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7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6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3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3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90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91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70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7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8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6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8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2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6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1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4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net2.stat.fi/PXWeb/pxweb/fi/Postinumeroalueittainen_avoin_tieto" TargetMode="External"/><Relationship Id="rId2" Type="http://schemas.openxmlformats.org/officeDocument/2006/relationships/hyperlink" Target="https://www.avoindata.fi/data/fi/dataset/paakaupunkiseudun-postinumeroalueet/resource/b989b251-6190-44f7-87cf-2be0413cb5c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foursquar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Restaurant </a:t>
            </a:r>
            <a:r>
              <a:rPr lang="fi-FI" dirty="0" err="1"/>
              <a:t>location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in </a:t>
            </a:r>
            <a:r>
              <a:rPr lang="fi-FI" dirty="0" smtClean="0"/>
              <a:t>Espoo (FI)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Anton Aro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1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Setting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r>
              <a:rPr lang="fi-FI" dirty="0" smtClean="0"/>
              <a:t> a </a:t>
            </a:r>
            <a:r>
              <a:rPr lang="fi-FI" dirty="0" err="1" smtClean="0"/>
              <a:t>dining</a:t>
            </a:r>
            <a:r>
              <a:rPr lang="fi-FI" dirty="0" smtClean="0"/>
              <a:t>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Location</a:t>
            </a:r>
            <a:r>
              <a:rPr lang="fi-FI" dirty="0" smtClean="0"/>
              <a:t> of restaurant is </a:t>
            </a:r>
            <a:r>
              <a:rPr lang="fi-FI" dirty="0" err="1" smtClean="0"/>
              <a:t>one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keys</a:t>
            </a:r>
            <a:r>
              <a:rPr lang="fi-FI" dirty="0" smtClean="0"/>
              <a:t> to </a:t>
            </a:r>
            <a:r>
              <a:rPr lang="fi-FI" dirty="0" err="1" smtClean="0"/>
              <a:t>succeed</a:t>
            </a:r>
            <a:r>
              <a:rPr lang="fi-FI" dirty="0" smtClean="0"/>
              <a:t> in food </a:t>
            </a:r>
            <a:r>
              <a:rPr lang="fi-FI" dirty="0" err="1" smtClean="0"/>
              <a:t>industry</a:t>
            </a:r>
            <a:endParaRPr lang="fi-FI" dirty="0" smtClean="0"/>
          </a:p>
          <a:p>
            <a:r>
              <a:rPr lang="fi-FI" dirty="0" err="1" smtClean="0"/>
              <a:t>Thus</a:t>
            </a:r>
            <a:r>
              <a:rPr lang="fi-FI" dirty="0" smtClean="0"/>
              <a:t> </a:t>
            </a:r>
            <a:r>
              <a:rPr lang="fi-FI" dirty="0" err="1" smtClean="0"/>
              <a:t>analysing</a:t>
            </a:r>
            <a:r>
              <a:rPr lang="fi-FI" dirty="0" smtClean="0"/>
              <a:t> </a:t>
            </a:r>
            <a:r>
              <a:rPr lang="fi-FI" dirty="0" err="1" smtClean="0"/>
              <a:t>locations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demographic</a:t>
            </a:r>
            <a:r>
              <a:rPr lang="fi-FI" dirty="0" smtClean="0"/>
              <a:t> </a:t>
            </a:r>
            <a:r>
              <a:rPr lang="fi-FI" dirty="0" err="1" smtClean="0"/>
              <a:t>perspective</a:t>
            </a:r>
            <a:r>
              <a:rPr lang="fi-FI" dirty="0" smtClean="0"/>
              <a:t> is </a:t>
            </a:r>
            <a:r>
              <a:rPr lang="fi-FI" dirty="0" err="1" smtClean="0"/>
              <a:t>highly</a:t>
            </a:r>
            <a:r>
              <a:rPr lang="fi-FI" dirty="0" smtClean="0"/>
              <a:t> </a:t>
            </a:r>
            <a:r>
              <a:rPr lang="fi-FI" dirty="0" err="1" smtClean="0"/>
              <a:t>prioritized</a:t>
            </a:r>
            <a:r>
              <a:rPr lang="fi-FI" dirty="0" smtClean="0"/>
              <a:t> </a:t>
            </a:r>
            <a:r>
              <a:rPr lang="fi-FI" dirty="0" err="1" smtClean="0"/>
              <a:t>prior</a:t>
            </a:r>
            <a:r>
              <a:rPr lang="fi-FI" dirty="0" smtClean="0"/>
              <a:t> to </a:t>
            </a:r>
            <a:r>
              <a:rPr lang="fi-FI" dirty="0" err="1" smtClean="0"/>
              <a:t>choosing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restaurant </a:t>
            </a:r>
            <a:r>
              <a:rPr lang="fi-FI" dirty="0" err="1" smtClean="0"/>
              <a:t>location</a:t>
            </a:r>
            <a:endParaRPr lang="fi-FI" dirty="0" smtClean="0"/>
          </a:p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aims</a:t>
            </a:r>
            <a:r>
              <a:rPr lang="fi-FI" dirty="0" smtClean="0"/>
              <a:t>  to </a:t>
            </a:r>
            <a:r>
              <a:rPr lang="fi-FI" dirty="0" err="1" smtClean="0"/>
              <a:t>recommend</a:t>
            </a:r>
            <a:r>
              <a:rPr lang="fi-FI" dirty="0" smtClean="0"/>
              <a:t> </a:t>
            </a:r>
            <a:r>
              <a:rPr lang="fi-FI" dirty="0" err="1" smtClean="0"/>
              <a:t>variety</a:t>
            </a:r>
            <a:r>
              <a:rPr lang="fi-FI" dirty="0" smtClean="0"/>
              <a:t> of </a:t>
            </a:r>
            <a:r>
              <a:rPr lang="fi-FI" dirty="0" err="1" smtClean="0"/>
              <a:t>potential</a:t>
            </a:r>
            <a:r>
              <a:rPr lang="fi-FI" dirty="0" smtClean="0"/>
              <a:t> restaurant </a:t>
            </a:r>
            <a:r>
              <a:rPr lang="fi-FI" dirty="0" err="1" smtClean="0"/>
              <a:t>locations</a:t>
            </a:r>
            <a:r>
              <a:rPr lang="fi-FI" dirty="0" smtClean="0"/>
              <a:t> to open a </a:t>
            </a:r>
            <a:r>
              <a:rPr lang="fi-FI" dirty="0" err="1" smtClean="0"/>
              <a:t>new</a:t>
            </a:r>
            <a:r>
              <a:rPr lang="fi-FI" dirty="0" smtClean="0"/>
              <a:t> restaurant in Espoo, Finland</a:t>
            </a:r>
          </a:p>
        </p:txBody>
      </p:sp>
    </p:spTree>
    <p:extLst>
      <p:ext uri="{BB962C8B-B14F-4D97-AF65-F5344CB8AC3E}">
        <p14:creationId xmlns:p14="http://schemas.microsoft.com/office/powerpoint/2010/main" val="36151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Data </a:t>
            </a:r>
            <a:r>
              <a:rPr lang="fi-FI" dirty="0" err="1" smtClean="0"/>
              <a:t>acquistion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Geographic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acquired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open data </a:t>
            </a:r>
            <a:r>
              <a:rPr lang="fi-FI" dirty="0" err="1" smtClean="0"/>
              <a:t>portal</a:t>
            </a:r>
            <a:r>
              <a:rPr lang="fi-FI" dirty="0" smtClean="0"/>
              <a:t>: </a:t>
            </a:r>
            <a:r>
              <a:rPr lang="fi-FI" dirty="0" smtClean="0">
                <a:hlinkClick r:id="rId2"/>
              </a:rPr>
              <a:t>avoindata.fi</a:t>
            </a:r>
            <a:endParaRPr lang="fi-FI" dirty="0" smtClean="0"/>
          </a:p>
          <a:p>
            <a:r>
              <a:rPr lang="fi-FI" dirty="0" smtClean="0"/>
              <a:t>Espoo </a:t>
            </a:r>
            <a:r>
              <a:rPr lang="fi-FI" dirty="0" err="1" smtClean="0"/>
              <a:t>demographic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acquired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Statistics</a:t>
            </a:r>
            <a:r>
              <a:rPr lang="fi-FI" dirty="0" smtClean="0"/>
              <a:t> Finland </a:t>
            </a:r>
            <a:r>
              <a:rPr lang="fi-FI" dirty="0" err="1" smtClean="0"/>
              <a:t>portal</a:t>
            </a:r>
            <a:r>
              <a:rPr lang="fi-FI" dirty="0" smtClean="0"/>
              <a:t> as .</a:t>
            </a:r>
            <a:r>
              <a:rPr lang="fi-FI" dirty="0" err="1" smtClean="0"/>
              <a:t>csv-file</a:t>
            </a:r>
            <a:r>
              <a:rPr lang="fi-FI" dirty="0" smtClean="0"/>
              <a:t>: </a:t>
            </a:r>
            <a:r>
              <a:rPr lang="fi-FI" dirty="0" err="1" smtClean="0">
                <a:hlinkClick r:id="rId3"/>
              </a:rPr>
              <a:t>StatFI</a:t>
            </a:r>
            <a:endParaRPr lang="fi-FI" dirty="0" smtClean="0"/>
          </a:p>
          <a:p>
            <a:r>
              <a:rPr lang="fi-FI" dirty="0" smtClean="0"/>
              <a:t>Restaurant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retrieved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>
                <a:hlinkClick r:id="rId4"/>
              </a:rPr>
              <a:t>Foursquare</a:t>
            </a:r>
            <a:r>
              <a:rPr lang="fi-FI" dirty="0" smtClean="0">
                <a:hlinkClick r:id="rId4"/>
              </a:rPr>
              <a:t> API</a:t>
            </a:r>
            <a:endParaRPr lang="fi-FI" dirty="0" smtClean="0"/>
          </a:p>
          <a:p>
            <a:r>
              <a:rPr lang="fi-FI" dirty="0" err="1" smtClean="0"/>
              <a:t>The</a:t>
            </a:r>
            <a:r>
              <a:rPr lang="fi-FI" dirty="0" smtClean="0"/>
              <a:t> data set </a:t>
            </a:r>
            <a:r>
              <a:rPr lang="fi-FI" dirty="0" err="1" smtClean="0"/>
              <a:t>contained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postcode</a:t>
            </a:r>
            <a:r>
              <a:rPr lang="fi-FI" dirty="0" smtClean="0"/>
              <a:t> </a:t>
            </a:r>
            <a:r>
              <a:rPr lang="fi-FI" dirty="0" err="1" smtClean="0"/>
              <a:t>areas</a:t>
            </a:r>
            <a:r>
              <a:rPr lang="fi-FI" dirty="0" smtClean="0"/>
              <a:t> of Espoo and 100+ </a:t>
            </a:r>
            <a:r>
              <a:rPr lang="fi-FI" dirty="0" err="1" smtClean="0"/>
              <a:t>demographic</a:t>
            </a:r>
            <a:r>
              <a:rPr lang="fi-FI" dirty="0" smtClean="0"/>
              <a:t> </a:t>
            </a:r>
            <a:r>
              <a:rPr lang="fi-FI" dirty="0" err="1" smtClean="0"/>
              <a:t>variables</a:t>
            </a:r>
            <a:endParaRPr lang="fi-FI" dirty="0" smtClean="0"/>
          </a:p>
          <a:p>
            <a:r>
              <a:rPr lang="fi-FI" dirty="0" err="1" smtClean="0"/>
              <a:t>Final</a:t>
            </a:r>
            <a:r>
              <a:rPr lang="fi-FI" dirty="0" smtClean="0"/>
              <a:t> data has17 </a:t>
            </a:r>
            <a:r>
              <a:rPr lang="fi-FI" dirty="0" err="1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2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Restaurant </a:t>
            </a:r>
            <a:r>
              <a:rPr lang="fi-FI" dirty="0" err="1" smtClean="0"/>
              <a:t>offering</a:t>
            </a:r>
            <a:r>
              <a:rPr lang="fi-FI" dirty="0" smtClean="0"/>
              <a:t> per </a:t>
            </a:r>
            <a:r>
              <a:rPr lang="fi-FI" dirty="0" err="1" smtClean="0"/>
              <a:t>inhabitant</a:t>
            </a:r>
            <a:r>
              <a:rPr lang="fi-FI" dirty="0" smtClean="0"/>
              <a:t> </a:t>
            </a:r>
            <a:r>
              <a:rPr lang="fi-FI" dirty="0" err="1" smtClean="0"/>
              <a:t>varies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953" y="2772117"/>
            <a:ext cx="5106563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614555" y="2603500"/>
            <a:ext cx="457200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targeted</a:t>
            </a:r>
            <a:r>
              <a:rPr lang="fi-FI" dirty="0" smtClean="0"/>
              <a:t> </a:t>
            </a:r>
            <a:r>
              <a:rPr lang="fi-FI" dirty="0" err="1" smtClean="0"/>
              <a:t>areas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notably</a:t>
            </a:r>
            <a:r>
              <a:rPr lang="fi-FI" dirty="0" smtClean="0"/>
              <a:t> </a:t>
            </a:r>
            <a:r>
              <a:rPr lang="fi-FI" dirty="0" err="1" smtClean="0"/>
              <a:t>large</a:t>
            </a:r>
            <a:r>
              <a:rPr lang="fi-FI" dirty="0" smtClean="0"/>
              <a:t> </a:t>
            </a:r>
            <a:r>
              <a:rPr lang="fi-FI" dirty="0" err="1" smtClean="0"/>
              <a:t>difference</a:t>
            </a:r>
            <a:r>
              <a:rPr lang="fi-FI" dirty="0" smtClean="0"/>
              <a:t> in </a:t>
            </a:r>
            <a:r>
              <a:rPr lang="fi-FI" dirty="0" err="1" smtClean="0"/>
              <a:t>terms</a:t>
            </a:r>
            <a:r>
              <a:rPr lang="fi-FI" dirty="0" smtClean="0"/>
              <a:t> of </a:t>
            </a:r>
            <a:r>
              <a:rPr lang="fi-FI" dirty="0" err="1" smtClean="0"/>
              <a:t>restaurants</a:t>
            </a:r>
            <a:r>
              <a:rPr lang="fi-FI" dirty="0" smtClean="0"/>
              <a:t> per </a:t>
            </a:r>
            <a:r>
              <a:rPr lang="fi-FI" dirty="0" err="1" smtClean="0"/>
              <a:t>inhabitants</a:t>
            </a:r>
            <a:endParaRPr lang="fi-FI" dirty="0" smtClean="0"/>
          </a:p>
          <a:p>
            <a:r>
              <a:rPr lang="fi-FI" dirty="0" err="1" smtClean="0"/>
              <a:t>Most</a:t>
            </a:r>
            <a:r>
              <a:rPr lang="fi-FI" dirty="0" smtClean="0"/>
              <a:t> restaurant </a:t>
            </a:r>
            <a:r>
              <a:rPr lang="fi-FI" dirty="0" err="1" smtClean="0"/>
              <a:t>dense</a:t>
            </a:r>
            <a:r>
              <a:rPr lang="fi-FI" dirty="0" smtClean="0"/>
              <a:t> </a:t>
            </a:r>
            <a:r>
              <a:rPr lang="fi-FI" dirty="0" err="1" smtClean="0"/>
              <a:t>areas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57 </a:t>
            </a:r>
            <a:r>
              <a:rPr lang="fi-FI" dirty="0" err="1" smtClean="0"/>
              <a:t>customers</a:t>
            </a:r>
            <a:r>
              <a:rPr lang="fi-FI" dirty="0" smtClean="0"/>
              <a:t> per </a:t>
            </a:r>
            <a:r>
              <a:rPr lang="fi-FI" dirty="0" err="1" smtClean="0"/>
              <a:t>restaunrant</a:t>
            </a:r>
            <a:r>
              <a:rPr lang="fi-FI" dirty="0" smtClean="0"/>
              <a:t>, </a:t>
            </a:r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areas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higher</a:t>
            </a:r>
            <a:r>
              <a:rPr lang="fi-FI" dirty="0" smtClean="0"/>
              <a:t> </a:t>
            </a:r>
            <a:r>
              <a:rPr lang="fi-FI" dirty="0" err="1" smtClean="0"/>
              <a:t>opportunity</a:t>
            </a:r>
            <a:r>
              <a:rPr lang="fi-FI" dirty="0" smtClean="0"/>
              <a:t>  </a:t>
            </a:r>
            <a:r>
              <a:rPr lang="fi-FI" dirty="0" err="1" smtClean="0"/>
              <a:t>provide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r>
              <a:rPr lang="fi-FI" dirty="0" smtClean="0"/>
              <a:t> to </a:t>
            </a:r>
            <a:r>
              <a:rPr lang="fi-FI" dirty="0" err="1" smtClean="0"/>
              <a:t>nearly</a:t>
            </a:r>
            <a:r>
              <a:rPr lang="fi-FI" dirty="0" smtClean="0"/>
              <a:t> 2000 </a:t>
            </a:r>
            <a:r>
              <a:rPr lang="fi-FI" dirty="0" err="1" smtClean="0"/>
              <a:t>customer</a:t>
            </a:r>
            <a:r>
              <a:rPr lang="fi-FI" dirty="0" smtClean="0"/>
              <a:t> per restaurant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1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Benchmark</a:t>
            </a:r>
            <a:r>
              <a:rPr lang="fi-FI" dirty="0" smtClean="0"/>
              <a:t> </a:t>
            </a:r>
            <a:r>
              <a:rPr lang="fi-FI" dirty="0" err="1" smtClean="0"/>
              <a:t>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59760"/>
            <a:ext cx="8761412" cy="3416300"/>
          </a:xfrm>
        </p:spPr>
        <p:txBody>
          <a:bodyPr/>
          <a:lstStyle/>
          <a:p>
            <a:r>
              <a:rPr lang="fi-FI" dirty="0" err="1" smtClean="0"/>
              <a:t>Benchmark</a:t>
            </a:r>
            <a:r>
              <a:rPr lang="fi-FI" dirty="0" smtClean="0"/>
              <a:t> </a:t>
            </a:r>
            <a:r>
              <a:rPr lang="fi-FI" dirty="0" err="1" smtClean="0"/>
              <a:t>area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chosen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taking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/>
              <a:t> </a:t>
            </a:r>
            <a:r>
              <a:rPr lang="fi-FI" dirty="0" err="1" smtClean="0"/>
              <a:t>most</a:t>
            </a:r>
            <a:r>
              <a:rPr lang="fi-FI" dirty="0" smtClean="0"/>
              <a:t> </a:t>
            </a:r>
            <a:r>
              <a:rPr lang="fi-FI" dirty="0" err="1" smtClean="0"/>
              <a:t>dense</a:t>
            </a:r>
            <a:r>
              <a:rPr lang="fi-FI" dirty="0" smtClean="0"/>
              <a:t> restaurant </a:t>
            </a:r>
            <a:r>
              <a:rPr lang="fi-FI" dirty="0" err="1" smtClean="0"/>
              <a:t>offering</a:t>
            </a:r>
            <a:r>
              <a:rPr lang="fi-FI" dirty="0" smtClean="0"/>
              <a:t> </a:t>
            </a:r>
            <a:r>
              <a:rPr lang="fi-FI" dirty="0" err="1" smtClean="0"/>
              <a:t>areas</a:t>
            </a:r>
            <a:endParaRPr lang="fi-FI" dirty="0" smtClean="0"/>
          </a:p>
          <a:p>
            <a:r>
              <a:rPr lang="fi-FI" dirty="0" err="1" smtClean="0"/>
              <a:t>Correlation</a:t>
            </a:r>
            <a:r>
              <a:rPr lang="fi-FI" dirty="0" smtClean="0"/>
              <a:t> </a:t>
            </a:r>
            <a:r>
              <a:rPr lang="fi-FI" dirty="0" err="1" smtClean="0"/>
              <a:t>analysis</a:t>
            </a:r>
            <a:r>
              <a:rPr lang="fi-FI" dirty="0"/>
              <a:t> </a:t>
            </a:r>
            <a:r>
              <a:rPr lang="fi-FI" dirty="0" err="1" smtClean="0"/>
              <a:t>identified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most</a:t>
            </a:r>
            <a:r>
              <a:rPr lang="fi-FI" dirty="0" smtClean="0"/>
              <a:t> </a:t>
            </a:r>
            <a:r>
              <a:rPr lang="fi-FI" dirty="0" err="1" smtClean="0"/>
              <a:t>related</a:t>
            </a:r>
            <a:r>
              <a:rPr lang="fi-FI" dirty="0" smtClean="0"/>
              <a:t> </a:t>
            </a:r>
            <a:r>
              <a:rPr lang="fi-FI" dirty="0" err="1" smtClean="0"/>
              <a:t>demographic</a:t>
            </a:r>
            <a:r>
              <a:rPr lang="fi-FI" dirty="0" smtClean="0"/>
              <a:t> </a:t>
            </a:r>
            <a:r>
              <a:rPr lang="fi-FI" dirty="0" err="1" smtClean="0"/>
              <a:t>variable</a:t>
            </a:r>
            <a:r>
              <a:rPr lang="fi-FI" dirty="0" smtClean="0"/>
              <a:t>,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</a:t>
            </a:r>
            <a:r>
              <a:rPr lang="fi-FI" dirty="0" err="1" smtClean="0"/>
              <a:t>then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to </a:t>
            </a:r>
            <a:r>
              <a:rPr lang="fi-FI" dirty="0" err="1" smtClean="0"/>
              <a:t>analyse</a:t>
            </a:r>
            <a:r>
              <a:rPr lang="fi-FI" dirty="0" smtClean="0"/>
              <a:t> </a:t>
            </a:r>
            <a:r>
              <a:rPr lang="fi-FI" dirty="0" err="1" smtClean="0"/>
              <a:t>area</a:t>
            </a:r>
            <a:r>
              <a:rPr lang="fi-FI" dirty="0" smtClean="0"/>
              <a:t> </a:t>
            </a:r>
            <a:r>
              <a:rPr lang="fi-FI" dirty="0" err="1" smtClean="0"/>
              <a:t>similarity</a:t>
            </a:r>
            <a:r>
              <a:rPr lang="fi-FI" dirty="0" smtClean="0"/>
              <a:t> and </a:t>
            </a:r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 smtClean="0"/>
              <a:t>potential</a:t>
            </a:r>
            <a:r>
              <a:rPr lang="fi-FI" dirty="0"/>
              <a:t> </a:t>
            </a:r>
            <a:r>
              <a:rPr lang="fi-FI" dirty="0" smtClean="0"/>
              <a:t>to </a:t>
            </a:r>
            <a:r>
              <a:rPr lang="fi-FI" dirty="0" err="1" smtClean="0"/>
              <a:t>to</a:t>
            </a:r>
            <a:r>
              <a:rPr lang="fi-FI" dirty="0" smtClean="0"/>
              <a:t> </a:t>
            </a:r>
            <a:r>
              <a:rPr lang="fi-FI" dirty="0" err="1" smtClean="0"/>
              <a:t>define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area</a:t>
            </a:r>
            <a:r>
              <a:rPr lang="fi-FI" dirty="0" smtClean="0"/>
              <a:t> </a:t>
            </a:r>
            <a:r>
              <a:rPr lang="fi-FI" dirty="0" err="1" smtClean="0"/>
              <a:t>recommendation</a:t>
            </a:r>
            <a:r>
              <a:rPr lang="fi-FI" dirty="0" smtClean="0"/>
              <a:t> for </a:t>
            </a:r>
            <a:r>
              <a:rPr lang="fi-FI" dirty="0" err="1" smtClean="0"/>
              <a:t>further</a:t>
            </a:r>
            <a:r>
              <a:rPr lang="fi-FI" dirty="0" smtClean="0"/>
              <a:t> </a:t>
            </a:r>
            <a:r>
              <a:rPr lang="fi-FI" dirty="0" err="1" smtClean="0"/>
              <a:t>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553"/>
            <a:ext cx="11942618" cy="4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Top </a:t>
            </a:r>
            <a:r>
              <a:rPr lang="fi-FI" dirty="0" err="1" smtClean="0"/>
              <a:t>areas</a:t>
            </a:r>
            <a:r>
              <a:rPr lang="fi-FI" dirty="0" smtClean="0"/>
              <a:t> </a:t>
            </a:r>
            <a:r>
              <a:rPr lang="fi-FI" dirty="0" err="1" smtClean="0"/>
              <a:t>share</a:t>
            </a:r>
            <a:r>
              <a:rPr lang="fi-FI" dirty="0" smtClean="0"/>
              <a:t> </a:t>
            </a:r>
            <a:r>
              <a:rPr lang="fi-FI" dirty="0" err="1" smtClean="0"/>
              <a:t>important</a:t>
            </a:r>
            <a:r>
              <a:rPr lang="fi-FI" dirty="0" smtClean="0"/>
              <a:t> </a:t>
            </a:r>
            <a:r>
              <a:rPr lang="fi-FI" dirty="0" err="1" smtClean="0"/>
              <a:t>demographic</a:t>
            </a:r>
            <a:r>
              <a:rPr lang="fi-FI" dirty="0" smtClean="0"/>
              <a:t> </a:t>
            </a:r>
            <a:r>
              <a:rPr lang="fi-FI" dirty="0" err="1" smtClean="0"/>
              <a:t>characteristics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400" y="2662876"/>
            <a:ext cx="2512864" cy="3416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14555" y="2603500"/>
            <a:ext cx="457200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Eventhough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targeted</a:t>
            </a:r>
            <a:r>
              <a:rPr lang="fi-FI" dirty="0" smtClean="0"/>
              <a:t> </a:t>
            </a:r>
            <a:r>
              <a:rPr lang="fi-FI" dirty="0" err="1" smtClean="0"/>
              <a:t>areas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relatively</a:t>
            </a:r>
            <a:r>
              <a:rPr lang="fi-FI" dirty="0" smtClean="0"/>
              <a:t> </a:t>
            </a:r>
            <a:r>
              <a:rPr lang="fi-FI" dirty="0" err="1" smtClean="0"/>
              <a:t>similar</a:t>
            </a:r>
            <a:r>
              <a:rPr lang="fi-FI" dirty="0" smtClean="0"/>
              <a:t> in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demographics</a:t>
            </a:r>
            <a:r>
              <a:rPr lang="fi-FI" dirty="0" smtClean="0"/>
              <a:t> </a:t>
            </a:r>
            <a:r>
              <a:rPr lang="fi-FI" dirty="0" err="1" smtClean="0"/>
              <a:t>characteristics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number</a:t>
            </a:r>
            <a:r>
              <a:rPr lang="fi-FI" dirty="0" smtClean="0"/>
              <a:t> of restaurant </a:t>
            </a:r>
            <a:r>
              <a:rPr lang="fi-FI" dirty="0" err="1" smtClean="0"/>
              <a:t>varies</a:t>
            </a:r>
            <a:r>
              <a:rPr lang="fi-FI" dirty="0" smtClean="0"/>
              <a:t> </a:t>
            </a:r>
            <a:r>
              <a:rPr lang="fi-FI" dirty="0" err="1" smtClean="0"/>
              <a:t>quite</a:t>
            </a:r>
            <a:r>
              <a:rPr lang="fi-FI" dirty="0" smtClean="0"/>
              <a:t> </a:t>
            </a:r>
            <a:r>
              <a:rPr lang="fi-FI" dirty="0" err="1" smtClean="0"/>
              <a:t>extensively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recommended</a:t>
            </a:r>
            <a:r>
              <a:rPr lang="fi-FI" dirty="0" smtClean="0"/>
              <a:t> </a:t>
            </a:r>
            <a:r>
              <a:rPr lang="fi-FI" dirty="0" err="1" smtClean="0"/>
              <a:t>areas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based</a:t>
            </a:r>
            <a:r>
              <a:rPr lang="fi-FI" dirty="0" smtClean="0"/>
              <a:t> on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target</a:t>
            </a:r>
            <a:r>
              <a:rPr lang="fi-FI" dirty="0"/>
              <a:t> </a:t>
            </a:r>
            <a:r>
              <a:rPr lang="fi-FI" dirty="0" err="1" smtClean="0"/>
              <a:t>population</a:t>
            </a:r>
            <a:r>
              <a:rPr lang="fi-FI" dirty="0" smtClean="0"/>
              <a:t>, </a:t>
            </a:r>
            <a:r>
              <a:rPr lang="fi-FI" dirty="0" err="1" smtClean="0"/>
              <a:t>relative</a:t>
            </a:r>
            <a:r>
              <a:rPr lang="fi-FI" dirty="0" smtClean="0"/>
              <a:t> </a:t>
            </a:r>
            <a:r>
              <a:rPr lang="fi-FI" dirty="0" err="1" smtClean="0"/>
              <a:t>similarity</a:t>
            </a:r>
            <a:r>
              <a:rPr lang="fi-FI" dirty="0" smtClean="0"/>
              <a:t> to top restaurant </a:t>
            </a:r>
            <a:r>
              <a:rPr lang="fi-FI" dirty="0" err="1" smtClean="0"/>
              <a:t>areas</a:t>
            </a:r>
            <a:r>
              <a:rPr lang="fi-FI" dirty="0" smtClean="0"/>
              <a:t> and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restaurants</a:t>
            </a:r>
            <a:r>
              <a:rPr lang="fi-FI" dirty="0" smtClean="0"/>
              <a:t> in business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area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5754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Recommended</a:t>
            </a:r>
            <a:r>
              <a:rPr lang="fi-FI" dirty="0" smtClean="0"/>
              <a:t> </a:t>
            </a:r>
            <a:r>
              <a:rPr lang="fi-FI" dirty="0" err="1" smtClean="0"/>
              <a:t>areas</a:t>
            </a:r>
            <a:r>
              <a:rPr lang="fi-FI" dirty="0" smtClean="0"/>
              <a:t> for </a:t>
            </a:r>
            <a:r>
              <a:rPr lang="fi-FI" dirty="0" err="1" smtClean="0"/>
              <a:t>further</a:t>
            </a:r>
            <a:r>
              <a:rPr lang="fi-FI" dirty="0" smtClean="0"/>
              <a:t> </a:t>
            </a:r>
            <a:r>
              <a:rPr lang="fi-FI" dirty="0" err="1" smtClean="0"/>
              <a:t>examination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442" y="2817256"/>
            <a:ext cx="2811405" cy="230105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14555" y="2603500"/>
            <a:ext cx="457200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Recommended</a:t>
            </a:r>
            <a:r>
              <a:rPr lang="fi-FI" dirty="0" smtClean="0"/>
              <a:t> </a:t>
            </a:r>
            <a:r>
              <a:rPr lang="fi-FI" dirty="0" err="1" smtClean="0"/>
              <a:t>areas</a:t>
            </a:r>
            <a:r>
              <a:rPr lang="fi-FI" dirty="0" smtClean="0"/>
              <a:t> for </a:t>
            </a:r>
            <a:r>
              <a:rPr lang="fi-FI" dirty="0" err="1" smtClean="0"/>
              <a:t>further</a:t>
            </a:r>
            <a:r>
              <a:rPr lang="fi-FI" dirty="0" smtClean="0"/>
              <a:t> </a:t>
            </a:r>
            <a:r>
              <a:rPr lang="fi-FI" dirty="0" err="1" smtClean="0"/>
              <a:t>examination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in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locations</a:t>
            </a:r>
            <a:r>
              <a:rPr lang="fi-FI" dirty="0" smtClean="0"/>
              <a:t> in Espoo </a:t>
            </a:r>
            <a:r>
              <a:rPr lang="fi-FI" dirty="0" err="1" smtClean="0"/>
              <a:t>sharing</a:t>
            </a:r>
            <a:r>
              <a:rPr lang="fi-FI" dirty="0" smtClean="0"/>
              <a:t> </a:t>
            </a:r>
            <a:r>
              <a:rPr lang="fi-FI" dirty="0" err="1" smtClean="0"/>
              <a:t>characteristics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benchmark</a:t>
            </a:r>
            <a:r>
              <a:rPr lang="fi-FI" dirty="0" smtClean="0"/>
              <a:t> </a:t>
            </a:r>
            <a:r>
              <a:rPr lang="fi-FI" dirty="0" err="1" smtClean="0"/>
              <a:t>area</a:t>
            </a:r>
            <a:endParaRPr lang="fi-FI" dirty="0" smtClean="0"/>
          </a:p>
          <a:p>
            <a:r>
              <a:rPr lang="fi-FI" dirty="0" err="1" smtClean="0"/>
              <a:t>Further</a:t>
            </a:r>
            <a:r>
              <a:rPr lang="fi-FI" dirty="0" smtClean="0"/>
              <a:t> </a:t>
            </a:r>
            <a:r>
              <a:rPr lang="fi-FI" dirty="0" err="1" smtClean="0"/>
              <a:t>analysis</a:t>
            </a:r>
            <a:r>
              <a:rPr lang="fi-FI" dirty="0" smtClean="0"/>
              <a:t> </a:t>
            </a:r>
            <a:r>
              <a:rPr lang="fi-FI" dirty="0" err="1" smtClean="0"/>
              <a:t>could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include</a:t>
            </a:r>
            <a:r>
              <a:rPr lang="fi-FI" dirty="0" smtClean="0"/>
              <a:t> </a:t>
            </a:r>
            <a:r>
              <a:rPr lang="fi-FI" dirty="0" err="1" smtClean="0"/>
              <a:t>traffic</a:t>
            </a:r>
            <a:r>
              <a:rPr lang="fi-FI" dirty="0" smtClean="0"/>
              <a:t> </a:t>
            </a:r>
            <a:r>
              <a:rPr lang="fi-FI" dirty="0" err="1" smtClean="0"/>
              <a:t>analysis</a:t>
            </a:r>
            <a:r>
              <a:rPr lang="fi-FI" dirty="0" smtClean="0"/>
              <a:t> and </a:t>
            </a:r>
            <a:r>
              <a:rPr lang="fi-FI" dirty="0" err="1" smtClean="0"/>
              <a:t>tourist</a:t>
            </a:r>
            <a:r>
              <a:rPr lang="fi-FI" dirty="0" smtClean="0"/>
              <a:t> </a:t>
            </a:r>
            <a:r>
              <a:rPr lang="fi-FI" dirty="0" err="1" smtClean="0"/>
              <a:t>attractions</a:t>
            </a:r>
            <a:endParaRPr lang="fi-FI" dirty="0" smtClean="0"/>
          </a:p>
          <a:p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199" y="3077701"/>
            <a:ext cx="271500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8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282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Restaurant location analysis in Espoo (FI)</vt:lpstr>
      <vt:lpstr>Setting up a dining business</vt:lpstr>
      <vt:lpstr>Data acquistion</vt:lpstr>
      <vt:lpstr>Restaurant offering per inhabitant varies</vt:lpstr>
      <vt:lpstr>Benchmark area</vt:lpstr>
      <vt:lpstr>Top areas share important demographic characteristics</vt:lpstr>
      <vt:lpstr>Recommended areas for further examination</vt:lpstr>
    </vt:vector>
  </TitlesOfParts>
  <Company>Handelsbanken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location analysis in Espoo (FI)</dc:title>
  <dc:creator>Anton Aro</dc:creator>
  <cp:lastModifiedBy>Anton Aro</cp:lastModifiedBy>
  <cp:revision>3</cp:revision>
  <dcterms:created xsi:type="dcterms:W3CDTF">2021-05-20T06:39:51Z</dcterms:created>
  <dcterms:modified xsi:type="dcterms:W3CDTF">2021-05-20T07:03:39Z</dcterms:modified>
</cp:coreProperties>
</file>