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8" r:id="rId3"/>
    <p:sldId id="275" r:id="rId4"/>
    <p:sldId id="274" r:id="rId5"/>
    <p:sldId id="271" r:id="rId6"/>
    <p:sldId id="270" r:id="rId7"/>
    <p:sldId id="272" r:id="rId8"/>
    <p:sldId id="273" r:id="rId9"/>
    <p:sldId id="266" r:id="rId10"/>
    <p:sldId id="276" r:id="rId11"/>
    <p:sldId id="259" r:id="rId12"/>
    <p:sldId id="264" r:id="rId13"/>
    <p:sldId id="263" r:id="rId14"/>
    <p:sldId id="277" r:id="rId15"/>
    <p:sldId id="265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6AD82-D4ED-4FCF-A1EA-80D0023BEF4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6D6A4-AE70-4E98-834E-E36BB8AA8F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6D6A4-AE70-4E98-834E-E36BB8AA8F7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Claims Frequency 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Anton Augustine Abraham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70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30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Hyper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30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Eta (learning rate)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</a:tr>
              <a:tr h="430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sample by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0.6091719</a:t>
                      </a:r>
                      <a:endParaRPr lang="en-US" dirty="0"/>
                    </a:p>
                  </a:txBody>
                  <a:tcPr/>
                </a:tc>
              </a:tr>
              <a:tr h="430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 depth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30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0.4</a:t>
                      </a:r>
                    </a:p>
                  </a:txBody>
                  <a:tcPr/>
                </a:tc>
              </a:tr>
              <a:tr h="4301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Rounds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1059</a:t>
                      </a:r>
                      <a:endParaRPr lang="en-US" dirty="0"/>
                    </a:p>
                  </a:txBody>
                  <a:tcPr/>
                </a:tc>
              </a:tr>
              <a:tr h="4301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count:poisson</a:t>
                      </a:r>
                      <a:endParaRPr lang="en-US" dirty="0"/>
                    </a:p>
                  </a:txBody>
                  <a:tcPr/>
                </a:tc>
              </a:tr>
              <a:tr h="4301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Booster</a:t>
                      </a:r>
                      <a:r>
                        <a:rPr lang="en-US" baseline="0" dirty="0" smtClean="0"/>
                        <a:t> Parameter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gbtree</a:t>
                      </a:r>
                      <a:endParaRPr lang="en-US" dirty="0"/>
                    </a:p>
                  </a:txBody>
                  <a:tcPr/>
                </a:tc>
              </a:tr>
              <a:tr h="4301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Evaluation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poisson-nloglik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Model Parameters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- Factor Importance </a:t>
            </a:r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057400"/>
            <a:ext cx="6712923" cy="3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Regression Tree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382000" cy="460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Regression Tree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924800" cy="454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&amp; Residuals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5105400" cy="385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600200"/>
            <a:ext cx="3276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90800"/>
          <a:ext cx="8229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Evaluation Metric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Value on Test Data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Squared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0.07388945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Absolute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0.1334131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0.2718261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Squared Log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0.03314206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Test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895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ANY QUESTIONS?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Motor Policy Data - package “</a:t>
            </a:r>
            <a:r>
              <a:rPr lang="en-US" dirty="0" err="1" smtClean="0"/>
              <a:t>insuranceData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Poisson Regression </a:t>
            </a:r>
            <a:r>
              <a:rPr lang="en-US" dirty="0" err="1" smtClean="0"/>
              <a:t>Modelling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667000"/>
            <a:ext cx="70866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368 duplicate records are removed.</a:t>
            </a:r>
          </a:p>
          <a:p>
            <a:r>
              <a:rPr lang="en-US" dirty="0" smtClean="0"/>
              <a:t>93% - No claims.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 Processing</a:t>
            </a:r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590800"/>
            <a:ext cx="48006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- Features</a:t>
            </a:r>
            <a:endParaRPr lang="en-US" dirty="0"/>
          </a:p>
        </p:txBody>
      </p:sp>
      <p:sp>
        <p:nvSpPr>
          <p:cNvPr id="1026" name="AutoShape 2" descr="http://127.0.0.1:53942/graphics/plot_zoom_png?width=1124&amp;height=664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://127.0.0.1:53942/graphics/plot_zoom_png?width=1124&amp;height=664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://127.0.0.1:53942/graphics/plot_zoom_png?width=1124&amp;height=664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4876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981200"/>
            <a:ext cx="3533775" cy="310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- Features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667000"/>
            <a:ext cx="2741745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905000"/>
            <a:ext cx="4572000" cy="297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- Features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65348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- Features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4343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2057400"/>
            <a:ext cx="38100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0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30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Hyper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430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Eta (learning rate)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(0.01,</a:t>
                      </a:r>
                      <a:r>
                        <a:rPr lang="en-US" baseline="0" dirty="0" smtClean="0"/>
                        <a:t> 0.2)</a:t>
                      </a:r>
                      <a:endParaRPr lang="en-US" dirty="0"/>
                    </a:p>
                  </a:txBody>
                  <a:tcPr/>
                </a:tc>
              </a:tr>
              <a:tr h="430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sample by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(0.4,</a:t>
                      </a:r>
                      <a:r>
                        <a:rPr lang="en-US" baseline="0" dirty="0" smtClean="0"/>
                        <a:t> 0.9)</a:t>
                      </a:r>
                      <a:endParaRPr lang="en-US" dirty="0"/>
                    </a:p>
                  </a:txBody>
                  <a:tcPr/>
                </a:tc>
              </a:tr>
              <a:tr h="430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 depth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(3, 10)</a:t>
                      </a:r>
                      <a:endParaRPr lang="en-US" dirty="0"/>
                    </a:p>
                  </a:txBody>
                  <a:tcPr/>
                </a:tc>
              </a:tr>
              <a:tr h="4301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(0.4,</a:t>
                      </a:r>
                      <a:r>
                        <a:rPr lang="en-US" baseline="0" dirty="0" smtClean="0"/>
                        <a:t> 0.9)</a:t>
                      </a:r>
                      <a:endParaRPr lang="en-US" dirty="0" smtClean="0"/>
                    </a:p>
                  </a:txBody>
                  <a:tcPr/>
                </a:tc>
              </a:tr>
              <a:tr h="4301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Rounds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</a:tr>
              <a:tr h="4301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Early Stopping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4301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count:poisson</a:t>
                      </a:r>
                      <a:endParaRPr lang="en-US" dirty="0"/>
                    </a:p>
                  </a:txBody>
                  <a:tcPr/>
                </a:tc>
              </a:tr>
              <a:tr h="4301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Booster</a:t>
                      </a:r>
                      <a:r>
                        <a:rPr lang="en-US" baseline="0" dirty="0" smtClean="0"/>
                        <a:t> Parameter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gbtree</a:t>
                      </a:r>
                      <a:endParaRPr lang="en-US" dirty="0"/>
                    </a:p>
                  </a:txBody>
                  <a:tcPr/>
                </a:tc>
              </a:tr>
              <a:tr h="4301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Evaluation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poisson-nloglik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parameter Tuning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862" y="838200"/>
            <a:ext cx="8498338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1618</TotalTime>
  <Words>177</Words>
  <Application>Microsoft Office PowerPoint</Application>
  <PresentationFormat>On-screen Show (4:3)</PresentationFormat>
  <Paragraphs>69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Claims Frequency Modelling</vt:lpstr>
      <vt:lpstr>Dataset</vt:lpstr>
      <vt:lpstr>Data Pre Processing</vt:lpstr>
      <vt:lpstr>Data - Features</vt:lpstr>
      <vt:lpstr>Data - Features</vt:lpstr>
      <vt:lpstr>Data - Features</vt:lpstr>
      <vt:lpstr>Data - Features</vt:lpstr>
      <vt:lpstr>Hyper parameter Tuning</vt:lpstr>
      <vt:lpstr>Slide 9</vt:lpstr>
      <vt:lpstr>Final Model Parameters</vt:lpstr>
      <vt:lpstr>Plot - Factor Importance </vt:lpstr>
      <vt:lpstr>First Regression Tree</vt:lpstr>
      <vt:lpstr>Second Regression Tree</vt:lpstr>
      <vt:lpstr>Predictions &amp; Residuals</vt:lpstr>
      <vt:lpstr>Evaluation – Test Data</vt:lpstr>
      <vt:lpstr>ANY QUESTIONS?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Claims Frequency Modelling</dc:title>
  <dc:creator>Lenovo</dc:creator>
  <cp:lastModifiedBy>Lenovo</cp:lastModifiedBy>
  <cp:revision>51</cp:revision>
  <dcterms:created xsi:type="dcterms:W3CDTF">2006-08-16T00:00:00Z</dcterms:created>
  <dcterms:modified xsi:type="dcterms:W3CDTF">2022-12-13T00:23:10Z</dcterms:modified>
</cp:coreProperties>
</file>