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C0FB6-357E-42A4-98A7-73165E8E1C08}" v="12" dt="2024-05-28T08:04:4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60"/>
  </p:normalViewPr>
  <p:slideViewPr>
    <p:cSldViewPr snapToGrid="0">
      <p:cViewPr varScale="1">
        <p:scale>
          <a:sx n="71" d="100"/>
          <a:sy n="71" d="100"/>
        </p:scale>
        <p:origin x="10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716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1161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41003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312822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66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43733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5/30/2024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09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71689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93682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393337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118301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5/30/2024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‹nr.›</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01919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17AECE4F-063D-6318-E56C-100D9940137F}"/>
              </a:ext>
            </a:extLst>
          </p:cNvPr>
          <p:cNvSpPr>
            <a:spLocks noGrp="1"/>
          </p:cNvSpPr>
          <p:nvPr>
            <p:ph type="ctrTitle"/>
          </p:nvPr>
        </p:nvSpPr>
        <p:spPr>
          <a:xfrm>
            <a:off x="691078" y="3956389"/>
            <a:ext cx="6391422" cy="2438354"/>
          </a:xfrm>
        </p:spPr>
        <p:txBody>
          <a:bodyPr anchor="t">
            <a:normAutofit/>
          </a:bodyPr>
          <a:lstStyle/>
          <a:p>
            <a:r>
              <a:rPr lang="nl-NL" dirty="0"/>
              <a:t>Gezonde school applicatie</a:t>
            </a:r>
            <a:endParaRPr lang="en-NL" dirty="0"/>
          </a:p>
        </p:txBody>
      </p:sp>
      <p:pic>
        <p:nvPicPr>
          <p:cNvPr id="4" name="Picture 3" descr="Appel met meetlint">
            <a:extLst>
              <a:ext uri="{FF2B5EF4-FFF2-40B4-BE49-F238E27FC236}">
                <a16:creationId xmlns:a16="http://schemas.microsoft.com/office/drawing/2014/main" id="{37B0DDD1-31F4-DF36-6A99-1693699C7B20}"/>
              </a:ext>
            </a:extLst>
          </p:cNvPr>
          <p:cNvPicPr>
            <a:picLocks noChangeAspect="1"/>
          </p:cNvPicPr>
          <p:nvPr/>
        </p:nvPicPr>
        <p:blipFill rotWithShape="1">
          <a:blip r:embed="rId2"/>
          <a:srcRect t="19209" b="38823"/>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2">
            <a:extLst>
              <a:ext uri="{FF2B5EF4-FFF2-40B4-BE49-F238E27FC236}">
                <a16:creationId xmlns:a16="http://schemas.microsoft.com/office/drawing/2014/main" id="{C46909C1-6A7B-AAD8-9EC0-069A89F18A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524" b="89183" l="4375" r="96250">
                        <a14:foregroundMark x1="14375" y1="12773" x2="14375" y2="12773"/>
                        <a14:foregroundMark x1="27734" y1="7250" x2="27734" y2="7250"/>
                        <a14:foregroundMark x1="11563" y1="73648" x2="11563" y2="73648"/>
                        <a14:foregroundMark x1="8125" y1="83774" x2="8125" y2="83774"/>
                        <a14:foregroundMark x1="10938" y1="83774" x2="10938" y2="83774"/>
                        <a14:foregroundMark x1="21250" y1="76640" x2="21250" y2="76640"/>
                        <a14:foregroundMark x1="23672" y1="73648" x2="23672" y2="73648"/>
                        <a14:foregroundMark x1="31563" y1="76640" x2="31563" y2="76640"/>
                        <a14:foregroundMark x1="42188" y1="80207" x2="42188" y2="80207"/>
                        <a14:foregroundMark x1="46016" y1="80207" x2="46016" y2="80207"/>
                        <a14:foregroundMark x1="58047" y1="80207" x2="58047" y2="80207"/>
                        <a14:foregroundMark x1="64219" y1="78136" x2="64219" y2="78136"/>
                        <a14:foregroundMark x1="65938" y1="77675" x2="65938" y2="77675"/>
                        <a14:foregroundMark x1="68047" y1="75604" x2="68047" y2="75604"/>
                        <a14:foregroundMark x1="69766" y1="75144" x2="69766" y2="75144"/>
                        <a14:foregroundMark x1="72813" y1="74568" x2="72813" y2="74568"/>
                        <a14:foregroundMark x1="73047" y1="68124" x2="73047" y2="68124"/>
                        <a14:foregroundMark x1="70781" y1="66283" x2="70781" y2="66283"/>
                        <a14:foregroundMark x1="70469" y1="63867" x2="70469" y2="63867"/>
                        <a14:foregroundMark x1="70469" y1="63867" x2="70469" y2="63867"/>
                        <a14:foregroundMark x1="69375" y1="63867" x2="69375" y2="63867"/>
                        <a14:foregroundMark x1="61719" y1="63982" x2="61719" y2="63982"/>
                        <a14:foregroundMark x1="61719" y1="63982" x2="61719" y2="63982"/>
                        <a14:foregroundMark x1="61563" y1="63291" x2="61563" y2="63291"/>
                        <a14:foregroundMark x1="61172" y1="60529" x2="61172" y2="60529"/>
                        <a14:foregroundMark x1="61172" y1="60529" x2="61172" y2="60529"/>
                        <a14:foregroundMark x1="59688" y1="62601" x2="59688" y2="62601"/>
                        <a14:foregroundMark x1="53906" y1="65593" x2="53906" y2="65593"/>
                        <a14:foregroundMark x1="12031" y1="61680" x2="12031" y2="61680"/>
                        <a14:foregroundMark x1="7734" y1="74108" x2="7734" y2="74108"/>
                        <a14:foregroundMark x1="7891" y1="74453" x2="7891" y2="74453"/>
                        <a14:foregroundMark x1="9219" y1="75604" x2="9219" y2="75604"/>
                        <a14:foregroundMark x1="10391" y1="75719" x2="10391" y2="75719"/>
                        <a14:foregroundMark x1="14453" y1="77330" x2="14453" y2="77330"/>
                        <a14:foregroundMark x1="15156" y1="76870" x2="15156" y2="76870"/>
                        <a14:foregroundMark x1="79063" y1="56272" x2="79063" y2="56272"/>
                        <a14:foregroundMark x1="84063" y1="46490" x2="84063" y2="46490"/>
                        <a14:foregroundMark x1="84141" y1="45685" x2="84141" y2="45685"/>
                        <a14:foregroundMark x1="86406" y1="44074" x2="86406" y2="44074"/>
                        <a14:foregroundMark x1="96406" y1="47411" x2="96406" y2="47411"/>
                        <a14:foregroundMark x1="96484" y1="47411" x2="96484" y2="47411"/>
                        <a14:foregroundMark x1="96484" y1="46720" x2="96484" y2="46720"/>
                        <a14:foregroundMark x1="89844" y1="81013" x2="89844" y2="81013"/>
                        <a14:foregroundMark x1="90000" y1="80783" x2="90000" y2="80783"/>
                        <a14:foregroundMark x1="90000" y1="80783" x2="90000" y2="80783"/>
                        <a14:foregroundMark x1="78984" y1="88032" x2="78984" y2="88032"/>
                        <a14:foregroundMark x1="79453" y1="87457" x2="79453" y2="87457"/>
                        <a14:foregroundMark x1="80391" y1="87342" x2="80391" y2="87342"/>
                        <a14:foregroundMark x1="80781" y1="87112" x2="80781" y2="87112"/>
                        <a14:foregroundMark x1="82109" y1="86651" x2="82109" y2="86651"/>
                        <a14:foregroundMark x1="80938" y1="83659" x2="80938" y2="83659"/>
                        <a14:foregroundMark x1="78906" y1="80667" x2="78906" y2="80667"/>
                        <a14:foregroundMark x1="77422" y1="80667" x2="77422" y2="80667"/>
                        <a14:foregroundMark x1="74766" y1="81473" x2="74766" y2="81473"/>
                        <a14:foregroundMark x1="14609" y1="6559" x2="14609" y2="6559"/>
                        <a14:foregroundMark x1="14609" y1="6559" x2="14609" y2="6559"/>
                        <a14:foregroundMark x1="14609" y1="6559" x2="14609" y2="6559"/>
                        <a14:foregroundMark x1="11719" y1="6559" x2="11719" y2="6559"/>
                        <a14:foregroundMark x1="11719" y1="6559" x2="11719" y2="6559"/>
                        <a14:foregroundMark x1="12031" y1="6444" x2="12031" y2="6444"/>
                        <a14:foregroundMark x1="15234" y1="6444" x2="15234" y2="6444"/>
                        <a14:foregroundMark x1="20313" y1="6444" x2="20313" y2="6444"/>
                        <a14:foregroundMark x1="22109" y1="6789" x2="22578" y2="7135"/>
                        <a14:foregroundMark x1="26406" y1="8516" x2="26406" y2="8516"/>
                        <a14:foregroundMark x1="40625" y1="8976" x2="40625" y2="8976"/>
                        <a14:foregroundMark x1="46875" y1="8746" x2="46875" y2="8746"/>
                        <a14:foregroundMark x1="51250" y1="8170" x2="51250" y2="8170"/>
                        <a14:foregroundMark x1="52734" y1="8170" x2="52734" y2="8170"/>
                        <a14:foregroundMark x1="54141" y1="8170" x2="54141" y2="8170"/>
                        <a14:foregroundMark x1="57656" y1="8400" x2="57656" y2="8400"/>
                        <a14:foregroundMark x1="61328" y1="8631" x2="61875" y2="8746"/>
                        <a14:foregroundMark x1="64844" y1="8516" x2="64844" y2="8516"/>
                        <a14:foregroundMark x1="52656" y1="5524" x2="52656" y2="5524"/>
                        <a14:foregroundMark x1="51875" y1="5524" x2="51875" y2="5524"/>
                        <a14:foregroundMark x1="88672" y1="84235" x2="88672" y2="84235"/>
                        <a14:foregroundMark x1="92266" y1="83084" x2="92266" y2="83084"/>
                        <a14:foregroundMark x1="92891" y1="82969" x2="92891" y2="82969"/>
                        <a14:foregroundMark x1="42734" y1="81703" x2="42734" y2="81703"/>
                        <a14:foregroundMark x1="39766" y1="82394" x2="39766" y2="82394"/>
                        <a14:foregroundMark x1="39063" y1="82394" x2="39063" y2="82394"/>
                        <a14:foregroundMark x1="36719" y1="82394" x2="36719" y2="82394"/>
                        <a14:foregroundMark x1="4688" y1="77445" x2="4688" y2="77445"/>
                        <a14:foregroundMark x1="4375" y1="75604" x2="4375" y2="75604"/>
                      </a14:backgroundRemoval>
                    </a14:imgEffect>
                  </a14:imgLayer>
                </a14:imgProps>
              </a:ext>
              <a:ext uri="{28A0092B-C50C-407E-A947-70E740481C1C}">
                <a14:useLocalDpi xmlns:a14="http://schemas.microsoft.com/office/drawing/2010/main" val="0"/>
              </a:ext>
            </a:extLst>
          </a:blip>
          <a:srcRect/>
          <a:stretch>
            <a:fillRect/>
          </a:stretch>
        </p:blipFill>
        <p:spPr bwMode="auto">
          <a:xfrm>
            <a:off x="6959887" y="2799941"/>
            <a:ext cx="5078347" cy="344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a:extLst>
              <a:ext uri="{FF2B5EF4-FFF2-40B4-BE49-F238E27FC236}">
                <a16:creationId xmlns:a16="http://schemas.microsoft.com/office/drawing/2014/main" id="{B5857B0C-1F55-F34B-1F37-FB06C9B6ABA1}"/>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932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kstvak 2">
            <a:extLst>
              <a:ext uri="{FF2B5EF4-FFF2-40B4-BE49-F238E27FC236}">
                <a16:creationId xmlns:a16="http://schemas.microsoft.com/office/drawing/2014/main" id="{AF82E3C8-AF87-A9C7-0510-7B8C3A72E569}"/>
              </a:ext>
            </a:extLst>
          </p:cNvPr>
          <p:cNvSpPr txBox="1"/>
          <p:nvPr/>
        </p:nvSpPr>
        <p:spPr>
          <a:xfrm>
            <a:off x="388579" y="1514742"/>
            <a:ext cx="6591444" cy="4524315"/>
          </a:xfrm>
          <a:prstGeom prst="rect">
            <a:avLst/>
          </a:prstGeom>
          <a:noFill/>
        </p:spPr>
        <p:txBody>
          <a:bodyPr wrap="square" rtlCol="0">
            <a:spAutoFit/>
          </a:bodyPr>
          <a:lstStyle/>
          <a:p>
            <a:pPr algn="l" rtl="0" fontAlgn="base"/>
            <a:r>
              <a:rPr lang="nl-NL" sz="1800" b="1" dirty="0">
                <a:solidFill>
                  <a:srgbClr val="000000"/>
                </a:solidFill>
                <a:effectLst/>
                <a:latin typeface="Arial" panose="020B0604020202020204" pitchFamily="34" charset="0"/>
              </a:rPr>
              <a:t>Gezonde School</a:t>
            </a:r>
            <a:endParaRPr lang="nl-NL" b="1" dirty="0">
              <a:solidFill>
                <a:srgbClr val="000000"/>
              </a:solidFill>
              <a:latin typeface="Arial" panose="020B0604020202020204" pitchFamily="34" charset="0"/>
            </a:endParaRPr>
          </a:p>
          <a:p>
            <a:pPr algn="l" rtl="0" fontAlgn="base"/>
            <a:r>
              <a:rPr lang="nl-NL" dirty="0">
                <a:solidFill>
                  <a:srgbClr val="000000"/>
                </a:solidFill>
                <a:latin typeface="Arial" panose="020B0604020202020204" pitchFamily="34" charset="0"/>
              </a:rPr>
              <a:t>D</a:t>
            </a:r>
            <a:r>
              <a:rPr lang="nl-NL" sz="1800" dirty="0">
                <a:solidFill>
                  <a:srgbClr val="000000"/>
                </a:solidFill>
                <a:effectLst/>
                <a:latin typeface="Arial" panose="020B0604020202020204" pitchFamily="34" charset="0"/>
              </a:rPr>
              <a:t>insdag 28 mei) en donderdag 30 mei staan er tussen 10.00 en 15.00 uur beneden een aantal kraampjes vanuit de Gezonde School waar zowel studenten als medewerkers van Amstelland met een voucher terecht kunnen voor bijvoorbeeld een gezonde snack of smoothie!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r>
              <a:rPr lang="nl-NL" sz="1800" b="1" dirty="0">
                <a:solidFill>
                  <a:srgbClr val="000000"/>
                </a:solidFill>
                <a:effectLst/>
                <a:latin typeface="Arial" panose="020B0604020202020204" pitchFamily="34" charset="0"/>
              </a:rPr>
              <a:t>Voucher</a:t>
            </a:r>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Om iets gezonds te halen bij de kraampjes is wel een voucher nodig.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Deze voucher is op te </a:t>
            </a:r>
            <a:r>
              <a:rPr lang="nl-NL" sz="1800">
                <a:solidFill>
                  <a:srgbClr val="000000"/>
                </a:solidFill>
                <a:effectLst/>
                <a:latin typeface="Arial" panose="020B0604020202020204" pitchFamily="34" charset="0"/>
              </a:rPr>
              <a:t>halen op </a:t>
            </a:r>
            <a:r>
              <a:rPr lang="nl-NL" sz="1800" dirty="0">
                <a:solidFill>
                  <a:srgbClr val="000000"/>
                </a:solidFill>
                <a:effectLst/>
                <a:latin typeface="Arial" panose="020B0604020202020204" pitchFamily="34" charset="0"/>
              </a:rPr>
              <a:t>donderdag 30 mei tussen 08.00 en 11.00 uur bij de conciërges Pedro, Jerry en Bob in kamer 0.10. </a:t>
            </a:r>
          </a:p>
          <a:p>
            <a:pPr algn="l" rtl="0" fontAlgn="base"/>
            <a:r>
              <a:rPr lang="nl-NL" sz="1800" i="1" dirty="0">
                <a:solidFill>
                  <a:srgbClr val="000000"/>
                </a:solidFill>
                <a:effectLst/>
                <a:latin typeface="Arial" panose="020B0604020202020204" pitchFamily="34" charset="0"/>
              </a:rPr>
              <a:t>Let op: de voucher is alleen op dezelfde dag geldig. </a:t>
            </a:r>
            <a:endParaRPr lang="nl-NL" sz="1800" dirty="0">
              <a:solidFill>
                <a:srgbClr val="000000"/>
              </a:solidFill>
              <a:effectLst/>
              <a:latin typeface="Arial" panose="020B0604020202020204" pitchFamily="34" charset="0"/>
            </a:endParaRPr>
          </a:p>
          <a:p>
            <a:pPr algn="l" rtl="0" fontAlgn="base"/>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endParaRPr lang="en-NL" dirty="0"/>
          </a:p>
        </p:txBody>
      </p:sp>
      <p:pic>
        <p:nvPicPr>
          <p:cNvPr id="7" name="Picture 2">
            <a:extLst>
              <a:ext uri="{FF2B5EF4-FFF2-40B4-BE49-F238E27FC236}">
                <a16:creationId xmlns:a16="http://schemas.microsoft.com/office/drawing/2014/main" id="{0A8AADDF-0CAE-51BE-2C41-97AD86A2A0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24" b="89183" l="4375" r="96250">
                        <a14:foregroundMark x1="14375" y1="12773" x2="14375" y2="12773"/>
                        <a14:foregroundMark x1="27734" y1="7250" x2="27734" y2="7250"/>
                        <a14:foregroundMark x1="11563" y1="73648" x2="11563" y2="73648"/>
                        <a14:foregroundMark x1="8125" y1="83774" x2="8125" y2="83774"/>
                        <a14:foregroundMark x1="10938" y1="83774" x2="10938" y2="83774"/>
                        <a14:foregroundMark x1="21250" y1="76640" x2="21250" y2="76640"/>
                        <a14:foregroundMark x1="23672" y1="73648" x2="23672" y2="73648"/>
                        <a14:foregroundMark x1="31563" y1="76640" x2="31563" y2="76640"/>
                        <a14:foregroundMark x1="42188" y1="80207" x2="42188" y2="80207"/>
                        <a14:foregroundMark x1="46016" y1="80207" x2="46016" y2="80207"/>
                        <a14:foregroundMark x1="58047" y1="80207" x2="58047" y2="80207"/>
                        <a14:foregroundMark x1="64219" y1="78136" x2="64219" y2="78136"/>
                        <a14:foregroundMark x1="65938" y1="77675" x2="65938" y2="77675"/>
                        <a14:foregroundMark x1="68047" y1="75604" x2="68047" y2="75604"/>
                        <a14:foregroundMark x1="69766" y1="75144" x2="69766" y2="75144"/>
                        <a14:foregroundMark x1="72813" y1="74568" x2="72813" y2="74568"/>
                        <a14:foregroundMark x1="73047" y1="68124" x2="73047" y2="68124"/>
                        <a14:foregroundMark x1="70781" y1="66283" x2="70781" y2="66283"/>
                        <a14:foregroundMark x1="70469" y1="63867" x2="70469" y2="63867"/>
                        <a14:foregroundMark x1="70469" y1="63867" x2="70469" y2="63867"/>
                        <a14:foregroundMark x1="69375" y1="63867" x2="69375" y2="63867"/>
                        <a14:foregroundMark x1="61719" y1="63982" x2="61719" y2="63982"/>
                        <a14:foregroundMark x1="61719" y1="63982" x2="61719" y2="63982"/>
                        <a14:foregroundMark x1="61563" y1="63291" x2="61563" y2="63291"/>
                        <a14:foregroundMark x1="61172" y1="60529" x2="61172" y2="60529"/>
                        <a14:foregroundMark x1="61172" y1="60529" x2="61172" y2="60529"/>
                        <a14:foregroundMark x1="59688" y1="62601" x2="59688" y2="62601"/>
                        <a14:foregroundMark x1="53906" y1="65593" x2="53906" y2="65593"/>
                        <a14:foregroundMark x1="12031" y1="61680" x2="12031" y2="61680"/>
                        <a14:foregroundMark x1="7734" y1="74108" x2="7734" y2="74108"/>
                        <a14:foregroundMark x1="7891" y1="74453" x2="7891" y2="74453"/>
                        <a14:foregroundMark x1="9219" y1="75604" x2="9219" y2="75604"/>
                        <a14:foregroundMark x1="10391" y1="75719" x2="10391" y2="75719"/>
                        <a14:foregroundMark x1="14453" y1="77330" x2="14453" y2="77330"/>
                        <a14:foregroundMark x1="15156" y1="76870" x2="15156" y2="76870"/>
                        <a14:foregroundMark x1="79063" y1="56272" x2="79063" y2="56272"/>
                        <a14:foregroundMark x1="84063" y1="46490" x2="84063" y2="46490"/>
                        <a14:foregroundMark x1="84141" y1="45685" x2="84141" y2="45685"/>
                        <a14:foregroundMark x1="86406" y1="44074" x2="86406" y2="44074"/>
                        <a14:foregroundMark x1="96406" y1="47411" x2="96406" y2="47411"/>
                        <a14:foregroundMark x1="96484" y1="47411" x2="96484" y2="47411"/>
                        <a14:foregroundMark x1="96484" y1="46720" x2="96484" y2="46720"/>
                        <a14:foregroundMark x1="89844" y1="81013" x2="89844" y2="81013"/>
                        <a14:foregroundMark x1="90000" y1="80783" x2="90000" y2="80783"/>
                        <a14:foregroundMark x1="90000" y1="80783" x2="90000" y2="80783"/>
                        <a14:foregroundMark x1="78984" y1="88032" x2="78984" y2="88032"/>
                        <a14:foregroundMark x1="79453" y1="87457" x2="79453" y2="87457"/>
                        <a14:foregroundMark x1="80391" y1="87342" x2="80391" y2="87342"/>
                        <a14:foregroundMark x1="80781" y1="87112" x2="80781" y2="87112"/>
                        <a14:foregroundMark x1="82109" y1="86651" x2="82109" y2="86651"/>
                        <a14:foregroundMark x1="80938" y1="83659" x2="80938" y2="83659"/>
                        <a14:foregroundMark x1="78906" y1="80667" x2="78906" y2="80667"/>
                        <a14:foregroundMark x1="77422" y1="80667" x2="77422" y2="80667"/>
                        <a14:foregroundMark x1="74766" y1="81473" x2="74766" y2="81473"/>
                        <a14:foregroundMark x1="14609" y1="6559" x2="14609" y2="6559"/>
                        <a14:foregroundMark x1="14609" y1="6559" x2="14609" y2="6559"/>
                        <a14:foregroundMark x1="14609" y1="6559" x2="14609" y2="6559"/>
                        <a14:foregroundMark x1="11719" y1="6559" x2="11719" y2="6559"/>
                        <a14:foregroundMark x1="11719" y1="6559" x2="11719" y2="6559"/>
                        <a14:foregroundMark x1="12031" y1="6444" x2="12031" y2="6444"/>
                        <a14:foregroundMark x1="15234" y1="6444" x2="15234" y2="6444"/>
                        <a14:foregroundMark x1="20313" y1="6444" x2="20313" y2="6444"/>
                        <a14:foregroundMark x1="22109" y1="6789" x2="22578" y2="7135"/>
                        <a14:foregroundMark x1="26406" y1="8516" x2="26406" y2="8516"/>
                        <a14:foregroundMark x1="40625" y1="8976" x2="40625" y2="8976"/>
                        <a14:foregroundMark x1="46875" y1="8746" x2="46875" y2="8746"/>
                        <a14:foregroundMark x1="51250" y1="8170" x2="51250" y2="8170"/>
                        <a14:foregroundMark x1="52734" y1="8170" x2="52734" y2="8170"/>
                        <a14:foregroundMark x1="54141" y1="8170" x2="54141" y2="8170"/>
                        <a14:foregroundMark x1="57656" y1="8400" x2="57656" y2="8400"/>
                        <a14:foregroundMark x1="61328" y1="8631" x2="61875" y2="8746"/>
                        <a14:foregroundMark x1="64844" y1="8516" x2="64844" y2="8516"/>
                        <a14:foregroundMark x1="52656" y1="5524" x2="52656" y2="5524"/>
                        <a14:foregroundMark x1="51875" y1="5524" x2="51875" y2="5524"/>
                        <a14:foregroundMark x1="88672" y1="84235" x2="88672" y2="84235"/>
                        <a14:foregroundMark x1="92266" y1="83084" x2="92266" y2="83084"/>
                        <a14:foregroundMark x1="92891" y1="82969" x2="92891" y2="82969"/>
                        <a14:foregroundMark x1="42734" y1="81703" x2="42734" y2="81703"/>
                        <a14:foregroundMark x1="39766" y1="82394" x2="39766" y2="82394"/>
                        <a14:foregroundMark x1="39063" y1="82394" x2="39063" y2="82394"/>
                        <a14:foregroundMark x1="36719" y1="82394" x2="36719" y2="82394"/>
                        <a14:foregroundMark x1="4688" y1="77445" x2="4688" y2="77445"/>
                        <a14:foregroundMark x1="4375" y1="75604" x2="4375" y2="75604"/>
                      </a14:backgroundRemoval>
                    </a14:imgEffect>
                  </a14:imgLayer>
                </a14:imgProps>
              </a:ext>
              <a:ext uri="{28A0092B-C50C-407E-A947-70E740481C1C}">
                <a14:useLocalDpi xmlns:a14="http://schemas.microsoft.com/office/drawing/2010/main" val="0"/>
              </a:ext>
            </a:extLst>
          </a:blip>
          <a:srcRect/>
          <a:stretch>
            <a:fillRect/>
          </a:stretch>
        </p:blipFill>
        <p:spPr bwMode="auto">
          <a:xfrm>
            <a:off x="6959887" y="2799941"/>
            <a:ext cx="5078347" cy="3447817"/>
          </a:xfrm>
          <a:prstGeom prst="rect">
            <a:avLst/>
          </a:prstGeom>
          <a:noFill/>
          <a:extLst>
            <a:ext uri="{909E8E84-426E-40DD-AFC4-6F175D3DCCD1}">
              <a14:hiddenFill xmlns:a14="http://schemas.microsoft.com/office/drawing/2010/main">
                <a:solidFill>
                  <a:srgbClr val="FFFFFF"/>
                </a:solidFill>
              </a14:hiddenFill>
            </a:ext>
          </a:extLst>
        </p:spPr>
      </p:pic>
      <p:sp>
        <p:nvSpPr>
          <p:cNvPr id="8" name="Rechthoek 7">
            <a:extLst>
              <a:ext uri="{FF2B5EF4-FFF2-40B4-BE49-F238E27FC236}">
                <a16:creationId xmlns:a16="http://schemas.microsoft.com/office/drawing/2014/main" id="{E7CAA6DA-C2EE-47AC-3219-20A5CBE779BD}"/>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0114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17AECE4F-063D-6318-E56C-100D9940137F}"/>
              </a:ext>
            </a:extLst>
          </p:cNvPr>
          <p:cNvSpPr>
            <a:spLocks noGrp="1"/>
          </p:cNvSpPr>
          <p:nvPr>
            <p:ph type="ctrTitle"/>
          </p:nvPr>
        </p:nvSpPr>
        <p:spPr>
          <a:xfrm>
            <a:off x="691078" y="3956389"/>
            <a:ext cx="6391422" cy="2438354"/>
          </a:xfrm>
        </p:spPr>
        <p:txBody>
          <a:bodyPr anchor="t">
            <a:normAutofit/>
          </a:bodyPr>
          <a:lstStyle/>
          <a:p>
            <a:r>
              <a:rPr lang="nl-NL" dirty="0"/>
              <a:t>Gezonde school applicatie</a:t>
            </a:r>
            <a:endParaRPr lang="en-NL" dirty="0"/>
          </a:p>
        </p:txBody>
      </p:sp>
      <p:pic>
        <p:nvPicPr>
          <p:cNvPr id="4" name="Picture 3" descr="Appel met meetlint">
            <a:extLst>
              <a:ext uri="{FF2B5EF4-FFF2-40B4-BE49-F238E27FC236}">
                <a16:creationId xmlns:a16="http://schemas.microsoft.com/office/drawing/2014/main" id="{37B0DDD1-31F4-DF36-6A99-1693699C7B20}"/>
              </a:ext>
            </a:extLst>
          </p:cNvPr>
          <p:cNvPicPr>
            <a:picLocks noChangeAspect="1"/>
          </p:cNvPicPr>
          <p:nvPr/>
        </p:nvPicPr>
        <p:blipFill rotWithShape="1">
          <a:blip r:embed="rId2"/>
          <a:srcRect t="19209" b="38823"/>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kstvak 2">
            <a:extLst>
              <a:ext uri="{FF2B5EF4-FFF2-40B4-BE49-F238E27FC236}">
                <a16:creationId xmlns:a16="http://schemas.microsoft.com/office/drawing/2014/main" id="{B0665E36-4FAD-0E2E-CCB5-CCE289175132}"/>
              </a:ext>
            </a:extLst>
          </p:cNvPr>
          <p:cNvSpPr txBox="1"/>
          <p:nvPr/>
        </p:nvSpPr>
        <p:spPr>
          <a:xfrm>
            <a:off x="6728039" y="1458849"/>
            <a:ext cx="4561728" cy="2862322"/>
          </a:xfrm>
          <a:prstGeom prst="rect">
            <a:avLst/>
          </a:prstGeom>
          <a:noFill/>
        </p:spPr>
        <p:txBody>
          <a:bodyPr wrap="square" rtlCol="0">
            <a:spAutoFit/>
          </a:bodyPr>
          <a:lstStyle/>
          <a:p>
            <a:pPr marL="285750" indent="-285750">
              <a:buFont typeface="Arial" panose="020B0604020202020204" pitchFamily="34" charset="0"/>
              <a:buChar char="•"/>
            </a:pPr>
            <a:r>
              <a:rPr lang="nl-NL" b="1" dirty="0"/>
              <a:t>Opdracht</a:t>
            </a:r>
            <a:r>
              <a:rPr lang="nl-NL" dirty="0"/>
              <a:t>:</a:t>
            </a:r>
            <a:br>
              <a:rPr lang="nl-NL" dirty="0"/>
            </a:br>
            <a:r>
              <a:rPr lang="nl-NL" dirty="0"/>
              <a:t>Bedenk met je team met behulp van PDO een applicatie waarbij het een papieren voucher niet nodig is.</a:t>
            </a:r>
            <a:br>
              <a:rPr lang="nl-NL" dirty="0"/>
            </a:br>
            <a:br>
              <a:rPr lang="nl-NL" dirty="0"/>
            </a:br>
            <a:r>
              <a:rPr lang="nl-NL" dirty="0"/>
              <a:t>Jullie krijgen tot 14:00 de tijd.</a:t>
            </a:r>
          </a:p>
          <a:p>
            <a:endParaRPr lang="nl-NL" dirty="0"/>
          </a:p>
          <a:p>
            <a:r>
              <a:rPr lang="nl-NL" dirty="0"/>
              <a:t>14:00 presenteert ieder team hun werk.</a:t>
            </a:r>
            <a:br>
              <a:rPr lang="nl-NL" dirty="0"/>
            </a:br>
            <a:endParaRPr lang="nl-NL" dirty="0"/>
          </a:p>
          <a:p>
            <a:endParaRPr lang="en-NL" dirty="0"/>
          </a:p>
        </p:txBody>
      </p:sp>
      <p:sp>
        <p:nvSpPr>
          <p:cNvPr id="5" name="Rechthoek 4">
            <a:extLst>
              <a:ext uri="{FF2B5EF4-FFF2-40B4-BE49-F238E27FC236}">
                <a16:creationId xmlns:a16="http://schemas.microsoft.com/office/drawing/2014/main" id="{F2F62D60-166D-F984-905F-C3C530333DB1}"/>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pic>
        <p:nvPicPr>
          <p:cNvPr id="7" name="Afbeelding 6">
            <a:extLst>
              <a:ext uri="{FF2B5EF4-FFF2-40B4-BE49-F238E27FC236}">
                <a16:creationId xmlns:a16="http://schemas.microsoft.com/office/drawing/2014/main" id="{D33A1885-0CD3-13C4-F382-79CBFB18064D}"/>
              </a:ext>
            </a:extLst>
          </p:cNvPr>
          <p:cNvPicPr>
            <a:picLocks noChangeAspect="1"/>
          </p:cNvPicPr>
          <p:nvPr/>
        </p:nvPicPr>
        <p:blipFill>
          <a:blip r:embed="rId3"/>
          <a:stretch>
            <a:fillRect/>
          </a:stretch>
        </p:blipFill>
        <p:spPr>
          <a:xfrm>
            <a:off x="9135173" y="3736809"/>
            <a:ext cx="3050613" cy="3143999"/>
          </a:xfrm>
          <a:prstGeom prst="rect">
            <a:avLst/>
          </a:prstGeom>
        </p:spPr>
      </p:pic>
    </p:spTree>
    <p:extLst>
      <p:ext uri="{BB962C8B-B14F-4D97-AF65-F5344CB8AC3E}">
        <p14:creationId xmlns:p14="http://schemas.microsoft.com/office/powerpoint/2010/main" val="24408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AnalogousFromDarkSeedLeftStep">
      <a:dk1>
        <a:srgbClr val="000000"/>
      </a:dk1>
      <a:lt1>
        <a:srgbClr val="FFFFFF"/>
      </a:lt1>
      <a:dk2>
        <a:srgbClr val="323820"/>
      </a:dk2>
      <a:lt2>
        <a:srgbClr val="E8E2E2"/>
      </a:lt2>
      <a:accent1>
        <a:srgbClr val="30B2AA"/>
      </a:accent1>
      <a:accent2>
        <a:srgbClr val="25B871"/>
      </a:accent2>
      <a:accent3>
        <a:srgbClr val="32B93F"/>
      </a:accent3>
      <a:accent4>
        <a:srgbClr val="52B625"/>
      </a:accent4>
      <a:accent5>
        <a:srgbClr val="8AAB2E"/>
      </a:accent5>
      <a:accent6>
        <a:srgbClr val="B59F24"/>
      </a:accent6>
      <a:hlink>
        <a:srgbClr val="638C2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60</TotalTime>
  <Words>157</Words>
  <Application>Microsoft Office PowerPoint</Application>
  <PresentationFormat>Breedbeeld</PresentationFormat>
  <Paragraphs>12</Paragraphs>
  <Slides>3</Slides>
  <Notes>0</Notes>
  <HiddenSlides>0</HiddenSlides>
  <MMClips>0</MMClips>
  <ScaleCrop>false</ScaleCrop>
  <HeadingPairs>
    <vt:vector size="4" baseType="variant">
      <vt:variant>
        <vt:lpstr>Thema</vt:lpstr>
      </vt:variant>
      <vt:variant>
        <vt:i4>1</vt:i4>
      </vt:variant>
      <vt:variant>
        <vt:lpstr>Diatitels</vt:lpstr>
      </vt:variant>
      <vt:variant>
        <vt:i4>3</vt:i4>
      </vt:variant>
    </vt:vector>
  </HeadingPairs>
  <TitlesOfParts>
    <vt:vector size="4" baseType="lpstr">
      <vt:lpstr>CosineVTI</vt:lpstr>
      <vt:lpstr>Gezonde school applicatie</vt:lpstr>
      <vt:lpstr>PowerPoint-presentatie</vt:lpstr>
      <vt:lpstr>Gezonde school applicatie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Gezonde school applicatie</dc:title>
  <dc:creator>Yildiz Kurt</dc:creator>
  <cp:lastModifiedBy>Yildiz Kurt</cp:lastModifiedBy>
  <cp:revision>2</cp:revision>
  <dcterms:created xsi:type="dcterms:W3CDTF">2024-05-28T07:34:48Z</dcterms:created>
  <dcterms:modified xsi:type="dcterms:W3CDTF">2024-05-30T10:36:52Z</dcterms:modified>
</cp:coreProperties>
</file>