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7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67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5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5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4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6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23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7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03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3DC4-2D3B-4E31-B8AD-3D70C219D792}" type="datetimeFigureOut">
              <a:rPr lang="de-DE" smtClean="0"/>
              <a:t>12.11.2017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90B5-96F5-4A88-8E70-659052B7C6C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78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00372701-83B9-478A-9B29-7A50C8310B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EDA5044-3268-4753-AEE8-20199924E2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111A83C6-3159-48A2-95E0-D9A872D3EF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C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AA02B2-9FA3-4AA9-B6B7-696C7175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92" y="986517"/>
            <a:ext cx="3495948" cy="3495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84295F-0A4C-43CE-AB48-8BE9CAAF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76" y="3217991"/>
            <a:ext cx="4250531" cy="1908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Learning: Snake</a:t>
            </a:r>
          </a:p>
        </p:txBody>
      </p:sp>
    </p:spTree>
    <p:extLst>
      <p:ext uri="{BB962C8B-B14F-4D97-AF65-F5344CB8AC3E}">
        <p14:creationId xmlns:p14="http://schemas.microsoft.com/office/powerpoint/2010/main" val="351323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A856-293E-4803-878E-F2C8DE58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7" y="187572"/>
            <a:ext cx="7886700" cy="1325563"/>
          </a:xfrm>
        </p:spPr>
        <p:txBody>
          <a:bodyPr/>
          <a:lstStyle/>
          <a:p>
            <a:r>
              <a:rPr lang="de-DE" dirty="0"/>
              <a:t>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0F217C-E4CE-4057-8D1A-D7BC4E6D8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3136"/>
                <a:ext cx="7886700" cy="51572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Take screen in </a:t>
                </a:r>
                <a:r>
                  <a:rPr lang="en-US" dirty="0" err="1"/>
                  <a:t>rgb</a:t>
                </a:r>
                <a:r>
                  <a:rPr lang="en-US" dirty="0"/>
                  <a:t>-format as state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High number of states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sz="2800" dirty="0"/>
                  <a:t>Use </a:t>
                </a:r>
                <a:r>
                  <a:rPr lang="en-US" altLang="de-DE" sz="2800" dirty="0">
                    <a:cs typeface="Courier New" panose="02070309020205020404" pitchFamily="49" charset="0"/>
                  </a:rPr>
                  <a:t>dictionary with (hash(state),action) as key</a:t>
                </a:r>
              </a:p>
              <a:p>
                <a:pPr lvl="1"/>
                <a:r>
                  <a:rPr lang="en-US" altLang="de-DE" sz="2800" dirty="0">
                    <a:cs typeface="Courier New" panose="02070309020205020404" pitchFamily="49" charset="0"/>
                  </a:rPr>
                  <a:t>Always check if key is already in dictionary</a:t>
                </a:r>
              </a:p>
              <a:p>
                <a:pPr lvl="1"/>
                <a:r>
                  <a:rPr lang="en-US" altLang="de-DE" sz="2800" dirty="0">
                    <a:cs typeface="Courier New" panose="02070309020205020404" pitchFamily="49" charset="0"/>
                  </a:rPr>
                  <a:t>If not initialize key with 0</a:t>
                </a:r>
              </a:p>
              <a:p>
                <a:pPr lvl="1"/>
                <a:endParaRPr lang="en-US" altLang="de-DE" sz="2800" dirty="0">
                  <a:cs typeface="Courier New" panose="02070309020205020404" pitchFamily="49" charset="0"/>
                </a:endParaRPr>
              </a:p>
              <a:p>
                <a:pPr lvl="1"/>
                <a:r>
                  <a:rPr lang="en-US" altLang="de-DE" sz="2800" dirty="0">
                    <a:cs typeface="Courier New" panose="02070309020205020404" pitchFamily="49" charset="0"/>
                  </a:rPr>
                  <a:t>Save dictionary as PKL File (created by pickle module)</a:t>
                </a:r>
              </a:p>
              <a:p>
                <a:pPr lvl="1"/>
                <a:r>
                  <a:rPr lang="en-US" altLang="de-DE" sz="2800" dirty="0">
                    <a:cs typeface="Courier New" panose="02070309020205020404" pitchFamily="49" charset="0"/>
                  </a:rPr>
                  <a:t>Possibility to </a:t>
                </a:r>
                <a:r>
                  <a:rPr lang="en-US" altLang="de-DE" sz="2800" dirty="0" err="1">
                    <a:cs typeface="Courier New" panose="02070309020205020404" pitchFamily="49" charset="0"/>
                  </a:rPr>
                  <a:t>deserialize</a:t>
                </a:r>
                <a:r>
                  <a:rPr lang="en-US" altLang="de-DE" sz="2800" dirty="0">
                    <a:cs typeface="Courier New" panose="02070309020205020404" pitchFamily="49" charset="0"/>
                  </a:rPr>
                  <a:t> dictionary later for testing</a:t>
                </a:r>
                <a:endParaRPr lang="en-US" altLang="de-DE" sz="2800" dirty="0"/>
              </a:p>
              <a:p>
                <a:pPr marL="0" indent="0">
                  <a:buNone/>
                </a:pPr>
                <a:endParaRPr lang="de-DE" altLang="de-DE" sz="54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0F217C-E4CE-4057-8D1A-D7BC4E6D8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3136"/>
                <a:ext cx="7886700" cy="5157292"/>
              </a:xfrm>
              <a:blipFill>
                <a:blip r:embed="rId2"/>
                <a:stretch>
                  <a:fillRect l="-1391" t="-18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39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99BB6-CFB9-4468-93B7-E45F88BE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F0B8E94-26D0-4FC4-A890-13B7FF617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195133"/>
              </p:ext>
            </p:extLst>
          </p:nvPr>
        </p:nvGraphicFramePr>
        <p:xfrm>
          <a:off x="486606" y="1715858"/>
          <a:ext cx="7886700" cy="356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76767985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87998666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0008037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60648965"/>
                    </a:ext>
                  </a:extLst>
                </a:gridCol>
              </a:tblGrid>
              <a:tr h="840911">
                <a:tc>
                  <a:txBody>
                    <a:bodyPr/>
                    <a:lstStyle/>
                    <a:p>
                      <a:r>
                        <a:rPr lang="de-DE" dirty="0"/>
                        <a:t>#Frames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Memory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Q-</a:t>
                      </a:r>
                      <a:r>
                        <a:rPr lang="de-DE" dirty="0" err="1"/>
                        <a:t>Dic</a:t>
                      </a:r>
                      <a:r>
                        <a:rPr lang="de-DE" dirty="0"/>
                        <a:t> in PKL </a:t>
                      </a:r>
                      <a:r>
                        <a:rPr lang="de-DE" dirty="0" err="1"/>
                        <a:t>format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52283"/>
                  </a:ext>
                </a:extLst>
              </a:tr>
              <a:tr h="681312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1.96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49,34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58949"/>
                  </a:ext>
                </a:extLst>
              </a:tr>
              <a:tr h="681312"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49,57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128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33771"/>
                  </a:ext>
                </a:extLst>
              </a:tr>
              <a:tr h="681312">
                <a:tc>
                  <a:txBody>
                    <a:bodyPr/>
                    <a:lstStyle/>
                    <a:p>
                      <a:r>
                        <a:rPr lang="de-DE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min 10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57,87 MB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1.274 kB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97429"/>
                  </a:ext>
                </a:extLst>
              </a:tr>
              <a:tr h="681312">
                <a:tc>
                  <a:txBody>
                    <a:bodyPr/>
                    <a:lstStyle/>
                    <a:p>
                      <a:r>
                        <a:rPr lang="de-DE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 50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112,76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12.373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2940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B3B5302-6505-4CB2-818E-3D24B6B1CF8A}"/>
              </a:ext>
            </a:extLst>
          </p:cNvPr>
          <p:cNvSpPr txBox="1"/>
          <p:nvPr/>
        </p:nvSpPr>
        <p:spPr>
          <a:xfrm>
            <a:off x="719091" y="5681709"/>
            <a:ext cx="707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on own Laptop (i7-6500U CPU 2.5 GHz , 12 GB RAM) </a:t>
            </a:r>
          </a:p>
        </p:txBody>
      </p:sp>
    </p:spTree>
    <p:extLst>
      <p:ext uri="{BB962C8B-B14F-4D97-AF65-F5344CB8AC3E}">
        <p14:creationId xmlns:p14="http://schemas.microsoft.com/office/powerpoint/2010/main" val="227314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F9AC3-0C0B-44A8-BABD-11158595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learning with random decision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AE23297-983A-4A43-966E-1E4E8A3197DD}"/>
              </a:ext>
            </a:extLst>
          </p:cNvPr>
          <p:cNvSpPr txBox="1"/>
          <p:nvPr/>
        </p:nvSpPr>
        <p:spPr>
          <a:xfrm>
            <a:off x="914401" y="5444232"/>
            <a:ext cx="7039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Red</a:t>
            </a:r>
            <a:r>
              <a:rPr lang="de-DE" sz="2800" dirty="0"/>
              <a:t> = Random</a:t>
            </a:r>
          </a:p>
          <a:p>
            <a:r>
              <a:rPr lang="de-DE" sz="2800" dirty="0"/>
              <a:t>Green = Q-</a:t>
            </a:r>
            <a:r>
              <a:rPr lang="de-DE" sz="2800" dirty="0" err="1"/>
              <a:t>learning</a:t>
            </a:r>
            <a:endParaRPr lang="de-DE" sz="2800" dirty="0"/>
          </a:p>
        </p:txBody>
      </p:sp>
      <p:pic>
        <p:nvPicPr>
          <p:cNvPr id="6" name="Grafik 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4D9C9F3C-0214-4101-A58C-2412CB9E1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39" y="1585267"/>
            <a:ext cx="5285849" cy="39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8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234C3-EE4D-4822-8FF7-55BABE18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82" y="2766218"/>
            <a:ext cx="7886700" cy="1325563"/>
          </a:xfrm>
        </p:spPr>
        <p:txBody>
          <a:bodyPr/>
          <a:lstStyle/>
          <a:p>
            <a:r>
              <a:rPr lang="de-DE" dirty="0"/>
              <a:t>Implementation…</a:t>
            </a:r>
          </a:p>
        </p:txBody>
      </p:sp>
    </p:spTree>
    <p:extLst>
      <p:ext uri="{BB962C8B-B14F-4D97-AF65-F5344CB8AC3E}">
        <p14:creationId xmlns:p14="http://schemas.microsoft.com/office/powerpoint/2010/main" val="311228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</Words>
  <Application>Microsoft Office PowerPoint</Application>
  <PresentationFormat>Bildschirmpräsentation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</vt:lpstr>
      <vt:lpstr>Reinforcement Learning: Snake</vt:lpstr>
      <vt:lpstr>Q-Learning</vt:lpstr>
      <vt:lpstr>Analysis</vt:lpstr>
      <vt:lpstr>Compare learning with random decision</vt:lpstr>
      <vt:lpstr>Implementation…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Snake</dc:title>
  <dc:creator>Julia</dc:creator>
  <cp:lastModifiedBy>Julia</cp:lastModifiedBy>
  <cp:revision>34</cp:revision>
  <dcterms:created xsi:type="dcterms:W3CDTF">2017-10-17T18:23:20Z</dcterms:created>
  <dcterms:modified xsi:type="dcterms:W3CDTF">2017-11-13T00:54:30Z</dcterms:modified>
</cp:coreProperties>
</file>