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9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74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67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058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5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4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9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2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666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23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7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03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3DC4-2D3B-4E31-B8AD-3D70C219D792}" type="datetimeFigureOut">
              <a:rPr lang="de-DE" smtClean="0"/>
              <a:t>19.11.2017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78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00372701-83B9-478A-9B29-7A50C8310B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5053837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EDA5044-3268-4753-AEE8-20199924E2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5448626"/>
            <a:ext cx="4443893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111A83C6-3159-48A2-95E0-D9A872D3EF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0463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1C8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AA02B2-9FA3-4AA9-B6B7-696C7175F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92" y="986517"/>
            <a:ext cx="3495948" cy="34959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84295F-0A4C-43CE-AB48-8BE9CAAF5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76" y="3217991"/>
            <a:ext cx="4250531" cy="19089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Reinforcement Learning: Snake</a:t>
            </a:r>
          </a:p>
        </p:txBody>
      </p:sp>
    </p:spTree>
    <p:extLst>
      <p:ext uri="{BB962C8B-B14F-4D97-AF65-F5344CB8AC3E}">
        <p14:creationId xmlns:p14="http://schemas.microsoft.com/office/powerpoint/2010/main" val="351323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de-DE" dirty="0"/>
              <a:t>Q-Learning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0F217C-E4CE-4057-8D1A-D7BC4E6D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3136"/>
            <a:ext cx="7886700" cy="981489"/>
          </a:xfrm>
        </p:spPr>
        <p:txBody>
          <a:bodyPr>
            <a:normAutofit/>
          </a:bodyPr>
          <a:lstStyle/>
          <a:p>
            <a:r>
              <a:rPr lang="en-US" dirty="0"/>
              <a:t>Improve reward function: </a:t>
            </a:r>
            <a:endParaRPr lang="en-US" altLang="de-DE" sz="2800" dirty="0"/>
          </a:p>
          <a:p>
            <a:pPr marL="0" indent="0">
              <a:buNone/>
            </a:pPr>
            <a:endParaRPr lang="de-DE" altLang="de-DE" sz="5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D2C3FD-55A5-49CF-A71B-E919D496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91657"/>
            <a:ext cx="914399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getSmartReward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-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game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Snake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.foodIsNearer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foodIsNearer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state1, state2):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(state1[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snake_head_x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state1[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food_x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(state1[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snake_head_y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state1[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(state2[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snake_head_x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state2[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food_x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+ 		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(state2[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snake_head_y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state2[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food_y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b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0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configurations</a:t>
            </a:r>
            <a:endParaRPr lang="de-DE" dirty="0"/>
          </a:p>
        </p:txBody>
      </p:sp>
      <p:pic>
        <p:nvPicPr>
          <p:cNvPr id="7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A614065-02B3-4462-AAF4-17DD34F7B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9" y="3949770"/>
            <a:ext cx="3877639" cy="2908230"/>
          </a:xfrm>
          <a:prstGeom prst="rect">
            <a:avLst/>
          </a:prstGeom>
        </p:spPr>
      </p:pic>
      <p:pic>
        <p:nvPicPr>
          <p:cNvPr id="9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BF2EBE6-EBF9-458B-882D-67E30AEED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957" y="1074435"/>
            <a:ext cx="3877639" cy="2908230"/>
          </a:xfrm>
          <a:prstGeom prst="rect">
            <a:avLst/>
          </a:prstGeom>
        </p:spPr>
      </p:pic>
      <p:pic>
        <p:nvPicPr>
          <p:cNvPr id="15" name="Grafik 1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4B82BAF-3EBC-44B4-AAED-084C6A393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82665"/>
            <a:ext cx="3877639" cy="2908230"/>
          </a:xfrm>
          <a:prstGeom prst="rect">
            <a:avLst/>
          </a:prstGeom>
        </p:spPr>
      </p:pic>
      <p:pic>
        <p:nvPicPr>
          <p:cNvPr id="17" name="Grafik 1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D72731C5-16C6-4AD2-889F-17367D63B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9" y="1074435"/>
            <a:ext cx="3877639" cy="29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9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configurations</a:t>
            </a:r>
            <a:endParaRPr lang="de-DE" dirty="0"/>
          </a:p>
        </p:txBody>
      </p:sp>
      <p:pic>
        <p:nvPicPr>
          <p:cNvPr id="11" name="Grafik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459BF4D-D464-4073-8BEB-90A830C05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6" y="3978735"/>
            <a:ext cx="3588923" cy="2691693"/>
          </a:xfrm>
          <a:prstGeom prst="rect">
            <a:avLst/>
          </a:prstGeom>
        </p:spPr>
      </p:pic>
      <p:pic>
        <p:nvPicPr>
          <p:cNvPr id="13" name="Grafik 1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5574CB2-CACE-4B80-9599-BCAB69C59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04" y="1278268"/>
            <a:ext cx="3588923" cy="2691693"/>
          </a:xfrm>
          <a:prstGeom prst="rect">
            <a:avLst/>
          </a:prstGeom>
        </p:spPr>
      </p:pic>
      <p:pic>
        <p:nvPicPr>
          <p:cNvPr id="17" name="Grafik 1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D72731C5-16C6-4AD2-889F-17367D63B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3" y="1278267"/>
            <a:ext cx="3588923" cy="2691693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9F43983-8000-46E0-917B-5E790B5F8CCA}"/>
              </a:ext>
            </a:extLst>
          </p:cNvPr>
          <p:cNvSpPr txBox="1">
            <a:spLocks/>
          </p:cNvSpPr>
          <p:nvPr/>
        </p:nvSpPr>
        <p:spPr>
          <a:xfrm>
            <a:off x="4447713" y="5060658"/>
            <a:ext cx="4209681" cy="1181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err="1">
                <a:latin typeface="+mn-lt"/>
              </a:rPr>
              <a:t>Number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of</a:t>
            </a:r>
            <a:r>
              <a:rPr lang="de-DE" sz="2400" dirty="0">
                <a:latin typeface="+mn-lt"/>
              </a:rPr>
              <a:t> Frames: 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100000</a:t>
            </a:r>
          </a:p>
          <a:p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(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for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traning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 and 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testing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)</a:t>
            </a:r>
            <a:endParaRPr lang="de-DE" altLang="de-D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94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F9AC3-0C0B-44A8-BABD-11158595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for longer time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8F06C64-4236-48EC-9335-9933BD05103B}"/>
              </a:ext>
            </a:extLst>
          </p:cNvPr>
          <p:cNvSpPr txBox="1">
            <a:spLocks/>
          </p:cNvSpPr>
          <p:nvPr/>
        </p:nvSpPr>
        <p:spPr>
          <a:xfrm>
            <a:off x="735182" y="1482572"/>
            <a:ext cx="7886700" cy="477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+mn-lt"/>
              </a:rPr>
              <a:t>Configuration</a:t>
            </a:r>
            <a:r>
              <a:rPr lang="de-DE" sz="2800" dirty="0">
                <a:latin typeface="+mn-lt"/>
              </a:rPr>
              <a:t>:</a:t>
            </a:r>
          </a:p>
          <a:p>
            <a:r>
              <a:rPr lang="de-DE" altLang="de-DE" sz="28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de-DE" altLang="de-DE" sz="2800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gamma</a:t>
            </a:r>
            <a:r>
              <a:rPr lang="de-DE" altLang="de-DE" sz="28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= </a:t>
            </a:r>
            <a:r>
              <a:rPr lang="de-DE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0.5</a:t>
            </a:r>
            <a:br>
              <a:rPr lang="de-DE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</a:br>
            <a:r>
              <a:rPr lang="de-DE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de-DE" altLang="de-DE" sz="2800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learner</a:t>
            </a:r>
            <a:r>
              <a:rPr lang="de-DE" altLang="de-DE" sz="28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= </a:t>
            </a:r>
            <a:r>
              <a:rPr lang="de-DE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0.7</a:t>
            </a:r>
            <a:br>
              <a:rPr lang="de-DE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</a:br>
            <a:r>
              <a:rPr lang="de-DE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de-DE" altLang="de-DE" sz="2800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explored</a:t>
            </a:r>
            <a:r>
              <a:rPr lang="de-DE" altLang="de-DE" sz="28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= </a:t>
            </a:r>
            <a:r>
              <a:rPr lang="de-DE" altLang="de-DE" sz="28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0.4</a:t>
            </a:r>
          </a:p>
          <a:p>
            <a:endParaRPr lang="de-DE" altLang="de-DE" sz="2800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altLang="de-DE" sz="2800" dirty="0" err="1">
                <a:latin typeface="+mn-lt"/>
              </a:rPr>
              <a:t>Learn</a:t>
            </a:r>
            <a:r>
              <a:rPr lang="de-DE" altLang="de-DE" sz="2800" dirty="0">
                <a:latin typeface="+mn-lt"/>
              </a:rPr>
              <a:t> </a:t>
            </a:r>
            <a:r>
              <a:rPr lang="de-DE" altLang="de-DE" sz="2800" dirty="0" err="1">
                <a:latin typeface="+mn-lt"/>
              </a:rPr>
              <a:t>for</a:t>
            </a:r>
            <a:r>
              <a:rPr lang="de-DE" altLang="de-DE" sz="2800" dirty="0">
                <a:latin typeface="+mn-lt"/>
              </a:rPr>
              <a:t> </a:t>
            </a:r>
            <a:r>
              <a:rPr lang="de-DE" altLang="de-DE" sz="2800" dirty="0">
                <a:latin typeface="+mn-lt"/>
                <a:cs typeface="Courier New" panose="02070309020205020404" pitchFamily="49" charset="0"/>
              </a:rPr>
              <a:t>100000 </a:t>
            </a:r>
            <a:r>
              <a:rPr lang="de-DE" sz="2800" dirty="0">
                <a:latin typeface="+mn-lt"/>
              </a:rPr>
              <a:t>Frames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de-DE" sz="2800" dirty="0">
                <a:latin typeface="+mn-lt"/>
                <a:cs typeface="Courier New" panose="02070309020205020404" pitchFamily="49" charset="0"/>
              </a:rPr>
              <a:t>Show </a:t>
            </a:r>
            <a:r>
              <a:rPr lang="de-DE" altLang="de-DE" sz="2800" dirty="0" err="1">
                <a:latin typeface="+mn-lt"/>
                <a:cs typeface="Courier New" panose="02070309020205020404" pitchFamily="49" charset="0"/>
              </a:rPr>
              <a:t>histogramm</a:t>
            </a:r>
            <a:r>
              <a:rPr lang="de-DE" altLang="de-DE" sz="2800" dirty="0">
                <a:latin typeface="+mn-lt"/>
                <a:cs typeface="Courier New" panose="020703090202050204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+mn-lt"/>
              </a:rPr>
              <a:t>Save </a:t>
            </a:r>
            <a:r>
              <a:rPr lang="de-DE" sz="2800" dirty="0" err="1">
                <a:latin typeface="+mn-lt"/>
              </a:rPr>
              <a:t>dictionary</a:t>
            </a:r>
            <a:r>
              <a:rPr lang="de-DE" sz="2800" dirty="0">
                <a:latin typeface="+mn-lt"/>
              </a:rPr>
              <a:t> in PKL </a:t>
            </a:r>
            <a:r>
              <a:rPr lang="de-DE" sz="2800" dirty="0" err="1">
                <a:latin typeface="+mn-lt"/>
              </a:rPr>
              <a:t>file</a:t>
            </a:r>
            <a:endParaRPr lang="de-DE" sz="2800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+mn-lt"/>
              </a:rPr>
              <a:t>Reload PKL-file and </a:t>
            </a:r>
            <a:r>
              <a:rPr lang="de-DE" sz="2800" dirty="0" err="1">
                <a:latin typeface="+mn-lt"/>
              </a:rPr>
              <a:t>learn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for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the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next</a:t>
            </a:r>
            <a:r>
              <a:rPr lang="de-DE" sz="2800" dirty="0">
                <a:latin typeface="+mn-lt"/>
              </a:rPr>
              <a:t> </a:t>
            </a:r>
            <a:r>
              <a:rPr lang="de-DE" altLang="de-DE" sz="2800" dirty="0">
                <a:latin typeface="+mn-lt"/>
                <a:cs typeface="Courier New" panose="02070309020205020404" pitchFamily="49" charset="0"/>
              </a:rPr>
              <a:t>100000 </a:t>
            </a:r>
            <a:r>
              <a:rPr lang="de-DE" sz="2800" dirty="0">
                <a:latin typeface="+mn-lt"/>
              </a:rPr>
              <a:t>Frames  </a:t>
            </a:r>
          </a:p>
        </p:txBody>
      </p:sp>
    </p:spTree>
    <p:extLst>
      <p:ext uri="{BB962C8B-B14F-4D97-AF65-F5344CB8AC3E}">
        <p14:creationId xmlns:p14="http://schemas.microsoft.com/office/powerpoint/2010/main" val="73048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234C3-EE4D-4822-8FF7-55BABE18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42" y="85162"/>
            <a:ext cx="7886700" cy="1273121"/>
          </a:xfrm>
        </p:spPr>
        <p:txBody>
          <a:bodyPr/>
          <a:lstStyle/>
          <a:p>
            <a:r>
              <a:rPr lang="en-US" dirty="0"/>
              <a:t>Learn for longer time</a:t>
            </a:r>
            <a:endParaRPr lang="de-DE" dirty="0"/>
          </a:p>
        </p:txBody>
      </p:sp>
      <p:pic>
        <p:nvPicPr>
          <p:cNvPr id="4" name="Grafik 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04D9847-5971-4F91-AFE8-B4F10838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9977"/>
            <a:ext cx="4300725" cy="2616410"/>
          </a:xfrm>
          <a:prstGeom prst="rect">
            <a:avLst/>
          </a:prstGeom>
        </p:spPr>
      </p:pic>
      <p:pic>
        <p:nvPicPr>
          <p:cNvPr id="6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9F400AE-E8D0-42A1-9E92-C3F29CD4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20037"/>
            <a:ext cx="3810886" cy="2858165"/>
          </a:xfrm>
          <a:prstGeom prst="rect">
            <a:avLst/>
          </a:prstGeom>
        </p:spPr>
      </p:pic>
      <p:pic>
        <p:nvPicPr>
          <p:cNvPr id="8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93D52A2-84BA-46FA-9D4B-E1FEADF08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20" y="4156428"/>
            <a:ext cx="4992982" cy="2616410"/>
          </a:xfrm>
          <a:prstGeom prst="rect">
            <a:avLst/>
          </a:prstGeom>
        </p:spPr>
      </p:pic>
      <p:pic>
        <p:nvPicPr>
          <p:cNvPr id="10" name="Grafik 9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77889346-267D-4CE1-A84E-CF6C081A28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0" y="1141813"/>
            <a:ext cx="3810884" cy="2858164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8A0882B-D18F-457A-94C6-1863D9074DD8}"/>
              </a:ext>
            </a:extLst>
          </p:cNvPr>
          <p:cNvSpPr txBox="1">
            <a:spLocks/>
          </p:cNvSpPr>
          <p:nvPr/>
        </p:nvSpPr>
        <p:spPr>
          <a:xfrm>
            <a:off x="8326378" y="841635"/>
            <a:ext cx="640070" cy="1273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dirty="0"/>
              <a:t>100000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08418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234C3-EE4D-4822-8FF7-55BABE18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42" y="85162"/>
            <a:ext cx="7886700" cy="1273121"/>
          </a:xfrm>
        </p:spPr>
        <p:txBody>
          <a:bodyPr/>
          <a:lstStyle/>
          <a:p>
            <a:r>
              <a:rPr lang="en-US" dirty="0"/>
              <a:t>Learn for longer time</a:t>
            </a:r>
            <a:endParaRPr lang="de-DE" dirty="0"/>
          </a:p>
        </p:txBody>
      </p:sp>
      <p:pic>
        <p:nvPicPr>
          <p:cNvPr id="10" name="Grafik 9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77889346-267D-4CE1-A84E-CF6C081A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0" y="1141813"/>
            <a:ext cx="3810884" cy="2858164"/>
          </a:xfrm>
          <a:prstGeom prst="rect">
            <a:avLst/>
          </a:prstGeom>
        </p:spPr>
      </p:pic>
      <p:pic>
        <p:nvPicPr>
          <p:cNvPr id="13" name="Grafik 1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A25BF2C-386F-4E5F-B9CC-06F89626B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71" y="1332237"/>
            <a:ext cx="5246554" cy="26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8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</Words>
  <Application>Microsoft Office PowerPoint</Application>
  <PresentationFormat>Bildschirmpräsentation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</vt:lpstr>
      <vt:lpstr>Reinforcement Learning: Snake</vt:lpstr>
      <vt:lpstr>Q-Learning</vt:lpstr>
      <vt:lpstr>Different configurations</vt:lpstr>
      <vt:lpstr>Different configurations</vt:lpstr>
      <vt:lpstr>Learn for longer time</vt:lpstr>
      <vt:lpstr>Learn for longer time</vt:lpstr>
      <vt:lpstr>Learn for longer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Learning: Snake</dc:title>
  <dc:creator>Julia</dc:creator>
  <cp:lastModifiedBy>Julia</cp:lastModifiedBy>
  <cp:revision>39</cp:revision>
  <dcterms:created xsi:type="dcterms:W3CDTF">2017-10-17T18:23:20Z</dcterms:created>
  <dcterms:modified xsi:type="dcterms:W3CDTF">2017-11-19T21:39:05Z</dcterms:modified>
</cp:coreProperties>
</file>