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184500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16.12.17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94BCFD-65FD-4653-B531-75F6D44E86BD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GliederungsebeneMastertextformat bearbeiten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16.12.17</a:t>
            </a:r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3109D6-F174-4339-B98C-CD697CCFCDCE}" type="slidenum">
              <a:rPr lang="de-DE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5448600"/>
            <a:ext cx="5053320" cy="1409040"/>
          </a:xfrm>
          <a:custGeom>
            <a:avLst/>
            <a:gdLst/>
            <a:ahLst/>
            <a:cxnLst/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4700160" y="5448600"/>
            <a:ext cx="4443480" cy="1409040"/>
          </a:xfrm>
          <a:custGeom>
            <a:avLst/>
            <a:gdLst/>
            <a:ahLst/>
            <a:cxnLst/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0" y="0"/>
            <a:ext cx="4440240" cy="2895840"/>
          </a:xfrm>
          <a:custGeom>
            <a:avLst/>
            <a:gdLst/>
            <a:ahLst/>
            <a:cxnLst/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1C8B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afik 4"/>
          <p:cNvPicPr/>
          <p:nvPr/>
        </p:nvPicPr>
        <p:blipFill>
          <a:blip r:embed="rId2"/>
          <a:stretch/>
        </p:blipFill>
        <p:spPr>
          <a:xfrm>
            <a:off x="5168160" y="986400"/>
            <a:ext cx="3495600" cy="3495600"/>
          </a:xfrm>
          <a:prstGeom prst="rect">
            <a:avLst/>
          </a:prstGeom>
          <a:ln>
            <a:noFill/>
          </a:ln>
        </p:spPr>
      </p:pic>
      <p:sp>
        <p:nvSpPr>
          <p:cNvPr id="83" name="TextShape 5"/>
          <p:cNvSpPr txBox="1"/>
          <p:nvPr/>
        </p:nvSpPr>
        <p:spPr>
          <a:xfrm>
            <a:off x="449640" y="3218040"/>
            <a:ext cx="4250160" cy="19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 Learning: Snake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Reinforcement Learning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Idea: learning by interacting with environment</a:t>
            </a:r>
          </a:p>
          <a:p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algorithm gets rewards for chosen actions</a:t>
            </a:r>
          </a:p>
          <a:p>
            <a:pPr marL="457200" indent="-457200">
              <a:buFont typeface="Wingdings"/>
              <a:buChar char="à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Learning by doing</a:t>
            </a:r>
          </a:p>
          <a:p>
            <a:pPr marL="457200" indent="-457200">
              <a:buFont typeface="Wingdings"/>
              <a:buChar char="à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  <a:p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Need of appropriate environment: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pygame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 learning environment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 descr="\\fs01\jgeiger$\Bilder\ag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41338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 to our problem: Snake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 of the game:</a:t>
            </a:r>
          </a:p>
          <a:p>
            <a:pPr marL="457200" indent="-457200">
              <a:buFontTx/>
              <a:buChar char="-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little snake on the match field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Match field is limited with borders</a:t>
            </a:r>
          </a:p>
          <a:p>
            <a:pPr marL="457200" indent="-457200">
              <a:buFontTx/>
              <a:buChar char="-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Apple at random location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Snake grows if it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eats the apple</a:t>
            </a:r>
          </a:p>
          <a:p>
            <a:pPr marL="457200" indent="-457200">
              <a:buFontTx/>
              <a:buChar char="-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Snake dies if it eats itself or the border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Goal: Snake should grow as long as possible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196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Different approaches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/>
              <a:buChar char="à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Q-learning</a:t>
            </a:r>
          </a:p>
          <a:p>
            <a:pPr marL="457200" indent="-457200">
              <a:buFont typeface="Wingdings"/>
              <a:buChar char="à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Deep Q-learning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7549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Q-learning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sym typeface="Wingdings" panose="05000000000000000000" pitchFamily="2" charset="2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82518"/>
              </p:ext>
            </p:extLst>
          </p:nvPr>
        </p:nvGraphicFramePr>
        <p:xfrm>
          <a:off x="827584" y="1988840"/>
          <a:ext cx="7560840" cy="1737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80420"/>
                <a:gridCol w="3780420"/>
              </a:tblGrid>
              <a:tr h="365675">
                <a:tc>
                  <a:txBody>
                    <a:bodyPr/>
                    <a:lstStyle/>
                    <a:p>
                      <a:r>
                        <a:rPr lang="de-CH" b="0" dirty="0" err="1" smtClean="0"/>
                        <a:t>Snake</a:t>
                      </a:r>
                      <a:endParaRPr lang="de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 smtClean="0"/>
                        <a:t>Agent</a:t>
                      </a:r>
                      <a:endParaRPr lang="de-DE" b="0" dirty="0"/>
                    </a:p>
                  </a:txBody>
                  <a:tcPr/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de-CH" dirty="0" err="1" smtClean="0"/>
                        <a:t>Decision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of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direction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Action</a:t>
                      </a:r>
                      <a:endParaRPr lang="de-DE" dirty="0"/>
                    </a:p>
                  </a:txBody>
                  <a:tcPr/>
                </a:tc>
              </a:tr>
              <a:tr h="365675">
                <a:tc>
                  <a:txBody>
                    <a:bodyPr/>
                    <a:lstStyle/>
                    <a:p>
                      <a:r>
                        <a:rPr lang="de-CH" dirty="0" smtClean="0"/>
                        <a:t>Apple / </a:t>
                      </a:r>
                      <a:r>
                        <a:rPr lang="de-CH" dirty="0" err="1" smtClean="0"/>
                        <a:t>Dying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Positive</a:t>
                      </a:r>
                      <a:r>
                        <a:rPr lang="de-CH" baseline="0" dirty="0" smtClean="0"/>
                        <a:t> / negative </a:t>
                      </a:r>
                      <a:r>
                        <a:rPr lang="de-CH" baseline="0" dirty="0" err="1" smtClean="0"/>
                        <a:t>reward</a:t>
                      </a:r>
                      <a:endParaRPr lang="de-DE" dirty="0"/>
                    </a:p>
                  </a:txBody>
                  <a:tcPr/>
                </a:tc>
              </a:tr>
              <a:tr h="631166">
                <a:tc>
                  <a:txBody>
                    <a:bodyPr/>
                    <a:lstStyle/>
                    <a:p>
                      <a:r>
                        <a:rPr lang="de-CH" dirty="0" smtClean="0"/>
                        <a:t>Game </a:t>
                      </a:r>
                      <a:r>
                        <a:rPr lang="de-CH" dirty="0" err="1" smtClean="0"/>
                        <a:t>field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with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size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and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position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of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snake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and</a:t>
                      </a:r>
                      <a:r>
                        <a:rPr lang="de-CH" dirty="0" smtClean="0"/>
                        <a:t> </a:t>
                      </a:r>
                      <a:r>
                        <a:rPr lang="de-CH" dirty="0" err="1" smtClean="0"/>
                        <a:t>apple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Environment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590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Improvements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buFont typeface="Wingdings"/>
              <a:buChar char="à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Reward function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Parameters (gamma, learning rate, probability of random)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Smaller environment (reducing number of states)</a:t>
            </a:r>
          </a:p>
          <a:p>
            <a:pPr marL="457200" indent="-457200">
              <a:buFont typeface="Wingdings"/>
              <a:buChar char="à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sym typeface="Wingdings" panose="05000000000000000000" pitchFamily="2" charset="2"/>
              </a:rPr>
              <a:t>Goal changing (only surviving)</a:t>
            </a:r>
          </a:p>
        </p:txBody>
      </p:sp>
    </p:spTree>
    <p:extLst>
      <p:ext uri="{BB962C8B-B14F-4D97-AF65-F5344CB8AC3E}">
        <p14:creationId xmlns:p14="http://schemas.microsoft.com/office/powerpoint/2010/main" val="2149808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</Words>
  <Application>Microsoft Office PowerPoint</Application>
  <PresentationFormat>Bildschirmpräsentation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Snake</dc:title>
  <dc:creator>Julia</dc:creator>
  <cp:lastModifiedBy>Geiger, Josephine</cp:lastModifiedBy>
  <cp:revision>20</cp:revision>
  <dcterms:created xsi:type="dcterms:W3CDTF">2017-10-17T18:23:20Z</dcterms:created>
  <dcterms:modified xsi:type="dcterms:W3CDTF">2017-12-16T10:41:50Z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