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7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t>04.12.2017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674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t>04.12.2017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67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t>04.12.2017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058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t>04.12.2017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375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t>04.12.2017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244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t>04.12.2017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91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t>04.12.2017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82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t>04.12.2017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666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t>04.12.2017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623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t>04.12.2017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776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t>04.12.2017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03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03DC4-2D3B-4E31-B8AD-3D70C219D792}" type="datetimeFigureOut">
              <a:rPr lang="de-DE" smtClean="0"/>
              <a:t>04.12.2017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E90B5-96F5-4A88-8E70-659052B7C6C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878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00372701-83B9-478A-9B29-7A50C8310B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5053837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9EDA5044-3268-4753-AEE8-20199924E2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0107" y="5448626"/>
            <a:ext cx="4443893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111A83C6-3159-48A2-95E0-D9A872D3EF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0463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1C8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CAA02B2-9FA3-4AA9-B6B7-696C7175F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992" y="986517"/>
            <a:ext cx="3495948" cy="34959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484295F-0A4C-43CE-AB48-8BE9CAAF5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576" y="3217991"/>
            <a:ext cx="4250531" cy="19089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Reinforcement Learning: Snake</a:t>
            </a:r>
          </a:p>
        </p:txBody>
      </p:sp>
    </p:spTree>
    <p:extLst>
      <p:ext uri="{BB962C8B-B14F-4D97-AF65-F5344CB8AC3E}">
        <p14:creationId xmlns:p14="http://schemas.microsoft.com/office/powerpoint/2010/main" val="351323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4A856-293E-4803-878E-F2C8DE58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07" y="187572"/>
            <a:ext cx="7886700" cy="1325563"/>
          </a:xfrm>
        </p:spPr>
        <p:txBody>
          <a:bodyPr/>
          <a:lstStyle/>
          <a:p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Deep-Q-Learning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0F217C-E4CE-4057-8D1A-D7BC4E6D8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3136"/>
            <a:ext cx="7886700" cy="3698056"/>
          </a:xfrm>
        </p:spPr>
        <p:txBody>
          <a:bodyPr>
            <a:normAutofit/>
          </a:bodyPr>
          <a:lstStyle/>
          <a:p>
            <a:pPr indent="-227160">
              <a:buClr>
                <a:srgbClr val="000000"/>
              </a:buClr>
              <a:buFont typeface="Arial"/>
              <a:buChar char="•"/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Choosed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library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: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Tensorflow</a:t>
            </a:r>
            <a:endParaRPr lang="de-DE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27160">
              <a:buClr>
                <a:srgbClr val="000000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Advantages:</a:t>
            </a:r>
            <a:endParaRPr lang="de-DE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Detailed</a:t>
            </a:r>
            <a:r>
              <a:rPr lang="de-D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documentation</a:t>
            </a:r>
            <a:endParaRPr lang="de-DE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Create </a:t>
            </a:r>
            <a:r>
              <a:rPr lang="de-DE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layers</a:t>
            </a:r>
            <a:endParaRPr lang="de-DE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Possibility</a:t>
            </a:r>
            <a:r>
              <a:rPr lang="de-D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of</a:t>
            </a:r>
            <a:r>
              <a:rPr lang="de-D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composite</a:t>
            </a:r>
            <a:r>
              <a:rPr lang="de-D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layers</a:t>
            </a:r>
            <a:endParaRPr lang="de-DE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None/>
            </a:pPr>
            <a:endParaRPr lang="de-DE" altLang="de-DE" sz="5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0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4A856-293E-4803-878E-F2C8DE58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07" y="187572"/>
            <a:ext cx="7886700" cy="1325563"/>
          </a:xfrm>
        </p:spPr>
        <p:txBody>
          <a:bodyPr/>
          <a:lstStyle/>
          <a:p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Deep-Q-Learning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0F217C-E4CE-4057-8D1A-D7BC4E6D8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3136"/>
            <a:ext cx="7886700" cy="3698056"/>
          </a:xfrm>
        </p:spPr>
        <p:txBody>
          <a:bodyPr>
            <a:normAutofit/>
          </a:bodyPr>
          <a:lstStyle/>
          <a:p>
            <a:pPr indent="-227160">
              <a:buClr>
                <a:srgbClr val="000000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In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comparison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to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other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libraries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:</a:t>
            </a:r>
            <a:endParaRPr lang="de-DE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27160">
              <a:buClr>
                <a:srgbClr val="000000"/>
              </a:buClr>
              <a:buFont typeface="Arial"/>
              <a:buChar char="•"/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Scikit-learn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provides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functions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for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classic ML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algorithms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(like SVM, k-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nearest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neighbours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,…) but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does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not support neural-networks</a:t>
            </a:r>
            <a:endParaRPr lang="de-DE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Caffe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not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very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flexible,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layer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types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have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to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be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defined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→ in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Tensorflow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: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placeholders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endParaRPr lang="de-DE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None/>
            </a:pPr>
            <a:endParaRPr lang="de-DE" altLang="de-DE" sz="5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15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4A856-293E-4803-878E-F2C8DE58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07" y="187572"/>
            <a:ext cx="7886700" cy="1325563"/>
          </a:xfrm>
        </p:spPr>
        <p:txBody>
          <a:bodyPr/>
          <a:lstStyle/>
          <a:p>
            <a:r>
              <a:rPr lang="de-DE" dirty="0"/>
              <a:t>Architecture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53C86EF-E6C1-4A5A-BE36-EA95D837E0D7}"/>
              </a:ext>
            </a:extLst>
          </p:cNvPr>
          <p:cNvSpPr txBox="1">
            <a:spLocks/>
          </p:cNvSpPr>
          <p:nvPr/>
        </p:nvSpPr>
        <p:spPr>
          <a:xfrm>
            <a:off x="380076" y="1376038"/>
            <a:ext cx="7886700" cy="30539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+mn-lt"/>
              </a:rPr>
              <a:t>Deep </a:t>
            </a:r>
            <a:r>
              <a:rPr lang="de-DE" sz="2800" dirty="0" err="1">
                <a:latin typeface="+mn-lt"/>
              </a:rPr>
              <a:t>Convolutional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Neural</a:t>
            </a:r>
            <a:r>
              <a:rPr lang="de-DE" sz="2800" dirty="0">
                <a:latin typeface="+mn-lt"/>
              </a:rPr>
              <a:t> Network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+mn-lt"/>
              </a:rPr>
              <a:t>3 </a:t>
            </a:r>
            <a:r>
              <a:rPr lang="de-DE" sz="2800" dirty="0" err="1">
                <a:latin typeface="+mn-lt"/>
              </a:rPr>
              <a:t>Convolutional</a:t>
            </a:r>
            <a:r>
              <a:rPr lang="de-DE" sz="2800" dirty="0">
                <a:latin typeface="+mn-lt"/>
              </a:rPr>
              <a:t> Layer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+mn-lt"/>
              </a:rPr>
              <a:t>Max-Pooling: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combine outputs of neuron clusters at one layer into a single neuron in the next layer</a:t>
            </a:r>
            <a:endParaRPr lang="de-DE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/>
              <a:t>Take </a:t>
            </a:r>
            <a:r>
              <a:rPr lang="de-DE" sz="2800" dirty="0" err="1"/>
              <a:t>from</a:t>
            </a:r>
            <a:r>
              <a:rPr lang="de-DE" sz="2800" dirty="0"/>
              <a:t> </a:t>
            </a:r>
            <a:r>
              <a:rPr lang="de-DE" sz="2800" dirty="0" err="1"/>
              <a:t>every</a:t>
            </a:r>
            <a:r>
              <a:rPr lang="de-DE" sz="2800" dirty="0"/>
              <a:t> 2x2block </a:t>
            </a:r>
            <a:r>
              <a:rPr lang="de-DE" sz="2800" dirty="0" err="1"/>
              <a:t>the</a:t>
            </a:r>
            <a:r>
              <a:rPr lang="de-DE" sz="2800" dirty="0"/>
              <a:t> maximum </a:t>
            </a:r>
            <a:r>
              <a:rPr lang="de-DE" sz="2800" dirty="0" err="1"/>
              <a:t>value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45439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4A856-293E-4803-878E-F2C8DE58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07" y="187572"/>
            <a:ext cx="7886700" cy="1325563"/>
          </a:xfrm>
        </p:spPr>
        <p:txBody>
          <a:bodyPr/>
          <a:lstStyle/>
          <a:p>
            <a:r>
              <a:rPr lang="de-DE" dirty="0"/>
              <a:t>Architecture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BDC042A-E86E-4F6D-9F39-D3D9F4360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607" y="2094598"/>
            <a:ext cx="7629012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First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Convolutional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Layer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32 Features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8x8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patch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channels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bias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channel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W_conv1 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weight_variable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nb_frames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b_conv1 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bias_variable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Second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Convolutional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Layer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W_conv2 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weight_variable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b_conv2 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bias_variable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Third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Convolutional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Layer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W_conv3 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weight_variable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b_conv3 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bias_variable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70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99</Words>
  <Application>Microsoft Office PowerPoint</Application>
  <PresentationFormat>Bildschirmpräsentation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DejaVu Sans</vt:lpstr>
      <vt:lpstr>Symbol</vt:lpstr>
      <vt:lpstr>Office</vt:lpstr>
      <vt:lpstr>Reinforcement Learning: Snake</vt:lpstr>
      <vt:lpstr>Deep-Q-Learning</vt:lpstr>
      <vt:lpstr>Deep-Q-Learning</vt:lpstr>
      <vt:lpstr>Architecture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Learning: Snake</dc:title>
  <dc:creator>Julia</dc:creator>
  <cp:lastModifiedBy>Julia</cp:lastModifiedBy>
  <cp:revision>49</cp:revision>
  <dcterms:created xsi:type="dcterms:W3CDTF">2017-10-17T18:23:20Z</dcterms:created>
  <dcterms:modified xsi:type="dcterms:W3CDTF">2017-12-04T07:26:47Z</dcterms:modified>
</cp:coreProperties>
</file>