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16.12.17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94BCFD-65FD-4653-B531-75F6D44E86BD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0" y="5448600"/>
            <a:ext cx="5053320" cy="1409040"/>
          </a:xfrm>
          <a:custGeom>
            <a:avLst/>
            <a:gdLst/>
            <a:ahLst/>
            <a:cxnLst/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4700160" y="5448600"/>
            <a:ext cx="4443480" cy="1409040"/>
          </a:xfrm>
          <a:custGeom>
            <a:avLst/>
            <a:gdLst/>
            <a:ahLst/>
            <a:cxnLst/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0" y="0"/>
            <a:ext cx="4440240" cy="2895840"/>
          </a:xfrm>
          <a:custGeom>
            <a:avLst/>
            <a:gdLst/>
            <a:ahLst/>
            <a:cxnLst/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1C8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Grafik 4"/>
          <p:cNvPicPr/>
          <p:nvPr/>
        </p:nvPicPr>
        <p:blipFill>
          <a:blip r:embed="rId2"/>
          <a:stretch/>
        </p:blipFill>
        <p:spPr>
          <a:xfrm>
            <a:off x="5168160" y="986400"/>
            <a:ext cx="3495600" cy="3495600"/>
          </a:xfrm>
          <a:prstGeom prst="rect">
            <a:avLst/>
          </a:prstGeom>
          <a:ln>
            <a:noFill/>
          </a:ln>
        </p:spPr>
      </p:pic>
      <p:sp>
        <p:nvSpPr>
          <p:cNvPr id="83" name="TextShape 5"/>
          <p:cNvSpPr txBox="1"/>
          <p:nvPr/>
        </p:nvSpPr>
        <p:spPr>
          <a:xfrm>
            <a:off x="449640" y="3218040"/>
            <a:ext cx="4250160" cy="1908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Reinforcement Learning: Snake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40707-C3C4-41B8-923E-378BB824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Deep Q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E0CA1E-5366-48D9-B049-E27DEDC60E3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39552" y="1690200"/>
            <a:ext cx="7886520" cy="4475104"/>
          </a:xfrm>
        </p:spPr>
        <p:txBody>
          <a:bodyPr/>
          <a:lstStyle/>
          <a:p>
            <a:r>
              <a:rPr lang="en-US" sz="2400" dirty="0"/>
              <a:t>Changed input data (only black and white) </a:t>
            </a:r>
          </a:p>
          <a:p>
            <a:r>
              <a:rPr lang="en-US" sz="2400" dirty="0"/>
              <a:t>Network has better output (does not always take the same action)</a:t>
            </a:r>
          </a:p>
          <a:p>
            <a:endParaRPr lang="en-US" sz="2400" dirty="0"/>
          </a:p>
          <a:p>
            <a:r>
              <a:rPr lang="en-US" sz="2400" dirty="0"/>
              <a:t>Training and testing now based on a given time</a:t>
            </a:r>
          </a:p>
          <a:p>
            <a:r>
              <a:rPr lang="en-US" sz="2400" dirty="0"/>
              <a:t>Training: </a:t>
            </a:r>
          </a:p>
          <a:p>
            <a:r>
              <a:rPr lang="en-US" sz="2400" dirty="0"/>
              <a:t>	1/3 of time just random actions</a:t>
            </a:r>
          </a:p>
          <a:p>
            <a:r>
              <a:rPr lang="en-US" sz="2400" dirty="0"/>
              <a:t>	1/3 of time random actions + network</a:t>
            </a:r>
          </a:p>
          <a:p>
            <a:r>
              <a:rPr lang="en-US" sz="2400" dirty="0"/>
              <a:t>	1/3 of time just network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130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12D47-1AAB-49C3-8219-566E4ECB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First observation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D852ED-7779-466B-9F5D-B74733A0749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8560" y="1628800"/>
            <a:ext cx="7886520" cy="4752528"/>
          </a:xfrm>
        </p:spPr>
        <p:txBody>
          <a:bodyPr/>
          <a:lstStyle/>
          <a:p>
            <a:r>
              <a:rPr lang="en-US" sz="2400" dirty="0"/>
              <a:t>Train network for 1h (gamma=0.5,explore=0.5)</a:t>
            </a:r>
          </a:p>
          <a:p>
            <a:r>
              <a:rPr lang="en-US" sz="2400" dirty="0"/>
              <a:t>Interesting result:</a:t>
            </a:r>
          </a:p>
          <a:p>
            <a:r>
              <a:rPr lang="en-US" sz="2400" dirty="0"/>
              <a:t>	snake get stuck in a movement pattern (just 	survives do not catch an apple)</a:t>
            </a:r>
          </a:p>
          <a:p>
            <a:endParaRPr lang="en-US" sz="2400" dirty="0"/>
          </a:p>
          <a:p>
            <a:r>
              <a:rPr lang="en-US" sz="2400" dirty="0"/>
              <a:t>	try to avoid this behavior</a:t>
            </a:r>
          </a:p>
          <a:p>
            <a:r>
              <a:rPr lang="en-US" sz="2400" dirty="0"/>
              <a:t>	change reward function with new values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7D1FF-2601-4BEB-9E14-338032DC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First observation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CFDBC6-CFA3-42A0-8ACB-23E1C96B171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8560" y="1628800"/>
            <a:ext cx="7886520" cy="4968552"/>
          </a:xfrm>
        </p:spPr>
        <p:txBody>
          <a:bodyPr/>
          <a:lstStyle/>
          <a:p>
            <a:r>
              <a:rPr lang="en-US" sz="2400" dirty="0"/>
              <a:t>Old reward function</a:t>
            </a:r>
          </a:p>
          <a:p>
            <a:r>
              <a:rPr lang="en-US" sz="2400" dirty="0"/>
              <a:t>	Snake gets apple=1</a:t>
            </a:r>
          </a:p>
          <a:p>
            <a:r>
              <a:rPr lang="en-US" sz="2400" dirty="0"/>
              <a:t>	Dies=0</a:t>
            </a:r>
          </a:p>
          <a:p>
            <a:r>
              <a:rPr lang="en-US" sz="2400" dirty="0"/>
              <a:t>	Moves to apple=0.7</a:t>
            </a:r>
          </a:p>
          <a:p>
            <a:r>
              <a:rPr lang="en-US" sz="2400" dirty="0"/>
              <a:t>	Moves away from apple=0.2</a:t>
            </a:r>
          </a:p>
          <a:p>
            <a:endParaRPr lang="en-US" sz="2400" dirty="0"/>
          </a:p>
          <a:p>
            <a:r>
              <a:rPr lang="en-US" sz="2400" dirty="0"/>
              <a:t>New reward function:</a:t>
            </a:r>
          </a:p>
          <a:p>
            <a:r>
              <a:rPr lang="en-US" sz="2400" dirty="0"/>
              <a:t>	Snake gets apple=1</a:t>
            </a:r>
          </a:p>
          <a:p>
            <a:r>
              <a:rPr lang="en-US" sz="2400" dirty="0"/>
              <a:t>	Dies=0</a:t>
            </a:r>
          </a:p>
          <a:p>
            <a:r>
              <a:rPr lang="en-US" sz="2400" dirty="0"/>
              <a:t>	Moves to apple=0.2</a:t>
            </a:r>
          </a:p>
          <a:p>
            <a:r>
              <a:rPr lang="en-US" sz="2400" dirty="0"/>
              <a:t>	Moves away from apple=0.1</a:t>
            </a:r>
          </a:p>
          <a:p>
            <a:r>
              <a:rPr lang="en-US" sz="2400" dirty="0"/>
              <a:t>No significant changing in the behavior</a:t>
            </a:r>
          </a:p>
          <a:p>
            <a:r>
              <a:rPr lang="en-US" sz="2400" dirty="0"/>
              <a:t>Focus on size of snake and apple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E4DA24F0-411E-4E30-A82D-CE5F07936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00" y="3645024"/>
            <a:ext cx="4048048" cy="3036036"/>
          </a:xfrm>
          <a:prstGeom prst="rect">
            <a:avLst/>
          </a:prstGeom>
        </p:spPr>
      </p:pic>
      <p:pic>
        <p:nvPicPr>
          <p:cNvPr id="27" name="Grafik 2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FBE6CEA-D225-46C6-A4DB-6C741AC6C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59" y="3717032"/>
            <a:ext cx="4048048" cy="3036036"/>
          </a:xfrm>
          <a:prstGeom prst="rect">
            <a:avLst/>
          </a:prstGeom>
        </p:spPr>
      </p:pic>
      <p:pic>
        <p:nvPicPr>
          <p:cNvPr id="29" name="Grafik 2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E5BC9F44-8993-48CC-AA8F-72A860EFE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3" y="680996"/>
            <a:ext cx="4048048" cy="3036036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B41BB6BD-EA90-4F07-B9E4-7A9F39CDAE5C}"/>
              </a:ext>
            </a:extLst>
          </p:cNvPr>
          <p:cNvSpPr txBox="1"/>
          <p:nvPr/>
        </p:nvSpPr>
        <p:spPr>
          <a:xfrm>
            <a:off x="4780603" y="1044852"/>
            <a:ext cx="3549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5 min testing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Red </a:t>
            </a:r>
            <a:r>
              <a:rPr lang="en-US" sz="2400" dirty="0">
                <a:latin typeface="+mj-lt"/>
                <a:ea typeface="Cambria Math" panose="02040503050406030204" pitchFamily="18" charset="0"/>
              </a:rPr>
              <a:t>≙ random player</a:t>
            </a:r>
          </a:p>
          <a:p>
            <a:r>
              <a:rPr lang="en-US" sz="2400" dirty="0">
                <a:latin typeface="+mj-lt"/>
                <a:ea typeface="Cambria Math" panose="02040503050406030204" pitchFamily="18" charset="0"/>
              </a:rPr>
              <a:t>Green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+mj-lt"/>
                <a:ea typeface="Cambria Math" panose="02040503050406030204" pitchFamily="18" charset="0"/>
              </a:rPr>
              <a:t>≙ deep-q player</a:t>
            </a:r>
          </a:p>
          <a:p>
            <a:r>
              <a:rPr lang="en-US" sz="2400" dirty="0">
                <a:latin typeface="+mj-lt"/>
                <a:ea typeface="Cambria Math" panose="02040503050406030204" pitchFamily="18" charset="0"/>
              </a:rPr>
              <a:t>X-Axis ≙ cached apples</a:t>
            </a:r>
          </a:p>
          <a:p>
            <a:r>
              <a:rPr lang="en-US" sz="2400" dirty="0">
                <a:latin typeface="+mj-lt"/>
                <a:ea typeface="Cambria Math" panose="02040503050406030204" pitchFamily="18" charset="0"/>
              </a:rPr>
              <a:t>Y-Axis ≙ number of games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35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98F8A2C-49FA-4B3A-A9BD-2A7086FE3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01" y="548680"/>
            <a:ext cx="4269426" cy="3036036"/>
          </a:xfrm>
          <a:prstGeom prst="rect">
            <a:avLst/>
          </a:prstGeom>
        </p:spPr>
      </p:pic>
      <p:pic>
        <p:nvPicPr>
          <p:cNvPr id="9" name="Grafik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79BE6C6-6FEA-48C1-85D3-CD43778F7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424" y="3584716"/>
            <a:ext cx="4048048" cy="3036036"/>
          </a:xfrm>
          <a:prstGeom prst="rect">
            <a:avLst/>
          </a:prstGeom>
        </p:spPr>
      </p:pic>
      <p:pic>
        <p:nvPicPr>
          <p:cNvPr id="10" name="Grafik 9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16414467-8502-415E-8001-BB67C05FF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7" y="3584716"/>
            <a:ext cx="4048048" cy="30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B4796FF-16D9-4549-BB7B-4E2F228A4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4490803" cy="3036036"/>
          </a:xfrm>
          <a:prstGeom prst="rect">
            <a:avLst/>
          </a:prstGeom>
        </p:spPr>
      </p:pic>
      <p:pic>
        <p:nvPicPr>
          <p:cNvPr id="8" name="Grafik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3F412ED-FAF4-4A84-840C-3C4FE211A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12708"/>
            <a:ext cx="4471828" cy="3036036"/>
          </a:xfrm>
          <a:prstGeom prst="rect">
            <a:avLst/>
          </a:prstGeom>
        </p:spPr>
      </p:pic>
      <p:pic>
        <p:nvPicPr>
          <p:cNvPr id="9" name="Grafik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F7A9E526-3B66-40F8-91F6-D5A6ACACC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51" y="476672"/>
            <a:ext cx="4244125" cy="3036036"/>
          </a:xfrm>
          <a:prstGeom prst="rect">
            <a:avLst/>
          </a:prstGeom>
        </p:spPr>
      </p:pic>
      <p:pic>
        <p:nvPicPr>
          <p:cNvPr id="11" name="Grafik 1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A73D1B2-F876-4EBA-B5EE-DF119F96A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41" y="3528423"/>
            <a:ext cx="4006141" cy="300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5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</Words>
  <Application>Microsoft Office PowerPoint</Application>
  <PresentationFormat>Bildschirmpräsentation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DejaVu Sans</vt:lpstr>
      <vt:lpstr>Symbol</vt:lpstr>
      <vt:lpstr>Times New Roman</vt:lpstr>
      <vt:lpstr>Wingdings</vt:lpstr>
      <vt:lpstr>Office Theme</vt:lpstr>
      <vt:lpstr>PowerPoint-Präsentation</vt:lpstr>
      <vt:lpstr>Deep Q Learning</vt:lpstr>
      <vt:lpstr>First observation</vt:lpstr>
      <vt:lpstr>First observation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Learning: Snake</dc:title>
  <dc:creator>Julia</dc:creator>
  <cp:lastModifiedBy>Julia</cp:lastModifiedBy>
  <cp:revision>46</cp:revision>
  <dcterms:created xsi:type="dcterms:W3CDTF">2017-10-17T18:23:20Z</dcterms:created>
  <dcterms:modified xsi:type="dcterms:W3CDTF">2018-01-07T21:57:05Z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