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8"/>
  </p:notesMasterIdLst>
  <p:handoutMasterIdLst>
    <p:handoutMasterId r:id="rId13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91" r:id="rId25"/>
    <p:sldId id="275" r:id="rId26"/>
    <p:sldId id="276" r:id="rId27"/>
    <p:sldId id="277" r:id="rId28"/>
    <p:sldId id="385" r:id="rId29"/>
    <p:sldId id="386" r:id="rId30"/>
    <p:sldId id="387" r:id="rId31"/>
    <p:sldId id="389" r:id="rId32"/>
    <p:sldId id="388" r:id="rId33"/>
    <p:sldId id="390" r:id="rId34"/>
    <p:sldId id="284" r:id="rId35"/>
    <p:sldId id="290" r:id="rId36"/>
    <p:sldId id="291" r:id="rId37"/>
    <p:sldId id="285" r:id="rId38"/>
    <p:sldId id="286" r:id="rId39"/>
    <p:sldId id="287" r:id="rId40"/>
    <p:sldId id="288" r:id="rId41"/>
    <p:sldId id="289" r:id="rId42"/>
    <p:sldId id="292" r:id="rId43"/>
    <p:sldId id="293" r:id="rId44"/>
    <p:sldId id="408" r:id="rId45"/>
    <p:sldId id="294" r:id="rId46"/>
    <p:sldId id="295" r:id="rId47"/>
    <p:sldId id="296" r:id="rId48"/>
    <p:sldId id="297" r:id="rId49"/>
    <p:sldId id="298" r:id="rId50"/>
    <p:sldId id="299" r:id="rId51"/>
    <p:sldId id="392" r:id="rId52"/>
    <p:sldId id="393" r:id="rId53"/>
    <p:sldId id="302" r:id="rId54"/>
    <p:sldId id="303" r:id="rId55"/>
    <p:sldId id="394" r:id="rId56"/>
    <p:sldId id="305" r:id="rId57"/>
    <p:sldId id="306" r:id="rId58"/>
    <p:sldId id="395" r:id="rId59"/>
    <p:sldId id="308" r:id="rId60"/>
    <p:sldId id="309" r:id="rId61"/>
    <p:sldId id="396" r:id="rId62"/>
    <p:sldId id="397" r:id="rId63"/>
    <p:sldId id="398" r:id="rId64"/>
    <p:sldId id="399" r:id="rId65"/>
    <p:sldId id="314" r:id="rId66"/>
    <p:sldId id="315" r:id="rId67"/>
    <p:sldId id="400" r:id="rId68"/>
    <p:sldId id="401" r:id="rId69"/>
    <p:sldId id="402" r:id="rId70"/>
    <p:sldId id="403" r:id="rId71"/>
    <p:sldId id="320" r:id="rId72"/>
    <p:sldId id="321" r:id="rId73"/>
    <p:sldId id="404" r:id="rId74"/>
    <p:sldId id="405" r:id="rId75"/>
    <p:sldId id="406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407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A"/>
    <a:srgbClr val="944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>
      <p:cViewPr varScale="1">
        <p:scale>
          <a:sx n="110" d="100"/>
          <a:sy n="110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4719A3-5C88-76F1-DF78-1925D517C7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9F728-8188-7BE5-89E9-4FDF5B5819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80CDA-64EA-9FCA-7F41-2F202A9812A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673F-251C-E957-5280-4263D12E3EA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737AA8-8748-464D-A8C9-CAEE6487B6D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90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FC58A-7A6A-26E2-49EC-341B71294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29130-A4C3-1511-CE0E-02B0328145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8BF2A64-4645-388F-3C0F-F54A385F7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F963-D760-F09C-34E7-0F5E282FC9E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82A5-A784-2E02-9E45-474B182507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83A6-DA8E-EE34-E7DC-9A0AB33121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5C0231-1ADF-4545-9FC1-C2B26C273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28F8-D630-D5EA-29DE-A79BD4F8C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A1C167-639E-4649-9F8E-5E898C6B3B7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B645-B6D7-F8B7-98C3-749F9E0538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63089-71BB-D8A1-91B0-79C420869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89562-F8AE-66E6-8B89-289E348011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114F10-3E3A-3E4F-B468-A83E03F76516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EBA34-52C1-618C-256C-A2057E18B0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C1A38-A04F-D3F0-AD19-40A4EDD532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E1D7-2825-6315-9385-6C2A5FE49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DE4EE5-FEC4-F341-9191-D967493E2C0A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FBA44-AC26-190A-53D7-A6A831564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9D6B-ECCA-75B0-4D96-D5A82B81AE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515B-1B13-2E22-44D6-C28138ECDF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AFC7E0-83C3-674E-8388-4DECC47E02CA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91C53-6903-B752-2AA8-B1B025F456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F0BB2-D1F5-4B2F-E649-4FCDB2DBE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A41-D3F6-C252-A278-C8BE6EEF44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457145-3A9B-EC46-ACF6-3380D9A24607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B7DC9-B6A2-0209-435A-19C2750069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AEC9F-11D1-52CE-5D1C-E73C4670D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6FA5-A17A-E8D2-43E1-6E7EEDE71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DAB5EE-2147-BC48-818F-CF194B8F72AD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BE12D-190E-84BD-17A0-ACBB3FB6DC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9A4A3-D42F-F791-27F7-254C475C2B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ADA-7A74-5021-23DD-7A0466F6F7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F940F8-5C55-6F4D-B3CC-5E69F41F3361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26DBF-1421-8CB1-B025-92112AB837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EF7E5-1E0C-7847-F823-8C7A1AB321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307-19A3-B4ED-72FE-F5DA5CAB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E3D6BD-AC9C-754D-887C-A1C0E1240436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1B562-8E40-CBA2-A505-ECBFAC5852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78E38-18C9-DAAA-C709-8ABCAFE64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1D1B-D924-855D-0E75-B2BC81BDAD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5AA0D6-1679-3846-B2FF-B1B29F61D23B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F3446-80BC-1CF8-B681-20AB5F584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3898F-2670-5D20-D077-529533323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9282-80F7-7936-563C-BEF64DFE9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6A3DEF-1009-CF41-96D1-D39B1BC9E1DD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CDDAA-C474-DF09-54CA-2E838A677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8883B-91F1-40BF-720F-EB86E6DA04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DC70-1667-DE5E-0FFF-63DA9E6F4E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77C679D-8732-0049-9EA7-F7EADF5DEB35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4671B-8DE5-B1EA-6B9F-DD16AC6F9D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2EEF3-BCB1-95B0-8BFD-FB11D8C9F3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7D62-DB11-EFB0-E46E-A1429A3A2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48823C-CBC4-EE43-B2D2-3F75BC022606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83C99-ADAA-1C1A-037D-3D29B745F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DC479-D5B7-1FCF-F0B5-08847C018D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196B-3409-76BE-9B1C-EEFA97BACF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FE0D1A-EAAA-E345-A3B5-F29EF8080588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41AA-AD61-7AFB-3D46-728D44AAF1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374C6-4E27-BECB-B46F-42A9CA394F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7B92-BE2E-8E69-0926-F67BE6C97E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99677-89FD-BB47-8DDB-6F151D7E70B3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27F0F-6D38-6F05-6181-283AA9222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FEAC3-AAAE-1FA7-80E4-B33FCB3930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8275C-9702-28AC-6F60-5D42E51BB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DA1500-2010-F845-9236-F3EDA6E8CC50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F7E4B-58FA-69DF-62DC-877616825E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95E93-B64F-7E01-0338-29A223BE67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C6FD-B841-4109-6AB3-56A34EECB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DCD56B-178D-FE4F-BCC1-998FBD739E07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213D8-65C8-27A0-0036-2F5199AC6E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4D71C-3735-E982-BAC1-AEB2A8CE32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4083-1AB4-7305-ECA9-40A34375D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B76F2-EECF-C14F-95FE-F5644D717EE6}" type="slidenum">
              <a:t>114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C7864-5886-ECEF-DDF6-70DE9BBB8C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FDBBF-768D-6F2D-1107-F4C507C36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10FB-95F7-E457-29E6-01016FF89D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054E01-545E-CB4D-9120-DC3B4D27C62A}" type="slidenum">
              <a:t>115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5DD23-0189-FCE7-06B5-61AC2B9E6E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53072-83EA-FB79-4663-0AEC1C4B4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1F51-C383-1A74-3446-18B0E91BD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AB1B91-E8FF-6843-AB55-24BE6E687899}" type="slidenum">
              <a:t>116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243B-4C7A-5A09-4F4D-898EB3EE0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71422-1E38-E5C8-22A9-5B04CDCFB9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6E66-9643-65F1-F0D0-D9F831D861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120AA-3D0D-704C-9678-B83918B8E241}" type="slidenum">
              <a:t>117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676DD-3C1F-E547-B1E1-E87B6AC3DE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75F4D-8C7B-2707-D88A-2FBDD11191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9301-794E-A903-A253-3F5735DC05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CB6DFE-49AD-4E4C-93E2-3E1B8B644BD5}" type="slidenum">
              <a:t>118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E2374-8A00-A64E-66F8-1AC1E339B7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56F0A-1C09-56B7-D13F-47E0EFD59A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5A7D-880C-DBD4-4576-911FBDDC47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677AF2-036C-A54B-99EC-C21184D868A7}" type="slidenum">
              <a:t>119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A01F6-718E-910B-06CD-694D64B95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2CC95-C100-D8F5-28C3-F374405904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B829-62EF-3619-F1CD-670989C51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BA52A2-4D86-0F46-A794-863CACF6C9B2}" type="slidenum">
              <a:t>120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8DF35-4034-789A-A4B0-CD292DB39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B4AE2-F0B1-5D81-DC03-437B807DA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C0B4-97FC-4D29-0CFC-05FB9BE425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5EC8AA-FC21-C94F-9B8C-97A65B0AC815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C58A1-26B6-1858-5068-65DC7B8C5C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B903C-0932-AC02-4EC8-F3C478577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7E0F-601D-46F9-EE37-AA34A07122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F046A6-10D5-1845-99E4-4EDED8CC60E2}" type="slidenum">
              <a:t>121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A4530-07BD-29CC-32F9-65F1594ECD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C6CBA-D40E-4B62-4908-426FC5444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1431-4E99-4143-62B6-21CBB8DFE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2C8A07-1F0D-CD49-8A4B-AA7D5C6BDBBF}" type="slidenum">
              <a:t>122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F4425-91CE-CE5C-22BC-829FE5E7D4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93C06-D467-F53C-6AED-02564A42D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2370-668E-DBFC-4FA5-D993F4E2A3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4B61E2-A852-DF48-A665-623EDE147728}" type="slidenum">
              <a:t>123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4B5F7-34E1-1486-3EC4-F671ACA8B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EC63C-84B0-0C37-A664-5EF610CF9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8718-1496-44B2-C1D9-37BD2E4DBB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19E134-9965-D041-BC8F-64DB56752595}" type="slidenum">
              <a:t>124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40F90-DC8C-B07B-C337-EE34E67CA2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AAABA-DD84-FDEB-4643-0A19448B7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EA6A-79DD-29FA-A2A2-C1095E9E87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3839C2-C750-AB4D-A9FC-045E22048A71}" type="slidenum">
              <a:t>125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B9AD-921B-857B-2D65-455AF4F358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47448-7C7A-F748-F582-3A64DB07D4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196A0-5F46-90B3-20C4-63C31ADAEB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4E3786-5DDB-B741-9558-33330ABB5E93}" type="slidenum">
              <a:t>126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F83CB-94B3-5729-B573-88AEF74B9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5100B-D560-03A2-3FBE-16479FDD47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7FF2A-C3D2-A2DC-3A67-B655760C2D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28A6BD-DC7E-5846-ACA8-07F39A49316C}" type="slidenum">
              <a:t>127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54282-D742-EA1E-B30F-434FDFA269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B1DC3-A16D-B06B-A585-C95E8E5238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F5BC-2986-63B0-A721-10444C46B7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31C85D-F8E4-5E42-B6BC-2C1152444772}" type="slidenum">
              <a:t>128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8DECE-3C8B-01C1-997B-1E87AE043F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6A26F-738E-E7C0-77E6-20F2AB18AB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AD21-A4AF-5846-AFA2-ECA0EE43E5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E16A01-0FF0-394A-96AD-090EDA0A83E3}" type="slidenum">
              <a:t>129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4692A-3916-5127-46FA-EAD88AD9D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84685-1747-159D-05F8-95109B90E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F8CF-E305-3F0C-FF21-22E2D06D12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5D60C5-4CB8-724A-AA22-56C104229FDD}" type="slidenum">
              <a:t>130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05B8C-C78D-3DBF-F818-8A48CABEBF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3366F-BA3A-26DE-0CB6-91A62018A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EB0-D987-674A-B560-AD3464DB98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D5CD8-B87A-E147-9AE7-D806B170DD55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FC2DE-EF01-A1CD-E399-45589EC9D7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812E-50D5-4A4F-1C95-C710D42F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C1C1-ABE3-A44A-0665-F4713F6B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FB2AD1-B4D4-A644-985D-F35979289300}" type="slidenum">
              <a:t>131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C4B69-2D2D-8865-5508-8864E07C40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008CE-D038-D764-0214-5557C0F82C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3100-8117-0A06-67AC-ECEA9E232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23C97C-C573-8242-99E4-2389E21C0BA7}" type="slidenum">
              <a:t>132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AA1D4-EADB-85AA-9368-066B46D72B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34744-8EFE-6E32-7BFB-639D93336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4CC0-97D2-1180-E6DB-18DD599BDB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EA2750-9610-EC4C-8549-4A8856D20B0E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671CC-7B2E-42CA-2D6F-54C8F90FE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4A55F-97AD-4D7D-873B-69C5885A7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C78A-3C36-6379-828B-F4B903080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509278-E945-B84B-8C73-F33EAB42D3B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B1F59-2B8A-0072-CB5E-0A01F04E3F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53998-52DA-AC61-E11A-0F53233FE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4B60-B702-D885-4995-094A048AD2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C7297E-BB06-C341-92C5-B5C7764DAB83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81914-A32C-072B-1039-0ABA63C02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A062A-FADD-E63C-B3A2-405FAFBE23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AEA7-7D26-DB91-AD76-6B3ABB480A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66823A-B72F-844F-998F-39B58CB271C9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C74D5-2C3A-078B-09EF-EC35B8A95F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6610F-23B1-A6BC-9306-F73C892449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3C98-E8B8-24A0-0506-C86194DEF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C9D2CC-D83A-664D-A845-9DDB3D13DE1F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CF4CD-1BFE-8458-4584-F6D85BD0BA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547DC-ECDB-2306-010B-14C7E486B6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784E-226A-CA03-510C-7DF94BB15C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6ED474-344B-5244-BA8C-74561E71222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B6778-7E8A-D693-8A85-3947238783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28CCF-8BA3-8996-50F6-EBD16D5A35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6F8E-8A57-BF74-EDE2-B413776922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0EE97B-4677-E243-ADCF-4B83CACB7048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3245D-6912-541E-CFD2-18D78FF90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341D6-E8DE-36FF-8732-20CD0189A6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9C1F-7B1A-A46F-3EDA-E5BFFD4583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6EC1A6-FD0A-2945-971A-FCE617B2414F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8154E-3B46-FE0C-9AE8-17E0B7BDBE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97C2D-EB42-95E1-5DF8-7D7E16A3D1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7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7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6632B-C152-73A8-AA97-16D74255E2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6EE74F-0445-104E-B0A0-4967F6EAFFB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75DFB-AB29-B229-91DC-385286B97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BAFD1-A5FC-272E-0E11-83E8C9B58C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5D0D-A8E2-7C1A-8A28-5D93CF217B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C6C8E5-5647-BA44-AD0A-E3BE71264178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6C64F-068B-BF0A-840C-B64F75C8EC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15F2F-A6C1-6190-2526-D8C89636B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1B99-60F4-5A9F-8F3B-6A31E83905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D835C1-DB06-EC4B-90A7-8B1CA1FF10F6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8ED0F-F81B-DA90-F9F8-3A0FF99BBE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A3CB1-263E-40C8-813A-3999077184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48D5D-7D03-2A94-A699-4E83A778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90F9B0-7687-6F4C-8160-28BB4061BAB1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D6D1F-BD37-CE38-36BD-22B9826083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E732C-DB30-741D-97F9-FA45049F2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8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FE64-C154-8717-0F6E-E7367DE0D8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D2D8EF-1CCC-E84F-8CFB-B67281AE6B0C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9F3D-DBB4-188E-CE46-E82F5BF573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60969-4A60-3ECB-2FE6-3371C880BA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7AD3-116C-B22A-C69C-7937932AF6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97FCE-4094-BD41-B4EF-CF631253039E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6CE0B-B9CA-30E7-C11C-67C1459FB4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0E3FE-C045-D921-16E4-9063A960FE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ACF5-2EAF-C397-4238-7CB618CC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78BB30-D28A-C442-8A08-7AC79968B9EE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CBED5-5891-BE90-1EE7-66464C15B2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E49C-80D4-578A-18C6-EC80C0A27E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513F-85B2-0D28-92F0-6FE564C49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40C598-5D30-C64F-B1C5-C8E1F476F164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98A46-E34B-5CA7-4B2B-0EF22F96B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0A8D8-C82B-0A22-AD32-2FDD0D0F9C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1AD-09F6-9D9E-7E0E-D53725B924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FEDD42-20BF-8844-8B28-F6C38C4D7B61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D2640-8607-FD5C-07A1-33A76E6F8D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391F-2FCF-B77F-FB61-A875CFF7D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1C4A-06E1-8009-AB58-1159B16C8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A18114-6182-5E42-8827-8EAF0B3C49F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A83B4-703B-61AE-A2FF-34F8067B77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2CE-70B6-6901-3F0B-7FD5B87E1C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3FBB-C1E9-CF07-8ADE-BD6FCD29BD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21180-ECF7-2945-81C0-4348BC27DA3D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50D36-98B7-F329-6125-5389ADAAB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108F7-5097-CF7A-59A8-56FCF40C33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552A-DA9B-E50D-4E12-7EC3D2FB86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633524-DD2E-A747-9D84-1EE1B8E99E8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65338-6A9F-DCDA-A143-920FA7D14D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6EEDB-6F96-04BF-167A-D98437BCD0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A28A-B4BF-9878-E083-5E6FA90629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AB248E-1063-2A49-BF57-07C5FEBE01F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1C5B1-7C45-1A07-482F-460B3BE802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37E25-C46F-500B-01A1-701E60F317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9B03-5E68-3B65-B229-B494FA44C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4AB94F-E4CF-534D-A485-4D016E440ED5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FBC48-5B75-DFD1-65F6-D0619D7D3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E64D8-3D60-E610-2C34-499699B08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4971-3F4A-7A3A-56DA-36D8A3F026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E1BA08-ADEB-DA4D-8344-F97E4CC1EC88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94849-0D07-16F9-D0B0-439702112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80951-6607-7DAE-0FC4-C9DC0B89D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1A7E-9708-CFF4-33DD-CC07B6235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91A417-C60D-AA4A-B3D4-8BEBA2DABD5B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9FF4B-F3B7-A998-6F0D-32C14D2A0D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016A2-9448-B4AF-3775-1E2F2E2905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EF40-CEF2-6D27-3002-F09128DC58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1696D9-690A-EC45-BCD1-F294F6915FCF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A37F5-CF53-A209-C0D4-4FE35EAED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F4CEA-0842-2E9B-343F-96FA33D103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7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43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4D4E-3AE7-E4D5-062A-B3B2197C1A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F2FD16-D16F-6E4A-8C36-FC69E4AF547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1EDB8-119E-4BA8-2E69-CBC656724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C4227-83F5-3095-2EF4-3C5FD6173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B79B6-846D-9513-E4C3-D3529E41AC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E10631-7205-D94A-BD08-25803A36387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6A16A-4297-2EBC-FB63-68DED18F8F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D864A-DA83-FF85-4378-AF15A2EDF9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9149-2CCE-0885-7100-B97A386986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6B7F8F-665F-1646-B60E-3F8F40FD70E3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0DD70-2F28-7377-DC5B-2D982699A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F2009-90D8-0782-FC3B-4ABC5746DB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0231-D679-F9D2-A68A-7C0083CF5E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D2CE59-43DB-D64D-8790-DFF9BBC090EF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863A3-2111-A1D8-1275-231C19BD18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6B000-963F-909B-6573-1118A9DD6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7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7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30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836D-72E3-AA85-285F-F6FF01524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3E53CC-A151-BC49-BC43-E44A2D30813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4CA12-2579-9903-C1CA-C5C568FB5E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2BC22-CBCE-64DE-F3F3-E25F44C52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F213-90F5-9DB9-6CCA-210CEA3FF4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9D46A-46E5-3244-8E74-1F3D5F2B33C0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92F70-E6F1-4A2B-1AD9-473C2137B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49875-75D3-0D7B-3212-F318ED161F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1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97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4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30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9D1D-D584-8144-7E33-1B0B337A9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EDDFE6-72CD-B54D-91EE-99DD482CB35E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D8309-55E9-9B7E-EEF6-7EFBD60C6E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45F00-6223-301F-29E2-ED9AB714D3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2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C9F1-7B82-88A7-4277-16D5BB6DBA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2A645-A605-DF44-AAC9-3EBE9943CB7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2AC35-CFE3-E151-7DE8-4D443D9A4E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37AC8-0F2F-17BD-9328-4CB8680EDC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0752-DB4A-98AE-9852-81CEA622C1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A4631D7-1B5E-E247-A5C8-993A652F8598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54268-5E11-E9D8-79FC-956AA6A5F7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A6F44-8702-6A25-D021-249770AED3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3BF8-5219-56BC-81F8-8E5841AC2B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33DA21-1207-8745-98C3-1A8D298415DB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C1325-AE5C-1847-2B82-7BD111BF1C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BD82D-8E41-9BDF-E4BD-61BFAAF846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B83C-F014-2699-4283-D3CD74DC8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D554C0-A6A8-AC48-9B71-79A7C01C7213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00AFA-2C18-335A-7F87-26DEB74BA5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AF55E-24E9-195F-E0E7-387F1E0538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247-A7EF-1817-E286-0B39E3583E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7FA2AE-BCFE-0E43-97CD-690931B10518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9C7C1-FE17-F0BD-14F1-A4BF552C2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A9A2C-7498-D992-800F-09D0EF465A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4628-7260-A9E0-B01E-5E4B744503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4573F8-1A62-754A-AC18-A9AC2909AB2E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123A04-6627-B71B-3E2B-FE3145EF2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A3D06-8D2E-B01C-FA00-52D57A45D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B494-6B1E-B7C9-B198-B55A4034A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767668C-A109-E94A-A5C3-BA8574693A0B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EA7C2-E895-B982-4A38-DC852DC0C2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53F3C-37F5-583C-1D12-75616BAAD5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B678-BE9B-034B-6512-607C67EF2A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C34441-E6E0-CB4D-B631-6A4C7CC8A381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A784-FC25-0146-638E-EC5C3E8E8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AF395-5A40-D5D5-A0D5-A8CB696996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9665-5D01-3319-7A30-406AD2771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8E9E-CEA1-0142-A3C4-65D3A6CF29E2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B723D-25D7-C1AA-DD34-60FDD17784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BB2AF-DC5F-75C8-7316-B1CF3D784F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DA1A2-84AD-7ACF-04C5-EBF2BB575E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B76D9E-2ABC-B14D-A820-98630AB134AC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7EF13-011F-0423-F245-91D656CFD7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6F261-D920-B2D3-E564-711F3125E0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FCB2-0847-93F9-AD5A-AFE0669359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62478C-6D68-C14D-9BDC-A5563F60A846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D07B2-AAB7-2416-50E6-41B2088EAE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D4084-EEE9-A311-FFB5-AC664AE0B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9F19-E70F-2940-21F3-EB769636D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802006-F645-8647-803F-B7B5B8EEDB6B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BF304-80BA-F184-DE3F-BCF6532E58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CF9F5-E8E6-EF0A-88F3-A1E6E060A3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2037-E36C-BC0A-6F95-C22EF3F382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EBADC-1C6D-9742-B532-23E0CEAFFBE1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AEF21-2DFB-E1DA-938D-CEE25AA237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D588D-E421-932E-8FED-6E341CBA8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313F-D82B-4FD6-6CA8-D479ACB3C5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0EC0C-170A-7948-8AD2-DA83C2D7731C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D3D4A-1805-E0C4-98DA-2EF257DDBD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93ACE-1E6D-9ADB-604F-9C7A8793A1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634F-04BB-17B1-C5C1-938EB87C40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F9C58A-7132-2F4D-9E15-FA029D5D8A24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338EA-A20E-A255-C44F-942EA0DDEE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2A477-A0AE-28D2-E6B0-9F2C822F4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5B76-7053-FA0B-B658-4960650716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43B9DA8-EEC2-1641-AF48-D763019CDC7D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C0C48-FBFC-9A2F-E2B7-99256F0807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1361A-3808-4111-BAC8-F2237276F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4988-CA5F-64A7-E085-85BBA02085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7D30C0-BB41-6A4D-B589-73F8BEC4800C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1D17F-2132-4D01-1D02-9393137F70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F76C0-6321-3A46-A968-CA99D68F17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5C60-D1FE-D40E-50B0-058B938D2D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D24E63-3101-884A-A1F1-68228D73BA0A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C7F04-6082-0EE1-82D9-7A5D6501D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C9835-FCFA-67E9-DD3D-935DB84B3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8F4F-3C60-FD6E-85B3-CD5303DA45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ADFE3-1010-2641-A960-2B03C85734F5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F8531-B928-B189-6C95-758EB4C09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6A206-BA4C-8E9C-531D-C5587F682A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DE59-1E6B-7D70-6EBD-AE8EF48C96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66D4B7-BA81-FE4F-83F6-DF9A65B3B62F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3B825-83B1-314A-E1FD-3778739639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60DB4-D01A-912E-77C0-62739F028E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5386-186D-5E21-1FB4-3A0883663A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542040-C019-574E-A4DA-959B10A9CC9E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5616D-0689-D345-3367-32DB1A2AEB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C6BA3-447F-F369-47C7-F2616171A1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32FE-B2DC-73C7-2C26-DC33042F4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8F00E7-9071-EF42-A554-066D364047F5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E3441-D22A-A965-F9AE-9A7A918D09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C05AA-FA94-C2C2-75F5-CED7D5004D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7977-D1B9-E6FA-529F-433310A8DE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3D0909-507A-8044-AD01-715DF9582BBF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968AD-FB5D-7A93-2EE7-BB1F74DC90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11140-452A-5466-D981-C4B63EE49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DC48-01E1-9AB9-7FB2-59514E7E75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AAAA85-EDF5-C044-96B9-6B138A722E03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15BA0-0797-350C-C3AA-E61591D940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AB0D7-6E85-3099-18E5-C6A085EA32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0EFF-0FDF-2AC4-4E65-2288C178B3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6B12B0-C0D9-2749-BBA1-BE5C5E535351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684CC-010A-08DB-AA68-A59FCA518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FFF75-B1AC-BF67-C2AA-7C9DE722DC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25C7-E2F0-D9F3-D695-A1C4EEC53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28FB75-092B-FF45-9C75-BD60D91C2067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274D-B663-1B88-7C76-F2CFBDDA1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876CB7-8735-CB06-8AED-73E5FCB858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AAC2-490F-D9C6-178E-B0F0388560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BF80EF-5EC1-7A44-B672-26395579D780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4F4C4-FF6B-885E-0A76-389D2E381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4F739-C34D-C06C-7A18-9671108C2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73FD-CFD9-3EBC-F153-60A38F744D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4CF4A7-3E7A-F647-B2F6-1E78C7B5D01F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91B91-174A-FA92-D1BD-C9442C276B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01FFE-EA3A-91C3-19A6-88F50688AB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B691-0A79-1352-6045-C790CF3AEA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6A4C98-4206-124C-8700-8533EDEED91C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57A9-35D8-4C70-6151-550B8DBC6F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A6523-692A-6367-FF13-E5C103A669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5B71-C3D8-E43A-861F-48D7DF4E8A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1EDE02-D30F-7A41-BA84-29558F1E0EBA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F3C14-34A6-1ADF-C1AA-E7812CAC98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7C548-E416-047B-2522-5FF5C35D24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36DF-E169-E032-8BA5-E7FEB5EF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CB71-68EF-8597-2FDC-158C9B2A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EE1B-DBEF-572A-E8EF-6D6A0E05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F9D4-5EC1-51AB-738F-3B76C82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9869-670A-4CFB-0CE6-AAFF8AC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49154E-543F-4D46-B3D1-6BD39C281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F359-AED8-97A0-77C9-911C4110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16B7-84B8-2C05-EC0C-7A8495A4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122-776D-AE65-0A1F-1858B76E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A502-A23A-C5E0-BAD5-6D32780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0CC4-8AEF-E498-B575-FB87C1D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72B73-0E96-9840-BA45-4D7F19057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4D85-1FDC-076C-A150-6404EDE8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533E-C9DF-E0FD-200F-232B4104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6788-A538-3C34-6E7E-0F4D225A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FBC4-EF8B-D003-FD71-2F5F9C7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AC79-3CD7-DFD4-F376-43931BC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89D8-2FA4-9B4B-A173-240B9DAEC5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A5F-7DCF-B576-5541-B56F599B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1361-A87B-0161-E555-30261CE5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2F71-9B08-0B2F-E33F-0C27E8CF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FAF9-C2D8-9632-CE98-DEFE95E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8A10-FE43-9D7D-5F62-E9FC3D5D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F406C2-3C05-254D-9659-0252620FB3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BA8-1EB6-CCE6-53E1-4C7689A2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74D-F49F-5F48-E5A6-7E23C02A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8AA5-B655-4C68-C5C1-F4F1803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D3FD-3BD7-A3EF-A6CF-782B037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A710-9FB4-D9BA-D1AC-8BE0A05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90EAC-29C9-EA45-A191-D808E42A4D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371-68F7-79E3-4353-5A5AFF07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B154-8A8E-34CC-320D-F14DBAC0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12FC-492F-2725-FD72-EAB1FB0B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8278-851C-F6FA-6CBB-891B40F1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CEA-2177-DC4A-C10C-C6ED83C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359F3E-5819-F741-869A-EFADAFDEB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622-78E2-6E7C-1B03-E89B8D32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D69B-AF1D-0F66-0A59-C02A5B5C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A044-FE17-D32A-B439-3E4219CB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0A86-2FF7-4FD9-8485-C5F58A5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F7E0-802F-1E17-B6CF-1C75FA9C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79A7-4417-3B5C-16C7-47BEF0B0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4F4914-9251-3044-B771-0B85697BC3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B75-58F2-59E2-1411-F0D8288F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244-1555-EFA5-38B7-8F3AEA8E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F914-E8CF-F085-2CF3-7F7D31FF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9A08-0BAA-AEC0-F8B6-A7E04FA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2E669-EA6F-3908-F6F0-F047F2A2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D9FB-EC1B-AE97-6701-0B009B4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8BA9-4412-AD01-EFAB-4E3D074D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1286F-F39C-B4F7-F021-F46FCB1A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52E8D-BE79-424E-B418-421D4BE40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68D6-2173-FA0E-E391-F499EAB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5ADD-D220-7EE0-DAFD-28B32131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9BF2-DC47-0E22-EC33-F0904BC7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38E3-D87C-BD9D-B86A-60E21BF5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5315BC-7300-B244-A20B-D6BB914CB0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AA89-3AE6-196D-06B9-AA154D3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B529F-DD7A-C4F3-5527-7871998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5F40-8A35-4B83-4162-9A0723D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5AB04-D218-3942-98E5-493DA46F9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E4AC-D276-CB15-4AC2-7131E83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5FDF-BF6C-EA6F-C28A-72185E3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FABA-42A3-E26C-0D63-04D31A12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E6AB-8209-745F-760D-6BA5EAD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56E6-1D0C-E87A-FE8F-AAD4684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06CA-BDEB-E0E0-2B88-26AE8884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CAB680-7421-B340-A914-F64649A28E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12D3-C5A2-69EC-645F-C9A45A53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5900-9427-4CC8-16C2-FA20D781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34C1-936F-A60E-7947-CC86B846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7A0-A1BA-B6E1-8E85-30A19D1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F46-96D3-7093-DD5A-328FEAA8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6E68C-04DC-ED49-9618-24E1392727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1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0EF1-1FEB-F215-B85A-58AF647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3BB1-129F-703A-04A5-D643E3112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64259-EE63-42B7-A61B-A6C1670F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77C6-FB9E-FEC8-2626-E80BF22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012A-2C1D-BC0F-2F45-CC9F8A9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47B-6CD7-B21E-FBF7-4584275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77B763-D8C2-114E-A1FC-A316A6BD09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620F-0908-C2E7-EA4A-BE35015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B0A7A-6678-8F77-C31F-7B83AFF2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29B-D439-E208-2424-28EA29D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DA33-4DEA-46A1-407F-E10485EC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F63A-849C-B612-24B7-6B034518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170F20-933B-774A-809A-0B32785DF9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6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039C4-9456-4291-7692-89DA8FAD6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0EAF-BA8D-4A65-CC92-4FB0350F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5B2D-32B8-DE54-E87E-C0DFD30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5518-48C9-7017-311F-8C8EE05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E75D-7873-F4CF-D81B-8789AAC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CAF499-1137-2C4B-9586-AA42FDAB4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EECB-C4C8-19D9-507B-6480C2DF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6163-B27D-EB40-F462-33584A30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78BE-F553-4A93-9EC7-0169ED0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107-8486-837A-3CAE-89ABFC1D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E5F4-3370-F2F6-A48E-F989CB67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9596D-BB3E-024D-8E13-342307498B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7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652-A847-F3E3-1A4D-8D28E286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83EE-CF58-21AC-745F-1BE86A85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795A-CC8D-512D-F4CC-93D04CE3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EBC0-1B31-589B-F161-D2F2189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8D81-5CAD-D8EC-DDCC-D5C033A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F1EEE-C65C-BB4E-AED6-354B1EC57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7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D70-EA10-AC91-A458-7754BB6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AE82-E6F3-44A2-F577-857A1D9D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1CC5-4C4D-415F-21F9-BA2D483F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7823-59AB-F920-A9D8-7FE2488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513C-2F48-128E-558C-0086884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B99C8E-8BF2-284A-BD01-E8F737EA37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3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54EF-D947-F020-F9AB-3840A76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A74C-C604-4F32-75B7-E5CE1215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0D28-E84D-5A00-4FCE-8A6D18FC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7EBB-9EB4-849C-F646-C4DFF7E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211C-42E0-7AAE-C75F-DE042364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74E6-AB89-3442-E1C0-C61724B7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3302C6-7ADD-F741-B2F2-712F2DB1C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8700-0973-D5E2-1370-7E0F418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3BC6-736B-2030-FEC7-B63B8D8E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21A9-53E1-C378-9213-D268A48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71F7C-A24E-0EB9-8924-5D575AC1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8ED83-F726-7A36-47EE-EAFFE9E33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87D5D-9CEC-6CFE-6660-801BC8A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2F812-89FB-792D-6EEF-5C5BF70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C7C1C-B70F-9210-CECF-0B9AB37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E69EF0-9413-0D4D-BE46-314FD508A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2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850-FC99-C9C2-4E1B-1BA832A2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65639-57FB-9938-A648-A5E6170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C4899-7C3C-BD4D-1968-E849A40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4FA56-DA47-91D5-AC62-042672A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6ABE1-CE88-FF41-BFED-E9E9B83995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7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BBA7C-75E4-88AE-9994-AD44B2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05C16-810A-AF85-A3F4-B5E7AA7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08E9-9BBA-4331-950C-E5BBB48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02FD43-051B-D44A-84FE-7D9B2BA7A7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BFA-AC65-C2EA-EAFF-D50A4B97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4DB0-1B9D-F1C3-11A2-8C371D85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D338-F191-9FC5-33A5-6A7D5C47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281B-ED88-908C-4D53-F581C729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2561-9244-7D72-E857-F53D0507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759BA-6516-6A45-AAEC-74574B28C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9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B36E-15F5-A45F-4B20-3B07BB8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C749-19EB-F317-3BC7-FEAEFA46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5764-014D-D17C-8CDB-583B7B42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E548-A673-DCEB-245E-418B010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A4E5-D6A5-8C17-DC97-D89162B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F7C6-CCE1-077C-B5BB-8D39C67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661795-DAA9-C541-8FB7-D8076CCF14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2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360-BDCB-4FE0-63E1-FF4DD368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B5F7-0DA5-85C3-0A61-4CEBFB88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3A3D-F636-3C71-D79E-75DB528A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2D47-0584-52F0-5F12-1F1E0496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412D-D983-86A0-6FAD-E76C084A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86C6-ADB0-A357-2B3C-218AB94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8AD48C-4908-8B42-9A1F-466393844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3AA-59AF-E264-5A24-425E23AB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398-1C6D-AB3C-D8B1-2CE6F6CA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3267-1D3F-90F4-EB68-E33BE42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2A91-19A1-3912-52DF-43FD417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5009-7B93-664A-C0F3-BBF6BD58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FC1165-940C-9046-ACDF-487508B5B9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18D9-9F62-98B9-008F-962025111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BB61-7B6B-61CE-D8D0-129AC118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EA20-ECCB-FBDD-D383-3189A7D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51B5-6BE0-5F2F-E71D-6F09F138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47E9-CF65-7824-5525-5F86048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DBB03-D65C-9245-8A63-16741B2E1B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D5-99BC-7ACF-A626-20169EB8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E47C-730E-13E9-3A63-8785CF22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A25A-9E85-5732-939A-7D425E4F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636B-51F2-C740-82E0-4081CA3E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D6A3-6497-0200-9381-F394436B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ECC58-8099-F140-8161-AD2A9ECCB6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5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AC37-1325-426B-76F9-02504DC2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26CE-6937-C4D9-98C1-C019E79D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47A-F121-F90A-E1E4-B954E7ED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E55F-768D-5651-96DF-8A65207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0B70-FDAD-A8EA-4016-CF67E959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4F132-125F-014E-82CF-01E950170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1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71E7-2639-0F15-8B72-6567670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E92E-75A9-B985-8E59-E8012E28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876-9BC5-6116-D138-E68257D4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7EE3-BB0F-FB05-7AA3-048A7FBE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629-BBF7-200E-9540-3A9C304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C788F-2146-D64E-99DD-60781656E2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3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42E9-E76B-8D84-8C18-46A5E8C7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C1CF-38A5-4EB7-11A1-78AB7D9E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C6D-7B42-093B-03D2-1189936F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8464-3422-1F04-E9F4-1625CE8D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A356-A4FC-054A-1F06-6EBFA5F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A025-01E5-84B1-A975-56A1E466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EA2B5-E7DC-4D43-B6F2-DA88A58A7D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4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679-B399-D5A9-B58E-5FD3CAA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CD5D-68D2-AB29-C20D-24CF855C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E48D-BF9F-B09D-CDB3-34D51AF1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EB614-36E7-8F57-F628-D218FB91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40090-16B1-02FE-CA2F-49A489398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383E-A218-2D2C-6D23-CDFF0D17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B0EFF-BE63-AE1B-AE71-6ADB3BAA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6FB9-49D9-C612-B6A2-0354CB8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4F2DDA-6C61-4C43-AE60-F98BF79BD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4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B085-05BB-D99B-A262-A0179B1F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0202-4276-AC5A-93C1-868032B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522F-1F20-90DC-1A27-DFF2DF8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46F33-039C-9B02-A8B0-AF0F1297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D4A5D-FE9A-F64A-B768-D5A8B94E1C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B095-7E08-88CB-AF33-B55FA09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AD36-7BAF-9E8B-A113-2C6AA731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C9F0B-9816-B6DC-8DA5-04C505B4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6943-838D-91C0-97E2-427354D2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45D3-34FF-0786-73DE-2B68538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307E-C096-C777-1C35-7811852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B6E746-17DD-7742-9B31-F32DEEF47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5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69323-3462-F4F0-5D74-B5BCF5B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4A46C-A250-3B5C-B363-E6A34BD2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C914-C515-BF90-3E34-8BB4FDE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88ACE7-2F2B-294A-A7E9-2AB46BB7A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2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36E-E9A0-9EE0-4FD3-3C540751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5296-F399-3853-2C8A-E15AD1F0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3C12-620F-F4DB-F6A9-B3EE45EB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AAE9-4695-34B4-9F82-4775927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75A8-D17D-36C1-494B-E7DCF8B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4A91-9690-BA00-0E0E-FDE88FB4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21732-DA46-B448-97FD-223FFD67D6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D29-6527-B7EE-3CFC-733829EC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13D65-8E87-6BFD-8C4B-234F4F9D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62207-09C7-BB84-4D97-8D3C8F71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B4783-A3F4-AAB5-3886-64EDF0B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DB193-43A1-96B0-497D-EEEBA75F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0E9E-D788-8DCD-523E-F99480C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0A162-82F1-EB48-841C-DA4F0E50F1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3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7DE7-EF98-5E7B-9BB8-37D43105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8560-3411-4A12-775D-4C9CD540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166D-6E10-036A-A39C-E6F11AC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BC74-86EB-BB8D-89D7-16D7B847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3A9B-0D57-80D1-8ED3-072DE36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1591-8C6D-4C47-B621-82D4D3468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51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E46A5-452A-251C-632E-76704658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5CB8-2B1A-6254-5307-5F01D3B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EDA2-929F-F887-10FE-6083A880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C650-05C6-6967-579D-2015D76D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7A8B-1600-471C-DD91-26DBDA4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76E80-3DCC-DE49-BFF3-49B6FFB25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3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F4E-797D-2E4A-E999-2290777A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C2F2-EAD0-6D8D-D40A-AE625C8FC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D0C6-5D9A-2DCD-C9F7-AF76258C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3714-2776-2D36-5EAD-E9E5BFF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49E7-F873-212A-32CF-7E1B11E7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AF2A1-4E20-F946-8CB2-DF207E2AAB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2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6C6C-3E92-5FBE-FA10-681E45A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FC9D-F3D9-2594-B12B-87851B41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98AE-016F-6EF9-4737-3390D2B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6D88-8F7B-C71B-83FC-5D5556F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C025-9EBF-E668-CAD9-D6E7EB36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BE193-5712-1247-82DD-6F30982CC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368-3A0D-5397-4619-6F006649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D0A3-5866-BA8F-BE0F-4E58C86D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5075-E1EB-DEF7-774B-7FE8294E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8A02-E5E7-479B-4348-4EA485A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0D4F-195B-D0D8-EE30-3FF9299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436C4-C48A-6047-AA98-0E0DE1C77A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EE22-4374-7C86-572A-3A9783D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B9C8-0A8C-899A-9042-F091EED0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2F3A-E8B0-35C9-C73B-81258FC4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21C5-6DFF-BAA0-A049-D3EB2535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A7D7-3409-7451-B0C8-28DABD2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8938-20B7-AD8B-D981-97537B9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3BE548-271E-014B-964C-5D8AFF9326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1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6253-54C6-8989-6D55-8135E022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60CE-4042-AE44-42F2-27A5F687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A7B2-C424-9A85-C305-5ED90CA7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5EF5-11B2-C673-EF94-09B9344F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CBA37-D7AC-CD03-A21C-06C67885F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3D19-DC03-7DAD-CF71-0AE080B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18D7E-D833-F9A3-3AA3-B256F230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89BC-80FE-018E-EEF5-9C06B1E6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64FA0-ABB9-8049-8DDF-BA326CC76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8D24-774E-7D61-C022-E52F7316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0D01-D9C0-FF5E-9DED-93BB9180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F1A7-DCA3-DB4D-8E3F-F924495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3BC8-ED9D-C727-CAD2-55AC78F7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A48-F787-2E84-EBFE-FB81C4C8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D1ED-7AE0-E8C4-781E-20A7555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89EBC-850C-23CB-D02E-4A3458E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9E0E0-B096-0E2E-B58E-4C72BE0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C032B-7C4F-0A43-A9A7-4EFF25167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9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A08-53C2-01E6-84C8-90582B1C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1757E-9431-502A-558A-CFC69F6D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9390-00B7-E26F-223B-3F32A3B1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84DF-B1E5-989A-2E44-0B4E4E1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5952B8-B685-0A44-8EE1-42E879AA6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6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2C7A9-4FB2-7818-DE0E-1BD116C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BE6AB-B74E-40B6-A64E-35C3E005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1770-AC31-71FC-CD51-75E92A0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0D249-1DD4-5941-9DAE-EEAD918AC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2CB6-D946-4CCB-8C4E-B410FC2C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785A-B881-34AB-1A45-3DB47A10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A286-24DF-30CB-631D-F86A4D27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F1F9-7C59-0F5B-B2A4-F6B6551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339C-E8B2-EB22-9CA4-FF57BFF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7FFC-858E-696C-B12B-F4B0818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696CDB-9377-E047-8510-389E45EB4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3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449-407B-B69A-CB93-39956283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D21C4-D96D-61BF-2F1C-58395B3F9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B2510-15CE-0F3C-C024-9EC49A6D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AF-32F0-0546-416C-2163D78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FBB8-9ED4-FFA9-19D2-916640A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F06E-457A-6C1D-73D5-A9E6C91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AFB409-CB28-FC43-82E8-C4227E9E56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02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DE5-2AC8-BF7B-5065-BA010B51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9A19-D7A6-EC1C-7955-5A79F06D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EEC2-0580-A751-E038-57564B5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A188-670B-448B-616F-355DFBD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7C89-E76F-BE95-10A4-0DEE894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9E674D-D6CB-9646-B42B-E54412DA3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3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52F65-B15B-E1C8-A2A8-12927B2D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9C72-8326-6B62-238C-E62FD86B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D13E-EB05-40AA-9F33-4B948C6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0E9F-2F22-45CB-E341-86480389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5297-5CB3-FBDF-4878-2A5DB177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CA562-62F2-8C48-8E38-530BE8241C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D395-592E-57B0-E815-AEB78F1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2D159-DD07-6F38-D971-A3EDF27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3D750-C023-9EEE-82A1-2986B6A2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19EF-44B6-D0D4-95B4-FC8AE7F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CABF9-0540-0143-8978-A585FF497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E6B7-751E-BCD3-27D3-31E4DC1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D376F-88B2-12B6-5DCC-E09DEE34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1459-83AF-5A6E-7026-5C498E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CC876-5248-2149-8796-D36E6942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0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6D0-D8FD-BC90-32E3-6FD0B56B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4936-2D41-DC74-23DC-5DAB84F1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13BD-1782-38D0-8E4B-88721C8C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C943-2C38-764B-58EB-3E310FC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CE54-4695-F328-D24E-486DA76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7700-764A-3A7D-D74C-4BCDF8EA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7DC9E5-7942-C14D-85F3-8E46489897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805F-EBF6-39A7-50D6-370575C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E7DE4-084D-200A-9EE5-14DD08FB9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77E5-21FE-7B60-032A-8E76419D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9E4F-F979-368F-AD73-5944CCC9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90FC-796A-B370-3694-7084DB3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5D76-58BB-5345-43AC-586A0BDB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9CCE5-84FD-9948-A504-0E033C8665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0FDC0-6673-AD8E-566E-3A7D4D8A0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C339-BA5F-22B1-96B7-F5B408487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DD73-ACFF-C74D-D765-8F11962488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7D00-2C32-ABAE-6273-4A4E1BF377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ED50-E3A1-3F37-AAC8-0FB0ABDFD8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E6B118-20A2-E24E-9DBA-79FD34B6975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7C9A-6CB4-2C41-F8CF-F0E316EF2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29F7-7D92-9677-162F-EED38120D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892C-A804-C7E4-B50C-954184AD7E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DC44-7963-5B23-1F44-A0F0BAA3139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4497-1A70-C145-C669-EB37A44E20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57A840-971E-C34F-89D4-779A855F48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068E2-10EB-BB2E-21B9-7B31C87CE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056-6CCF-82C3-000C-CAA416AF3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3B3C-31DB-4973-FCEB-843A1C00B9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1549-EF58-8341-FBBE-1AEAB3BAFC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4987-20FA-056E-99EF-7FF17E6F2B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1FA5E5B-673A-704B-BC51-E7375E74C1A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62500-7A76-2EC2-52CF-11511017B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F500-1E27-ED6E-5B9B-6978E1937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4494-7192-F5CF-3165-755AF2AC84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110F-2326-7485-92D7-202FB9F639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5815-848C-84CD-C902-FACBE57A8D1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2BE57D-75D6-EB45-95BB-8FDA2279F4C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2FFD8-1E28-0F5C-067F-A7CD92DB7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482D-674D-9F7E-02E7-FAD47D028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46B2-E00B-BB47-B3F4-3B11BAD49B2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3D28-6EAE-13C8-B94C-08F5E4FBC5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4C70-60B6-6844-BEBF-D079D7AC13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5EFD81-1905-404D-AB20-06E70B60D0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3B6-3F70-6D14-FD1D-B20042DFE9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File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4EC4-E9D3-0387-A17E-F0FAFE4F31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E9B8-6FFC-1251-ACD3-15850CA25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BB10-F98C-A490-A3E8-475956A22F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Special kind of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directory entries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contains name and a pointer to an unnamed </a:t>
            </a:r>
            <a:r>
              <a:rPr lang="en-US" sz="3200" dirty="0" err="1">
                <a:latin typeface="Liberation Sans" pitchFamily="18"/>
              </a:rPr>
              <a:t>inode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75AE7-E4DA-E290-9BEF-8A0FA09B62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F1059FA-50D1-F90B-8104-015CFDFD604A}"/>
              </a:ext>
            </a:extLst>
          </p:cNvPr>
          <p:cNvSpPr/>
          <p:nvPr/>
        </p:nvSpPr>
        <p:spPr>
          <a:xfrm>
            <a:off x="210240" y="3221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28F-FAEE-4D3C-9614-C23F49EBF2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4DF7E-105E-E5F2-7763-38EB1607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68B-A9D6-E3E0-5CD5-86BC33DF62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50F3-BA89-D863-DFD9-C11E39539B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bn &lt; NDIRECT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ip−&gt;addrs[bn])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0FC5-C4FF-F764-AF76-AEEBCA314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Each inode has some number (NDIRECT) of direct  pointers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457-EB9C-9B3E-E17F-FDF4A69C59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5C52-C06E-3374-D80E-ACC4E21A8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bn &lt; NINDIRECT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ip−&gt;addrs[NDIRECT])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EA06-EF85-AC49-A0CB-B983E221BA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No it's beyond NDIRECT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4BC-9FBB-B4E6-C7D1-A8BF6C632F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8C13-D5BF-9DF9-D10A-7355595F1A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9C8B-6201-F3F6-638A-B1FF879474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Read an indirect block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F504-62C2-030A-1F97-21E9393560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1D06-7FF3-5F59-7199-A4551B0878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a[bn])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A1B8E-AB87-8401-B773-14CF36738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Check if a pointer in the indirect block is already allocated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EA8D26-92AC-C4AA-C8E5-0FAF849FAA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Block allocator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B5D6-CA3E-559B-E003-65AC6B0193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B897-C867-8E2B-DE4F-1ABC078B22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02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Bitmap of free blocks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balloc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bfree</a:t>
            </a:r>
            <a:r>
              <a:rPr lang="en-US" sz="3200" dirty="0">
                <a:latin typeface="Liberation Sans" pitchFamily="18"/>
              </a:rPr>
              <a:t>()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bitmap block by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Scan for a “free” bit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the bitmap is synchronized with bread()/</a:t>
            </a:r>
            <a:r>
              <a:rPr lang="en-US" dirty="0" err="1"/>
              <a:t>bwrite</a:t>
            </a:r>
            <a:r>
              <a:rPr lang="en-US" dirty="0"/>
              <a:t>()/</a:t>
            </a:r>
            <a:r>
              <a:rPr lang="en-US" dirty="0" err="1"/>
              <a:t>brelse</a:t>
            </a:r>
            <a:r>
              <a:rPr lang="en-US" dirty="0"/>
              <a:t>()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01468-4843-C100-2EA4-674AF860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48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F51C93C-3CE4-AC24-BB03-469557B2E9C7}"/>
              </a:ext>
            </a:extLst>
          </p:cNvPr>
          <p:cNvSpPr/>
          <p:nvPr/>
        </p:nvSpPr>
        <p:spPr>
          <a:xfrm>
            <a:off x="4957200" y="1600200"/>
            <a:ext cx="16002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427-4158-E94E-82F7-47C552FA52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A4B2-0AC0-2324-2EDD-E246874DE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CF66-AD58-F4D7-162C-1083A2C177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011-14B8-1E45-BBF2-64A42B26C2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1E69-E234-B687-0067-ED76B9660D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 = 0; bi &lt; BPB &amp;&amp; b + bi &lt; sb.size; bi++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ECDE3-F7EC-006C-DE08-C1EEADC6F2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78623-0A82-9E5C-EAFE-08E34D5585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Check every bit 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</a:t>
            </a:r>
            <a:r>
              <a:rPr lang="en-US"/>
              <a:t>) of a block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BPB – bits per block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401-CFA8-FB6D-2B6A-23088E29F6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9989-5BEB-D366-F0AF-D634E235D3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2F4B-72CC-B968-6E70-B1AEDEAEAA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B4E3-36F6-93B8-0E95-492625DA2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C2AE-7E67-B6AF-3F63-7DB8D65F55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Hierarchical path names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/</a:t>
            </a:r>
            <a:r>
              <a:rPr lang="en-US" sz="3200" dirty="0" err="1">
                <a:latin typeface="Liberation Sans" pitchFamily="18"/>
              </a:rPr>
              <a:t>usr</a:t>
            </a:r>
            <a:r>
              <a:rPr lang="en-US" sz="3200" dirty="0">
                <a:latin typeface="Liberation Sans" pitchFamily="18"/>
              </a:rPr>
              <a:t>/bin/</a:t>
            </a:r>
            <a:r>
              <a:rPr lang="en-US" sz="3200" dirty="0" err="1">
                <a:latin typeface="Liberation Sans" pitchFamily="18"/>
              </a:rPr>
              <a:t>sh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Recursive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06C32-9325-B7EB-7C38-7AB29271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484EB3B-6A70-D734-9378-8FA4492BB476}"/>
              </a:ext>
            </a:extLst>
          </p:cNvPr>
          <p:cNvSpPr/>
          <p:nvPr/>
        </p:nvSpPr>
        <p:spPr>
          <a:xfrm>
            <a:off x="210240" y="2753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0A8-39FA-2D91-C665-F44F171715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A2EF-8C6E-19DB-0CCE-8A25A088A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99EBD-6996-2BAB-71A0-C98B719BF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A26C-D46C-C790-0C20-1D1C84C43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457200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Why do we need </a:t>
            </a:r>
            <a:r>
              <a:rPr lang="en-US">
                <a:latin typeface="LM Mono 10" pitchFamily="17"/>
              </a:rPr>
              <a:t>log_write()</a:t>
            </a:r>
            <a:r>
              <a:rPr lang="en-US"/>
              <a:t> instead of </a:t>
            </a:r>
            <a:r>
              <a:rPr lang="en-US">
                <a:latin typeface="LM Mono 10" pitchFamily="17"/>
              </a:rPr>
              <a:t>bwrite()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1B909B-A912-7722-CCDF-993F4E277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Directory layer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87D-1FAD-D67B-6A54-1ED9C8603B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Directory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F1F5-96E6-22E7-6BC2-B3EBA4DCFC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directory </a:t>
            </a:r>
            <a:r>
              <a:rPr lang="en-US" dirty="0" err="1"/>
              <a:t>inode</a:t>
            </a:r>
            <a:r>
              <a:rPr lang="en-US" dirty="0"/>
              <a:t> is a sequence of directory entries and </a:t>
            </a:r>
            <a:r>
              <a:rPr lang="en-US" dirty="0" err="1"/>
              <a:t>inode</a:t>
            </a:r>
            <a:r>
              <a:rPr lang="en-US" dirty="0"/>
              <a:t> numbers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name is max of 14 characters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Has a special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type T_DIR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dirlookup</a:t>
            </a:r>
            <a:r>
              <a:rPr lang="en-US" dirty="0"/>
              <a:t>() - searches for a directory with a given name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dirlink</a:t>
            </a:r>
            <a:r>
              <a:rPr lang="en-US" dirty="0"/>
              <a:t>() - adds new file to a directory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968-F30D-D130-EE3D-26DBE4BAD5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55240"/>
            <a:ext cx="4089240" cy="1262160"/>
          </a:xfrm>
        </p:spPr>
        <p:txBody>
          <a:bodyPr/>
          <a:lstStyle/>
          <a:p>
            <a:pPr lvl="0"/>
            <a:r>
              <a:rPr lang="en-US"/>
              <a:t>Directory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9369-D5BB-FC30-ACE7-C5BFB5CA8F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71600"/>
            <a:ext cx="9071640" cy="6172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3965 struct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dirent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3966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ushort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3967   char name[DIRSIZ];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3968 };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6A8-6309-E1A3-FE05-E2D14EC7DC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9BCB-9ED8-9857-9467-ECA6C1CE9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dp−&gt;type != T_DIR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5318-473F-BF5A-9DB6-E2AD0C7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Inode is a directory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2402-06D3-2353-A741-A383C48385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300B-354F-E73E-26D6-625F394A44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off = 0; off &lt; dp−&gt;size; off +=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24568-6D44-9504-90D4-AD1D06D166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Iterate through all entries?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861-E5D5-B8E1-9DBA-553E9969A5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DE3-7E87-E13D-67A6-8D116B5B2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readi(dp, (char*)&amp;de, off,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namecmp(name, de.name)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7FB4-AB24-7821-7E43-383F3B1771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Read the inode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Compare names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0FF-60C4-3A5C-B54F-B77A09A395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 names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50DB-36FC-BECF-2EF4-9FA7E5F637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Series of directory lookups to resolve a path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/</a:t>
            </a:r>
            <a:r>
              <a:rPr lang="en-US" sz="2800" dirty="0" err="1">
                <a:latin typeface="Liberation Sans" pitchFamily="18"/>
              </a:rPr>
              <a:t>usr</a:t>
            </a:r>
            <a:r>
              <a:rPr lang="en-US" sz="2800" dirty="0">
                <a:latin typeface="Liberation Sans" pitchFamily="18"/>
              </a:rPr>
              <a:t>/bin/</a:t>
            </a:r>
            <a:r>
              <a:rPr lang="en-US" sz="2800" dirty="0" err="1">
                <a:latin typeface="Liberation Sans" pitchFamily="18"/>
              </a:rPr>
              <a:t>sh</a:t>
            </a:r>
            <a:endParaRPr lang="en-US" sz="2800" dirty="0"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 </a:t>
            </a:r>
            <a:r>
              <a:rPr lang="en-US" dirty="0"/>
              <a:t>- resolves a path into an </a:t>
            </a:r>
            <a:r>
              <a:rPr lang="en-US" dirty="0" err="1"/>
              <a:t>inode</a:t>
            </a:r>
            <a:endParaRPr lang="en-US" dirty="0"/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If path starts with “/” evaluation starts at the root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Otherwise current directory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182-6BFB-5250-7701-077EFB554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namei()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4FC1-D9DF-85B5-3F7C-7F9AA4275B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514600"/>
            <a:ext cx="9071640" cy="48006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5539 struct inode*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5540 namei(char *path)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5541 {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5542   char name[DIRSIZ];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5543   return namex(path, 0, name);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5544 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E684-F571-3BE2-AA06-C9C98B3D5F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3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F8BC-8094-C2D9-5FE6-3059EBEF6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5119-EC94-AC26-2AAE-1DA2CE6E1E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path == “/” start with the inode number of the root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AA8-EE58-6C6C-99CB-2C9B75543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F094-8B55-EC23-6813-EF502609E8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Abstract UNIX resources as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Files, sockets, devices, pipes, etc.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Unified programming interface</a:t>
            </a:r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EC51-EFD5-DC1C-CE5A-365FDF5F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D9C529D-40EB-6C77-2BCB-BA29BEF39984}"/>
              </a:ext>
            </a:extLst>
          </p:cNvPr>
          <p:cNvSpPr/>
          <p:nvPr/>
        </p:nvSpPr>
        <p:spPr>
          <a:xfrm>
            <a:off x="210240" y="22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7DA-BE7A-A30C-396C-F5ACC77B32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E659-34AF-D7B9-F92E-900A1740A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0640-D2CC-FF32-00B7-1C7C8244C3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Get the prefix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“a/bb/c”  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name = a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path = “bb/c”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6C99-8A86-6DD6-B087-3B9F87E979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3DB50-BC1D-7169-327C-D53221BD07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8FD1-5C27-2BE4-2C48-E77D92E3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Lookup that name in the directory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3BFB-474B-3D49-375E-DF5EEB61DF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538261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54E-1CF4-66E7-B2FC-4BBF3DD575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6101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sys_open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6108   if(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argstr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&amp;path) &lt; 0 ||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omode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6111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6120     if((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namei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(path)) ==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6121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6132   if((f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== 0 || 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(f)) &lt;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6134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fileclose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6135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iunlockput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6136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6139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6140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6143   f−&gt;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6147   return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6148 }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A363EE-523E-2D6D-172D-18BF3230B0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File descriptor layer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7A4-C396-5BA3-9411-75B59B592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descriptors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BEF4-5480-95EF-41F7-B56017DCA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88856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Uniform access to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Files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Devices, e.g., console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Pipes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5F6A0-5F0F-FEB5-6AD8-1DE3F40B52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8160" y="3886200"/>
            <a:ext cx="9071640" cy="342936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4001   enum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4006   struct inode *ip;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4007   uint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4008 };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D68E-7A20-272C-2A4A-974816AB93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CADC-BC27-5DC1-A337-4225243147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1133-44EA-CE68-B5C8-D0EFAC665A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new file data structure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342CD2B-6493-A713-7287-1CFB8D7EC31B}"/>
              </a:ext>
            </a:extLst>
          </p:cNvPr>
          <p:cNvSpPr/>
          <p:nvPr/>
        </p:nvSpPr>
        <p:spPr>
          <a:xfrm>
            <a:off x="1440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9C12-56B3-B5A3-8E8D-8A161B235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Files and filealloc()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52D-16E7-91D1-8492-034C8285B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5612 struct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5613   struct spinlock lock;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5614   struct file file[NFILE];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5615 } ftable;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5624 struct file*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5625 </a:t>
            </a:r>
            <a:r>
              <a:rPr lang="en-US" b="1">
                <a:solidFill>
                  <a:srgbClr val="94476B"/>
                </a:solidFill>
                <a:latin typeface="LMMono10" pitchFamily="17"/>
              </a:rPr>
              <a:t>filealloc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5627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5629   acquire(&amp;ftable.lock);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5630   for(f = ftable.file; f &lt; ftable.file + NFILE; f++){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5631     if(f−&gt;ref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5632       f−&gt;ref = 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5633    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5634       return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5635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5637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5638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5F421-A5F8-311F-D727-061CF41EF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Linear search for an available element of the ftable array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f-&gt;ref == 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908D-63A8-A78D-E610-FD76D7E883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226B-220A-8A81-9A2D-F587C8278E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590F-8EA5-4F69-D810-5CC09CD7FE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new file descriptor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5814B8-2C6F-B6E0-9C68-3937ADE43E7B}"/>
              </a:ext>
            </a:extLst>
          </p:cNvPr>
          <p:cNvSpPr/>
          <p:nvPr/>
        </p:nvSpPr>
        <p:spPr>
          <a:xfrm>
            <a:off x="3888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528-36E2-DFEB-0F97-D620EBBB39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1216440"/>
            <a:ext cx="4089240" cy="1262160"/>
          </a:xfrm>
        </p:spPr>
        <p:txBody>
          <a:bodyPr/>
          <a:lstStyle/>
          <a:p>
            <a:pPr lvl="0"/>
            <a:r>
              <a:rPr lang="en-US"/>
              <a:t>File descriptors and fdalloc()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A66C-086F-5A5D-A5B8-F490892251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5835 // Allocate a file descriptor for the given file.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5836 // Takes over file reference from caller on success.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5837 static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5838 fdalloc(struct file *f)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5839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5840   int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5842   for(fd = 0; fd &lt; NOFILE; fd++){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5843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proc−&gt;ofile[fd]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5844       proc−&gt;ofile[fd] =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5845    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5846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5847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5848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3648-7F29-4313-EA35-5FFFA3C8EF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5257800"/>
            <a:ext cx="4524840" cy="21171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file descriptor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8A5511-DAAC-0DC1-01B8-E841B69086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CCDA-38FF-E078-857D-F4D566AC3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8175-4BBB-B26B-30D2-D33416B06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2E59-0AB5-86CE-C3F7-39CCD1D967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03FCCD7-A598-4470-52DE-54D56666B63D}"/>
              </a:ext>
            </a:extLst>
          </p:cNvPr>
          <p:cNvSpPr/>
          <p:nvPr/>
        </p:nvSpPr>
        <p:spPr>
          <a:xfrm>
            <a:off x="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933133-4C52-AA39-81CA-A1CDFDFE22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Example: write system call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13A-6201-DCD3-1EF8-837A91574A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Write() syscall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853F-D53E-0A9D-EF87-90936B96EF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5476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5477 sys_write(void)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5478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5479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5480   int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5481   char *p;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5483   if(argfd(0, 0, &amp;f) &lt; 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       || argint(2, &amp;n) &lt; 0 || argptr(1, &amp;p, n)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5485   return filewrite(f, p, n);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5486 }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5201-AC6A-C31D-08BD-BD66F586AF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Write several blocks at a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B159-51EB-2A60-031D-52EEAC6981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5352 filewrite(struct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  if(f−&gt;type == FD_INODE){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     int i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  while(i &lt; n){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5374       begin_trans();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ilock(f−&gt;ip);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 ((r = writei(f−&gt;ip, addr + i, f−&gt;off, n1)) &gt;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f−&gt;off += 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iunlock(f−&gt;ip);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5379       commit_trans();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5390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C50-7752-D15A-B0F7-3ADFB32DE0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7207-EF58-F462-BE8B-BAD4C69048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#1: (superblock) Metadata about the file system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Size (number of blocks)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data blocks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</a:t>
            </a:r>
            <a:r>
              <a:rPr lang="en-US" sz="2800" dirty="0" err="1">
                <a:latin typeface="Liberation Sans" pitchFamily="18"/>
              </a:rPr>
              <a:t>inodes</a:t>
            </a:r>
            <a:endParaRPr lang="en-US" sz="2800" dirty="0">
              <a:latin typeface="Liberation Sans" pitchFamily="18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blocks in log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32A8-28E1-0709-66E3-9E359952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FC0D1D-EF37-629D-D394-ABEC534F0216}"/>
              </a:ext>
            </a:extLst>
          </p:cNvPr>
          <p:cNvSpPr/>
          <p:nvPr/>
        </p:nvSpPr>
        <p:spPr>
          <a:xfrm>
            <a:off x="72000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1A52-2A58-B66F-0537-F6479E2A7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D6C9-1D52-B918-B301-3BAEF3F64A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#2: Log area: maintaining consistency in case of a power outage or system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4FE2C-4E41-E48C-9669-7E7EAB8A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6740AB4-17C4-24D7-6ADC-652A4EB75C8D}"/>
              </a:ext>
            </a:extLst>
          </p:cNvPr>
          <p:cNvSpPr/>
          <p:nvPr/>
        </p:nvSpPr>
        <p:spPr>
          <a:xfrm>
            <a:off x="1584000" y="1636200"/>
            <a:ext cx="16164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D35-7C7C-7951-5567-9D6162CD0E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E7F22-D9F7-AE44-9741-84F06A2413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</a:t>
            </a:r>
            <a:r>
              <a:rPr lang="en-US" dirty="0"/>
              <a:t> area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Unnamed files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0F89-6CE1-C453-10D2-8C357D3B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7F6AD43-B11C-A3E4-84C1-774BD30CF08F}"/>
              </a:ext>
            </a:extLst>
          </p:cNvPr>
          <p:cNvSpPr/>
          <p:nvPr/>
        </p:nvSpPr>
        <p:spPr>
          <a:xfrm>
            <a:off x="2988000" y="1636200"/>
            <a:ext cx="22698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426A-4AE5-668A-6F8A-09A7A753F3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9DE8C-A316-1F80-C707-5757F52745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76626-7287-A224-DBEE-72E8A4DCF46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55FF-3F57-8319-6E53-46E7F35B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CB4A-3DF0-C859-B7FF-B3E18F5DF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 map area: tracks which blocks are in use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7FEA-2DA8-D162-FFDC-00C2CC2554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6E7DEF6-0E7C-5A0F-3BC4-CEF36304B5A4}"/>
              </a:ext>
            </a:extLst>
          </p:cNvPr>
          <p:cNvSpPr/>
          <p:nvPr/>
        </p:nvSpPr>
        <p:spPr>
          <a:xfrm>
            <a:off x="5029200" y="1600200"/>
            <a:ext cx="16002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 area: actual file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850B80F-B198-ADA9-9FC2-C1582205B42C}"/>
              </a:ext>
            </a:extLst>
          </p:cNvPr>
          <p:cNvSpPr/>
          <p:nvPr/>
        </p:nvSpPr>
        <p:spPr>
          <a:xfrm>
            <a:off x="6325200" y="1600200"/>
            <a:ext cx="3733199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459-C5FE-DD2A-418D-35D32B07E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C6A7-68C3-AB35-D0CA-6E9395D1DF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Poll: </a:t>
            </a:r>
            <a:r>
              <a:rPr lang="en-US" dirty="0">
                <a:hlinkClick r:id="rId3"/>
              </a:rPr>
              <a:t>https://pollev.com/aburtsev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What’s inside the bitmap area? </a:t>
            </a:r>
          </a:p>
          <a:p>
            <a:pPr lvl="0">
              <a:buSzPct val="100000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09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AB7956-5C7B-CE07-7735-9975A3833A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Buffer cache layer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9CB-054E-A2A8-48D8-E45196901F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BB1-FF2A-8308-BDDA-C2A64B7B13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goals: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Synchronization</a:t>
            </a:r>
            <a:r>
              <a:rPr lang="en-US" sz="3200" dirty="0">
                <a:latin typeface="Liberation Sans" pitchFamily="18"/>
              </a:rPr>
              <a:t>: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copy of a data block exist in the kernel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writer updates this copy at a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Caching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Frequently used copies are cached for efficient reads and writes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E35AE65-629A-AF95-8C15-9B13DB167293}"/>
              </a:ext>
            </a:extLst>
          </p:cNvPr>
          <p:cNvSpPr/>
          <p:nvPr/>
        </p:nvSpPr>
        <p:spPr>
          <a:xfrm flipH="1">
            <a:off x="3511951" y="3019832"/>
            <a:ext cx="2414286" cy="20986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672BA1F-050F-87E6-FEE8-488FB6C82506}"/>
              </a:ext>
            </a:extLst>
          </p:cNvPr>
          <p:cNvSpPr/>
          <p:nvPr/>
        </p:nvSpPr>
        <p:spPr>
          <a:xfrm flipH="1" flipV="1">
            <a:off x="4427817" y="1244572"/>
            <a:ext cx="1648892" cy="137403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DBFF665-AB78-20B5-B4CE-B6D5D60C851C}"/>
              </a:ext>
            </a:extLst>
          </p:cNvPr>
          <p:cNvSpPr txBox="1">
            <a:spLocks/>
          </p:cNvSpPr>
          <p:nvPr/>
        </p:nvSpPr>
        <p:spPr>
          <a:xfrm>
            <a:off x="5741043" y="2465408"/>
            <a:ext cx="3834596" cy="6018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Array of buffers</a:t>
            </a:r>
          </a:p>
        </p:txBody>
      </p:sp>
    </p:spTree>
    <p:extLst>
      <p:ext uri="{BB962C8B-B14F-4D97-AF65-F5344CB8AC3E}">
        <p14:creationId xmlns:p14="http://schemas.microsoft.com/office/powerpoint/2010/main" val="19307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Cached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512 bytes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B23F2A9-E499-ACFD-2880-A66F684B47E8}"/>
              </a:ext>
            </a:extLst>
          </p:cNvPr>
          <p:cNvSpPr/>
          <p:nvPr/>
        </p:nvSpPr>
        <p:spPr>
          <a:xfrm flipH="1">
            <a:off x="4340506" y="1863523"/>
            <a:ext cx="2465408" cy="7523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720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Flags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616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Device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  <a:latin typeface="Liberation Sans" pitchFamily="18"/>
              </a:rPr>
              <a:t>We might have multiple disks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12069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Block number on disk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1734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LRU list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To evict the oldest blocks</a:t>
            </a:r>
          </a:p>
        </p:txBody>
      </p:sp>
    </p:spTree>
    <p:extLst>
      <p:ext uri="{BB962C8B-B14F-4D97-AF65-F5344CB8AC3E}">
        <p14:creationId xmlns:p14="http://schemas.microsoft.com/office/powerpoint/2010/main" val="23744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43CF-285C-8ABE-D813-C82DDEA1BB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F483-EAE9-826F-3953-6561EE4331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Sharing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Sharing of data across users and applications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Persistent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Data is available after reboot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B3E-8E17-38BC-1054-455751C99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layer: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B09C-227E-235B-5E97-00D2DA478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bread()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bwrite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- obtain a copy for reading or writing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Owned until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brelse</a:t>
            </a:r>
            <a:r>
              <a:rPr lang="en-US" sz="2800" dirty="0">
                <a:solidFill>
                  <a:srgbClr val="0070C0"/>
                </a:solidFill>
                <a:latin typeface="Liberation Sans" pitchFamily="18"/>
              </a:rPr>
              <a:t>()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Locking with a flag (B_BUSY)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threads will be blocked and wait until </a:t>
            </a:r>
            <a:r>
              <a:rPr lang="en-US" dirty="0" err="1">
                <a:solidFill>
                  <a:srgbClr val="0070C0"/>
                </a:solidFill>
              </a:rPr>
              <a:t>brelse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2F45-64BC-7DDC-F78A-EE248AA86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566640"/>
            <a:ext cx="9347040" cy="1262160"/>
          </a:xfrm>
        </p:spPr>
        <p:txBody>
          <a:bodyPr/>
          <a:lstStyle/>
          <a:p>
            <a:pPr lvl="0"/>
            <a:r>
              <a:rPr lang="en-US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6075-41C4-FA36-8D35-5AB1DDAEE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51800"/>
            <a:ext cx="9071640" cy="3182040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1AB-D00A-5BC3-5836-E7E82683B8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203358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226-983B-8A57-A43E-A2EC3CD7D7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4400" y="59436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40BA-A730-5BBB-2696-4CC342C8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5747" y="457200"/>
            <a:ext cx="9964877" cy="5696640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log.start+tail+1); // read log block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 // copy block to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 // write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</p:spTree>
    <p:extLst>
      <p:ext uri="{BB962C8B-B14F-4D97-AF65-F5344CB8AC3E}">
        <p14:creationId xmlns:p14="http://schemas.microsoft.com/office/powerpoint/2010/main" val="1638817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8DA2-E793-F393-9BD5-FD5BA9DFD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08730" y="3478193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6891-A8CA-07A3-94AB-75BC568CF9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9CC-661D-DCC1-10B5-1552B4BA8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75C9-D0D7-6A84-527A-486F4220F4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4365 static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4368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4370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4372  loop: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4373   // Is the block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4374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b−&gt;next){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4375     if(b−&gt;dev == dev &amp;&amp;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4376       if(!(b−&gt;flags &amp; B_BUSY)){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4377         b−&gt;flags |=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4378  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4379  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4380  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4381       sleep(b,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4382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goto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loop;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4383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4384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577-6348-ABF2-2C3A-9094E79441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E66D0-FCD6-CE7A-03D3-4441E29DBE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4386   // Not cached; recycle some non−busy and clean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4387   // "clean" because B_DIRTY and !B_BUSY means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4388   // hasn’t yet committed the changes to the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4389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4390     if((b−&gt;flags &amp; B_BUSY)== 0 &amp;&amp; (b−&gt;flags &amp; B_DIRTY)== 0){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4391       b−&gt;dev = dev;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4392    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4393       b−&gt;flags 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4394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4395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4396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4397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4398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no buffers");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4399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5A6E-5D05-FF2B-8B85-C2BED239B0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516-A9D0-5D94-5C6E-11D05FA465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ABF-EE2B-93E7-8B69-E9FAB98097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728687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Release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5405E-CC18-CA68-E0CC-0E862830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4423 // Release a B_BUSY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4424 // Move to the head of the MRU list.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4425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4428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4429  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4431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4433   b−&gt;next−&gt;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4434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−&gt;next = b−&gt;next;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4435   b−&gt;next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4436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4437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4438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4440   b−&gt;flags &amp;= ~B_BUSY;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4441   wakeup(b);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4443   release(&amp;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7579-E011-9100-54C7-A3FC9924AB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5214" y="2244600"/>
            <a:ext cx="3755985" cy="1818114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Maintain least recently used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Move to the head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61853D-EFA2-18DE-A832-E0772D7377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Logging 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5EF-0E86-0106-F7DC-ADC7680CDD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38EB-80BB-3144-5FA3-4BA488B9C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File system operations involve multiple writes to disk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During the crash, subset of writes might leave the file system in an inconsistent state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if crash happens during file delete operation it can leave the file system with:</a:t>
            </a: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#1: Directory entry pointing to a free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#2: Allocated but unlinked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7810-E70E-DDBD-A9D2-E257484C34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E6E9-B6F8-B01F-818C-46420762E5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On-disk and in-memory data structures that represent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tree of named files and directories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identities of disk blocks which hold data for each file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which areas of the disk are free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74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FB5-441D-C26A-927C-224837A83B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7094-FFED-E8E5-D97A-E0BC510F89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don't directly go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Instead they are logged in a journal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Once all writes are logged, the system writes a special commit record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Indicating that log contains a complete operation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 this point file system copies writes to the on-disk data structures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After copy completes, log record is erased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D18B-C69F-DA87-9784-F770D0CDC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3F2-86B4-54C7-22E3-2E749C0AD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reboot, copy the log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marked as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Copy blocks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partially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Discard all writes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Information might be lost (output consistency, e.g. you can launch the missile twice since you lost the write saying you already did)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018-276E-D3CF-B592-64988859B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9724-FB74-8099-9745-2385312C3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1E95-8351-7DCD-9A12-594C758C1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6E5-B034-1EDE-B2FE-6854B99F7E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Log (in memory)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6019-726E-3648-BC53-CC87E22FC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4532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4533   int n;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4534   int block[LOGSIZE];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4535 };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4537 struct log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4538   struct spinlock lock;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4539   int start;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4540   int size;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4541   int outstanding; // how many FS sys calls are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executing.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4542   int committing; // in commit(), please wait.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4543   int dev;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4544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lh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4545 };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413-9084-23EE-D301-3D8269E971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49C9-EBCF-3396-AF1F-1B9666A96E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B8EA-6325-DC05-C55A-92F8EDFDC1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717894"/>
            <a:ext cx="4524840" cy="1368706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#1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Log is being committed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sleep(&amp;log, &amp;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4896091"/>
            <a:ext cx="4524840" cy="2190509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#2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Not enough space for a new transaction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822207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045074"/>
            <a:ext cx="4524840" cy="2041525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#3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good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Reserve space for a new transaction</a:t>
            </a:r>
          </a:p>
        </p:txBody>
      </p:sp>
    </p:spTree>
    <p:extLst>
      <p:ext uri="{BB962C8B-B14F-4D97-AF65-F5344CB8AC3E}">
        <p14:creationId xmlns:p14="http://schemas.microsoft.com/office/powerpoint/2010/main" val="4192134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5B8B-19DB-EB82-A00B-57FD92559A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7CB5-52CC-FF59-87B4-56E4D33A0A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BF10D-ADFE-A07F-414C-163A72FD1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2326-7770-70D2-27E5-3060711113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3886200"/>
            <a:ext cx="4524840" cy="3200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M Mono 10" pitchFamily="17"/>
              </a:rPr>
              <a:t>log_write()</a:t>
            </a:r>
            <a:r>
              <a:rPr lang="en-US"/>
              <a:t> replaces </a:t>
            </a:r>
            <a:r>
              <a:rPr lang="en-US">
                <a:latin typeface="LM Mono 10" pitchFamily="17"/>
              </a:rPr>
              <a:t>bwrite(); brelse()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DCA4-C1B6-F86D-DBCD-C5BA165A44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Crash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DE75D-A451-388F-C8C9-7E60401720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File systems must support crash recovery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 power loss may interrupt a sequence of updates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And leave the file system in an inconsistent state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E.g., a block both marked free and used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									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000099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b−&gt;flags |= B_DIRTY; 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0800" y="4809281"/>
            <a:ext cx="3429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Check if already in log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									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b−&gt;flags |= B_DIRTY; 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9225" y="4577787"/>
            <a:ext cx="3429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to the log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Prevent eviction</a:t>
            </a:r>
          </a:p>
        </p:txBody>
      </p:sp>
    </p:spTree>
    <p:extLst>
      <p:ext uri="{BB962C8B-B14F-4D97-AF65-F5344CB8AC3E}">
        <p14:creationId xmlns:p14="http://schemas.microsoft.com/office/powerpoint/2010/main" val="3047427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9DA-7932-70BB-C217-498CB9A31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A28A-BED4-09C2-76A8-3AA8FBEDA4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3777-78B9-AF72-7DDF-E772A75B99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</a:t>
            </a:r>
            <a:r>
              <a:rPr lang="en-US" sz="19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8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3AE3-BC28-980C-577B-30B07AEFBD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15228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53C3-40FF-AAFF-5D74-E32505C7FE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modified blocks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cache to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header to disk −−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the real commit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to home locations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Erase the transaction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the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2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Loop through the entire log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to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log.start+tail+1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Get a lock on the block of the log</a:t>
            </a:r>
          </a:p>
        </p:txBody>
      </p:sp>
    </p:spTree>
    <p:extLst>
      <p:ext uri="{BB962C8B-B14F-4D97-AF65-F5344CB8AC3E}">
        <p14:creationId xmlns:p14="http://schemas.microsoft.com/office/powerpoint/2010/main" val="46570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from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actual block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It’s in the buffer cache</a:t>
            </a:r>
          </a:p>
        </p:txBody>
      </p:sp>
    </p:spTree>
    <p:extLst>
      <p:ext uri="{BB962C8B-B14F-4D97-AF65-F5344CB8AC3E}">
        <p14:creationId xmlns:p14="http://schemas.microsoft.com/office/powerpoint/2010/main" val="212849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2790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6544-11D9-29EC-AA2C-B1B7300FD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638E-247E-AE40-9601-B100BD4CBE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a block device is several orders of magnitude slower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Memory</a:t>
            </a:r>
            <a:r>
              <a:rPr lang="en-US" sz="2800" dirty="0">
                <a:latin typeface="Liberation Sans" pitchFamily="18"/>
              </a:rPr>
              <a:t>: 200 cycles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Disk</a:t>
            </a:r>
            <a:r>
              <a:rPr lang="en-US" sz="2800" dirty="0">
                <a:latin typeface="Liberation Sans" pitchFamily="18"/>
              </a:rPr>
              <a:t>: 20 000 000 cycles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system must maintain a cache of disk blocks in memory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“to” and release all locks</a:t>
            </a:r>
          </a:p>
        </p:txBody>
      </p:sp>
    </p:spTree>
    <p:extLst>
      <p:ext uri="{BB962C8B-B14F-4D97-AF65-F5344CB8AC3E}">
        <p14:creationId xmlns:p14="http://schemas.microsoft.com/office/powerpoint/2010/main" val="1241194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5D6-6D1B-EEC7-B352-6F1E401F23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0991-EED0-CF1F-B729-D0BD742020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modified blocks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cache to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header to disk −−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the real commit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to home locations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Erase the transaction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the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log header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in </a:t>
            </a:r>
            <a:r>
              <a:rPr lang="en-US" sz="3200" dirty="0" err="1">
                <a:solidFill>
                  <a:srgbClr val="000099"/>
                </a:solidFill>
                <a:latin typeface="LMMono10" pitchFamily="17"/>
              </a:rPr>
              <a:t>log.start</a:t>
            </a:r>
            <a:endParaRPr lang="en-US" sz="3200" dirty="0">
              <a:solidFill>
                <a:srgbClr val="000099"/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Typecast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buf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-&gt;data 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to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logheader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27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size of the log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log.lh.n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) into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block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all block numbers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4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back to disk into the log area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Release the lock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48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1B9-B895-C69E-EBAA-6E23DD18C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207824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58C0-91B6-81F1-ABD7-BF7494B35F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modified blocks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cache to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header to disk −−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the real commit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to home locations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Erase the transaction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the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92355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log area (</a:t>
            </a:r>
            <a:r>
              <a:rPr lang="en-US" dirty="0">
                <a:solidFill>
                  <a:srgbClr val="000099"/>
                </a:solidFill>
                <a:latin typeface="LMMono10" pitchFamily="17"/>
              </a:rPr>
              <a:t>log.start+tail+1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00009A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data area where the data should go</a:t>
            </a:r>
          </a:p>
        </p:txBody>
      </p:sp>
    </p:spTree>
    <p:extLst>
      <p:ext uri="{BB962C8B-B14F-4D97-AF65-F5344CB8AC3E}">
        <p14:creationId xmlns:p14="http://schemas.microsoft.com/office/powerpoint/2010/main" val="193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BB35-A54B-FB26-4213-3936AB41CC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38FF-10B0-F7E7-68DC-5EE9343141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and write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From a block device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Into a buffer cache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Synchronize across multiple readers and writers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F1765-9F42-57B4-48C1-58ECDDA2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4960" y="228600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EF8C47-981F-8B9F-70E6-656F83022C18}"/>
              </a:ext>
            </a:extLst>
          </p:cNvPr>
          <p:cNvSpPr/>
          <p:nvPr/>
        </p:nvSpPr>
        <p:spPr>
          <a:xfrm>
            <a:off x="228600" y="457200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60035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block back to disk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locks</a:t>
            </a:r>
          </a:p>
        </p:txBody>
      </p:sp>
    </p:spTree>
    <p:extLst>
      <p:ext uri="{BB962C8B-B14F-4D97-AF65-F5344CB8AC3E}">
        <p14:creationId xmlns:p14="http://schemas.microsoft.com/office/powerpoint/2010/main" val="3046024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8776-FC58-1855-92B9-A5A7B9B10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8376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3404-A35D-2006-8A70-A90D58D579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modified blocks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cache to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Write header to disk −−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the real commit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2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to home locations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Erase the transaction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from the log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5D6E258-2589-F8F8-EFC5-AFD263AC2D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Inode layer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535C-658E-C9DE-84D2-3EF9C7BEC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1830-C06A-ECB5-FC8D-90DBB5DA0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Describes a single unnamed file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on disk holds metadata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File type, size, # of links referring to it, list of blocks with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memory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A copy of an on-disk </a:t>
            </a:r>
            <a:r>
              <a:rPr lang="en-US" sz="3000" dirty="0" err="1">
                <a:latin typeface="Liberation Sans" pitchFamily="18"/>
              </a:rPr>
              <a:t>inode</a:t>
            </a:r>
            <a:r>
              <a:rPr lang="en-US" sz="3000" dirty="0">
                <a:latin typeface="Liberation Sans" pitchFamily="18"/>
              </a:rPr>
              <a:t> + some additional kernel information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Reference counter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-&gt;ref)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 flags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-&gt;flags)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17D5-1560-331B-DED3-39C1AC7329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94356-08AE-FF12-D805-D68CDB06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9D88-C8B2-6F6E-CD2C-815745632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D2A4-5DEB-432C-E360-C39B945940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Inodes</a:t>
            </a:r>
            <a:r>
              <a:rPr lang="en-US" dirty="0"/>
              <a:t> are stored as an array on disk </a:t>
            </a:r>
            <a:r>
              <a:rPr lang="en-US" sz="3200" dirty="0" err="1">
                <a:latin typeface="Liberation Sans" pitchFamily="18"/>
              </a:rPr>
              <a:t>sb.startinode</a:t>
            </a:r>
            <a:endParaRPr lang="en-US" sz="3200" dirty="0"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has a number (indicating its position on disk)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kernel keeps a cache of </a:t>
            </a:r>
            <a:r>
              <a:rPr lang="en-US" dirty="0" err="1"/>
              <a:t>inodes</a:t>
            </a:r>
            <a:r>
              <a:rPr lang="en-US" dirty="0"/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C5117-7F53-D661-7A25-F6AB63F427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12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711DC0A-F91D-AAA0-AB02-CA7046529E37}"/>
              </a:ext>
            </a:extLst>
          </p:cNvPr>
          <p:cNvSpPr/>
          <p:nvPr/>
        </p:nvSpPr>
        <p:spPr>
          <a:xfrm>
            <a:off x="2977200" y="1600200"/>
            <a:ext cx="22806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90D9-63E6-6308-1879-20D36BEA61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Inode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397D-5ACB-06C7-7907-8F53EF0465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366794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3927 // On−disk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structure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3928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3929   short type; // File type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3930   short major; // Major device number (T_DEV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3931   short minor; // Minor device number (T_DEV  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3932   short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links to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file system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3933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 // Size of file (bytes)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3934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 // Data block addresses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3935 };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BE86-D837-3E24-259E-A664EB78BD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87FA5-0770-FCC4-658E-6DCFD5E5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DD081-950E-DD06-D689-E871EEC55F2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E711-48AB-B7AF-A7BA-711AE8755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72D28-C172-283D-6890-D581AEF1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E9F22-BE82-DEC8-CF04-C785DF622F19}"/>
              </a:ext>
            </a:extLst>
          </p:cNvPr>
          <p:cNvSpPr txBox="1"/>
          <p:nvPr/>
        </p:nvSpPr>
        <p:spPr>
          <a:xfrm>
            <a:off x="6525000" y="1828800"/>
            <a:ext cx="3141720" cy="2079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128*512 + 12*512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     = 71680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98CA-1792-14D9-86BA-BB72C9DE74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12E2-DBFA-0358-E32D-6639680D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Group multiple writes into an atomic transaction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FA3F-F3E8-9B44-8B25-9EB2026F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E1C45AD-29CF-72F1-98CB-4EC8B019A3B7}"/>
              </a:ext>
            </a:extLst>
          </p:cNvPr>
          <p:cNvSpPr/>
          <p:nvPr/>
        </p:nvSpPr>
        <p:spPr>
          <a:xfrm>
            <a:off x="210240" y="40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DC7-1C03-45E7-CC95-42FC697FC7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8152" y="338040"/>
            <a:ext cx="6013048" cy="1262160"/>
          </a:xfrm>
        </p:spPr>
        <p:txBody>
          <a:bodyPr/>
          <a:lstStyle/>
          <a:p>
            <a:pPr lvl="0"/>
            <a:r>
              <a:rPr lang="en-US" dirty="0" err="1"/>
              <a:t>Inode</a:t>
            </a:r>
            <a:r>
              <a:rPr lang="en-US" dirty="0"/>
              <a:t> 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A02A-8E05-6CAF-4CB0-E99E5FCD88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4011 // in−memory copy of an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4012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4013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 // Device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4014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4015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4016   int flags; // I_BUSY, I_VALID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4017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4018   short type; // copy of disk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4019   short major;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4020   short minor;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4021   short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4022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4023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4024 };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F39-E19C-DE3E-F7A1-E7C8493B76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In-memory cache of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5EA3-DD3C-1911-A73D-0ADDEAFF94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4912 struct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4913   struct spinlock lock;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4914  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[NINODE];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4915 }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icache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853-5707-FAA3-C056-440A03289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Lifecycle of inode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5649-AD00-56D0-D17A-84CBBFA436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Allocation (on disk)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ialloc</a:t>
            </a:r>
            <a:r>
              <a:rPr lang="en-US" sz="2800" dirty="0"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 -- deallocates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Referencing in cache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 tracks the number of active pointers to an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iget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915D-C594-72D1-F8DF-12032F3398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Accessing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9D99-E6B7-8805-19DA-D09B3869A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4894 // Thus a typical sequence is: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4895 // ip = iget(dev, inum)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4896 // ilock(ip)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4897 // ... examine and modify ip−&gt;xxx 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4898 // iunlock(ip)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4899 // iput(ip)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ABCD-C3AF-F95E-1FBE-2AA0688E1A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iget()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BB44-1415-A293-AA90-E5C17680B8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457200"/>
            <a:ext cx="9071640" cy="66294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5004 iget(uint dev, uint inum)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5008   acquire(&amp;icache.lock);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5010   // Is the inode already cached?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5011   empty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5012   for(ip = &amp;icache.inode[0]; ip &lt; &amp;icache.inode[NINODE]; ip++){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5013     if(ip−&gt;ref &gt; 0 &amp;&amp; ip−&gt;dev == dev &amp;&amp; ip−&gt;inum == inum){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5014       ip−&gt;ref++;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5015       release(&amp;icache.lock);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5016    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5017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5018     if(empty == 0 &amp;&amp; ip−&gt;ref == 0) // Remember empty slot.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5019       empty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5020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endParaRPr lang="en-US">
              <a:solidFill>
                <a:srgbClr val="94476B"/>
              </a:solidFill>
              <a:latin typeface="LMMono10" pitchFamily="17"/>
            </a:endParaRP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5029   ip−&gt;ref = 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5031   release(&amp;icache.lock);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5033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5034 }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5517-72B5-F935-FE39-5693B1177B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4572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Example: sys_read()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6F3B-A7B2-7849-88D4-60D873AD2E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5865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5867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5868   int 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5869   char *p;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5871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0, &amp;f)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(2, &amp;n)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argptr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&amp;p, n)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5872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5873   return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(f, p,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FD63-57CE-A16B-9520-C4513717EB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800600"/>
            <a:ext cx="9144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Question: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Where does f come from?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7BE7-F852-DB46-9B7B-D0E096771B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argfd()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8197-07A6-DE83-7CA3-11BF67E09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5816 // Fetch the nth word−sized system call argument as a file descriptor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5817 // and return both the descriptor and the corresponding struct file.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5818 static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5819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(int n, int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file **pf)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5820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5821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5822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5823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5824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(n, 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5825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5826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NOFILE || (f=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5827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5828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5829    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5830   if(pf)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5831     *pf = 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5832   return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5833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261C-60F4-8EAF-8778-3CF1FD0938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0" y="4114800"/>
            <a:ext cx="6172560" cy="2057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Remember file descriptors?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has a 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proc-&gt;</a:t>
            </a:r>
            <a:r>
              <a:rPr lang="en-US" sz="3200" dirty="0" err="1">
                <a:latin typeface="Liberation Sans" pitchFamily="18"/>
              </a:rPr>
              <a:t>ofile</a:t>
            </a:r>
            <a:r>
              <a:rPr lang="en-US" sz="3200" dirty="0">
                <a:latin typeface="Liberation Sans" pitchFamily="18"/>
              </a:rPr>
              <a:t>[]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3B5-D62F-51DA-9796-E53F29645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338040"/>
            <a:ext cx="9144000" cy="1262160"/>
          </a:xfrm>
        </p:spPr>
        <p:txBody>
          <a:bodyPr/>
          <a:lstStyle/>
          <a:p>
            <a:pPr lvl="0"/>
            <a:r>
              <a:rPr lang="en-US"/>
              <a:t>File descriptors: two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4F12E-CB2D-75BE-1FB7-E20DD648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2200" y="1913760"/>
            <a:ext cx="8479440" cy="44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CBB770-01B4-85A5-14DC-68CF2470B1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2353 struct proc {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2354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sz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Size of process memory (bytes)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2355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pde_t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pgdir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Page table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2356   char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kstack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Bottom of kernel stack for 						this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2357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procstate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state;        // Process state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2358   int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Process ID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2359   struct proc *parent;         // Parent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2360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trapframe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// Trap frame for current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syscall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2361   struct context *context;     //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run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2362   void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If non−zero, sleeping on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2363   int killed;                  // If non−zero, have been killed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2364   struct file *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[NOFILE];  // Open files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2365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cwd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// Current directory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2366   char name[16];               // Process name (debugging)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2367 };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566D-805D-1E10-B352-0A45C31FC7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600" y="5995686"/>
            <a:ext cx="7812000" cy="1400514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struct proc has an array of struct file pointers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element is a “file descriptor”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701A-ECB2-B62E-7B48-3D33D049C5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DC03-07FB-3CA6-8248-9E43929EE0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Unnamed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Represented as </a:t>
            </a:r>
            <a:r>
              <a:rPr lang="en-US" sz="3200" dirty="0" err="1">
                <a:latin typeface="Liberation Sans" pitchFamily="18"/>
              </a:rPr>
              <a:t>inodes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blocks holding file's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BD849-840B-AA2B-ED0B-DC7C6D61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1056CB8-D7BD-BFE4-F3FD-AD8A4EB195BF}"/>
              </a:ext>
            </a:extLst>
          </p:cNvPr>
          <p:cNvSpPr/>
          <p:nvPr/>
        </p:nvSpPr>
        <p:spPr>
          <a:xfrm>
            <a:off x="210240" y="3653639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  <p:extLst>
      <p:ext uri="{BB962C8B-B14F-4D97-AF65-F5344CB8AC3E}">
        <p14:creationId xmlns:p14="http://schemas.microsoft.com/office/powerpoint/2010/main" val="7021590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76F-5D16-3F85-BFBC-4CC7A2564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struct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13F-B636-0E8A-7B25-CC34822FE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4001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4006   struct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4007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4008 };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6603-06EC-8F81-6DDD-A5E1350E7F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599" y="3322800"/>
            <a:ext cx="8263413" cy="3763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can be a pipe or an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 can be readable and/or writable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file has current offset (off)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5A2-4A95-0F82-BC15-72B3C3872F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325800" cy="1262160"/>
          </a:xfrm>
        </p:spPr>
        <p:txBody>
          <a:bodyPr/>
          <a:lstStyle/>
          <a:p>
            <a:pPr lvl="0"/>
            <a:r>
              <a:rPr lang="en-US"/>
              <a:t>Two file descriptors pointing to a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C621A-9511-CB75-A5BF-E8E523D8B7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0799" y="1829160"/>
            <a:ext cx="8250840" cy="42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44AD-4D53-A028-5D50-EAEBF64B02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C7CD-23D1-CEB7-C06B-D900145C1A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5719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f−&gt;readable == 0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5724     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5725     if((r = readi(f−&gt;ip, addr, f−&gt;off, n))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5727     iunlock(f−&gt;ip);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D63C-27A9-48B3-5804-4CD5CA8009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9103-248A-AEB5-84BE-13D59D213A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5721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FD_PIPE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5722     return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piperead(f−&gt;pipe, addr, n)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5724     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5725     if((r = readi(f−&gt;ip, addr, f−&gt;off, n))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5727     iunlock(f−&gt;ip);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DC8-3702-C925-FE23-8B5BBC129D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F3CB-D2EB-FA34-9D8C-6A4A045113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5723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FD_INODE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5724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5725     if((r =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readi(f−&gt;ip, addr, f−&gt;off, n)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5727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iunlock(f−&gt;ip)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0E79-80ED-8A20-7EF5-4DD173628E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35FE-82F9-56F8-58B5-FFD1A11630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5723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FD_INODE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5724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5725     if((r =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readi(f−&gt;ip, addr, f−&gt;off, n)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5727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iunlock(f−&gt;ip)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E4FF7C9-32EE-F2B2-87BC-CD7894C962CB}"/>
              </a:ext>
            </a:extLst>
          </p:cNvPr>
          <p:cNvSpPr/>
          <p:nvPr/>
        </p:nvSpPr>
        <p:spPr>
          <a:xfrm>
            <a:off x="5648400" y="4343400"/>
            <a:ext cx="1137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3A2F-943C-FD00-07B3-A1F0356632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257800"/>
            <a:ext cx="5029200" cy="2057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Note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Read starts with the current offset (</a:t>
            </a:r>
            <a:r>
              <a:rPr lang="en-US" sz="3200">
                <a:latin typeface="LM Mono 10" pitchFamily="17"/>
              </a:rPr>
              <a:t>f-&gt;off</a:t>
            </a:r>
            <a:r>
              <a:rPr lang="en-US" sz="3200">
                <a:latin typeface="Liberation Sans" pitchFamily="18"/>
              </a:rPr>
              <a:t>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7B4-D758-CFA4-963C-22AB08F70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BB94-49F5-ABD1-0924-BE0FC17D1C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5252 readi(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struct inode *ip, char *dst, uint off, uint n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5268   for(tot=0; tot&lt;n; tot+=m, off+=m, dst+=m){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5269     bp = bread(ip−&gt;dev, bmap(ip, off/BSIZE));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5270     m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5275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5BB0CDD-FC68-2928-F3D2-6EF043BC219E}"/>
              </a:ext>
            </a:extLst>
          </p:cNvPr>
          <p:cNvSpPr/>
          <p:nvPr/>
        </p:nvSpPr>
        <p:spPr>
          <a:xfrm>
            <a:off x="4667400" y="2514600"/>
            <a:ext cx="219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89BAB-D736-B6BC-E024-2BA2CC387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520"/>
            <a:ext cx="5029200" cy="1083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What is this check for?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E6E-A1D1-549E-371B-2A86DC85B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43E6-5B50-54A5-0B28-309A55BA82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5252 readi(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struct inode *ip, char *dst, uint off, uint n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5268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tot=0; tot&lt;n; tot+=m, off+=m, dst+=m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5269     bp = bread(ip−&gt;dev, bmap(ip, off/BSIZE));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5270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m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5275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002-2AF5-E65F-14B0-5BBB08E4D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279-E30A-1250-C19A-F0ED55429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5252 readi(struct inode *ip, char *dst, uint off, uint 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…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5268   for(tot=0; tot&lt;n; tot+=m, off+=m, dst+=m){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5269     bp = bread(ip−&gt;dev,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bmap(ip, off/BSIZE)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5270     m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5AAA-1FB9-1E8B-754F-B6875DA2BA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160"/>
            <a:ext cx="5029200" cy="1083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What is this bmap() function?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20416</TotalTime>
  <Words>12463</Words>
  <Application>Microsoft Macintosh PowerPoint</Application>
  <PresentationFormat>Custom</PresentationFormat>
  <Paragraphs>1986</Paragraphs>
  <Slides>132</Slides>
  <Notes>131</Notes>
  <HiddenSlides>37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132</vt:i4>
      </vt:variant>
    </vt:vector>
  </HeadingPairs>
  <TitlesOfParts>
    <vt:vector size="147" baseType="lpstr">
      <vt:lpstr>Aptos</vt:lpstr>
      <vt:lpstr>Arial</vt:lpstr>
      <vt:lpstr>Bitstream Vera Sans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cs5460/6460: Operating Systems  Lecture: File systems</vt:lpstr>
      <vt:lpstr>The role of file systems</vt:lpstr>
      <vt:lpstr>The role of file systems</vt:lpstr>
      <vt:lpstr>Architecture</vt:lpstr>
      <vt:lpstr>Crash recovery</vt:lpstr>
      <vt:lpstr>Speed</vt:lpstr>
      <vt:lpstr>Block layer</vt:lpstr>
      <vt:lpstr>Transactions</vt:lpstr>
      <vt:lpstr>Files</vt:lpstr>
      <vt:lpstr>Directories</vt:lpstr>
      <vt:lpstr>Pathnames</vt:lpstr>
      <vt:lpstr>System call</vt:lpstr>
      <vt:lpstr>File system layout on disk</vt:lpstr>
      <vt:lpstr>File system layout on disk</vt:lpstr>
      <vt:lpstr>File system layout on disk</vt:lpstr>
      <vt:lpstr>File system layout on disk</vt:lpstr>
      <vt:lpstr>Representing files on disk</vt:lpstr>
      <vt:lpstr>File system layout on disk</vt:lpstr>
      <vt:lpstr>File system layout on disk</vt:lpstr>
      <vt:lpstr>File system layout on disk</vt:lpstr>
      <vt:lpstr>PowerPoint Presentation</vt:lpstr>
      <vt:lpstr>Buffer cache layer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 layer: interface</vt:lpstr>
      <vt:lpstr>Common pattern</vt:lpstr>
      <vt:lpstr>Example</vt:lpstr>
      <vt:lpstr>Block read and write operations</vt:lpstr>
      <vt:lpstr>Getting a block from a buffer cache (part 1)</vt:lpstr>
      <vt:lpstr>Getting a block from a buffer cache (part 2)</vt:lpstr>
      <vt:lpstr>Block read and write operations</vt:lpstr>
      <vt:lpstr>Release buffer</vt:lpstr>
      <vt:lpstr>PowerPoint Presentation</vt:lpstr>
      <vt:lpstr>Logging layer</vt:lpstr>
      <vt:lpstr>PowerPoint Presentation</vt:lpstr>
      <vt:lpstr>Logging</vt:lpstr>
      <vt:lpstr>Recovery</vt:lpstr>
      <vt:lpstr>Typical use of transactions</vt:lpstr>
      <vt:lpstr>Log (in memory)</vt:lpstr>
      <vt:lpstr>Typical use of transactions</vt:lpstr>
      <vt:lpstr>begin_op()</vt:lpstr>
      <vt:lpstr>begin_op()</vt:lpstr>
      <vt:lpstr>begin_op()</vt:lpstr>
      <vt:lpstr>Typical use of transactions</vt:lpstr>
      <vt:lpstr>log_write</vt:lpstr>
      <vt:lpstr>log_write</vt:lpstr>
      <vt:lpstr>Typical use of transactions</vt:lpstr>
      <vt:lpstr>end_op()</vt:lpstr>
      <vt:lpstr>end_op()</vt:lpstr>
      <vt:lpstr>commit()</vt:lpstr>
      <vt:lpstr>write_log()</vt:lpstr>
      <vt:lpstr>write_log()</vt:lpstr>
      <vt:lpstr>write_log()</vt:lpstr>
      <vt:lpstr>write_log()</vt:lpstr>
      <vt:lpstr>write_log()</vt:lpstr>
      <vt:lpstr>commit()</vt:lpstr>
      <vt:lpstr>write_head()</vt:lpstr>
      <vt:lpstr>write_head()</vt:lpstr>
      <vt:lpstr>write_head()</vt:lpstr>
      <vt:lpstr>write_head()</vt:lpstr>
      <vt:lpstr>write_head()</vt:lpstr>
      <vt:lpstr>commit()</vt:lpstr>
      <vt:lpstr>install_trans()</vt:lpstr>
      <vt:lpstr>install_trans()</vt:lpstr>
      <vt:lpstr>install_trans()</vt:lpstr>
      <vt:lpstr>install_trans()</vt:lpstr>
      <vt:lpstr>commit()</vt:lpstr>
      <vt:lpstr>PowerPoint Presentation</vt:lpstr>
      <vt:lpstr>Inode</vt:lpstr>
      <vt:lpstr>Representing files on disk</vt:lpstr>
      <vt:lpstr>File system layout on disk</vt:lpstr>
      <vt:lpstr>Inode on disk</vt:lpstr>
      <vt:lpstr>Representing files on disk</vt:lpstr>
      <vt:lpstr>Representing files on disk</vt:lpstr>
      <vt:lpstr>Inode in memory</vt:lpstr>
      <vt:lpstr>In-memory cache of inodes</vt:lpstr>
      <vt:lpstr>Lifecycle of inode</vt:lpstr>
      <vt:lpstr>Accessing inodes</vt:lpstr>
      <vt:lpstr>iget()</vt:lpstr>
      <vt:lpstr>Reading and writing inodes</vt:lpstr>
      <vt:lpstr>Example: sys_read()</vt:lpstr>
      <vt:lpstr>argfd()</vt:lpstr>
      <vt:lpstr>File descriptors: two processes</vt:lpstr>
      <vt:lpstr>PowerPoint Presentation</vt:lpstr>
      <vt:lpstr>Reading and writing inodes</vt:lpstr>
      <vt:lpstr>struct file</vt:lpstr>
      <vt:lpstr>Two file descriptors pointing to a pipe</vt:lpstr>
      <vt:lpstr>readi()</vt:lpstr>
      <vt:lpstr>readi()</vt:lpstr>
      <vt:lpstr>readi()</vt:lpstr>
      <vt:lpstr>readi()</vt:lpstr>
      <vt:lpstr>readi()</vt:lpstr>
      <vt:lpstr>readi()</vt:lpstr>
      <vt:lpstr>readi()</vt:lpstr>
      <vt:lpstr>Representing files on disk</vt:lpstr>
      <vt:lpstr>bmap()</vt:lpstr>
      <vt:lpstr>bmap()</vt:lpstr>
      <vt:lpstr>bmap()</vt:lpstr>
      <vt:lpstr>bmap()</vt:lpstr>
      <vt:lpstr>PowerPoint Presentation</vt:lpstr>
      <vt:lpstr>Block allocator</vt:lpstr>
      <vt:lpstr>balloc()</vt:lpstr>
      <vt:lpstr>balloc()</vt:lpstr>
      <vt:lpstr>balloc()</vt:lpstr>
      <vt:lpstr>balloc()</vt:lpstr>
      <vt:lpstr>PowerPoint Presentation</vt:lpstr>
      <vt:lpstr>Directory inodes</vt:lpstr>
      <vt:lpstr>Directory entry</vt:lpstr>
      <vt:lpstr>dirlookup()</vt:lpstr>
      <vt:lpstr>dirlookup()</vt:lpstr>
      <vt:lpstr>dirlookup()</vt:lpstr>
      <vt:lpstr>Path names layer</vt:lpstr>
      <vt:lpstr>namei()</vt:lpstr>
      <vt:lpstr>namex()</vt:lpstr>
      <vt:lpstr>namex()</vt:lpstr>
      <vt:lpstr>namex()</vt:lpstr>
      <vt:lpstr>Eaxmple: sys_open</vt:lpstr>
      <vt:lpstr>PowerPoint Presentation</vt:lpstr>
      <vt:lpstr>File descriptors</vt:lpstr>
      <vt:lpstr>Eaxmple: sys_open</vt:lpstr>
      <vt:lpstr>Files and filealloc()</vt:lpstr>
      <vt:lpstr>Eaxmple: sys_open</vt:lpstr>
      <vt:lpstr>File descriptors and fdalloc()</vt:lpstr>
      <vt:lpstr>PowerPoint Presentation</vt:lpstr>
      <vt:lpstr>PowerPoint Presentation</vt:lpstr>
      <vt:lpstr>Write() syscall</vt:lpstr>
      <vt:lpstr>Write several blocks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File systems</dc:title>
  <dc:creator>Anton Burtsev</dc:creator>
  <cp:lastModifiedBy>Anton Burtsev</cp:lastModifiedBy>
  <cp:revision>592</cp:revision>
  <dcterms:created xsi:type="dcterms:W3CDTF">2012-05-17T21:33:40Z</dcterms:created>
  <dcterms:modified xsi:type="dcterms:W3CDTF">2024-04-18T15:03:44Z</dcterms:modified>
</cp:coreProperties>
</file>