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9"/>
  </p:notesMasterIdLst>
  <p:handoutMasterIdLst>
    <p:handoutMasterId r:id="rId160"/>
  </p:handout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435" r:id="rId15"/>
    <p:sldId id="436" r:id="rId16"/>
    <p:sldId id="272" r:id="rId17"/>
    <p:sldId id="273" r:id="rId18"/>
    <p:sldId id="274" r:id="rId19"/>
    <p:sldId id="437"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410" r:id="rId37"/>
    <p:sldId id="409" r:id="rId38"/>
    <p:sldId id="411" r:id="rId39"/>
    <p:sldId id="412" r:id="rId40"/>
    <p:sldId id="413" r:id="rId41"/>
    <p:sldId id="414" r:id="rId42"/>
    <p:sldId id="297" r:id="rId43"/>
    <p:sldId id="415" r:id="rId44"/>
    <p:sldId id="416" r:id="rId45"/>
    <p:sldId id="300" r:id="rId46"/>
    <p:sldId id="418" r:id="rId47"/>
    <p:sldId id="419" r:id="rId48"/>
    <p:sldId id="420" r:id="rId49"/>
    <p:sldId id="421" r:id="rId50"/>
    <p:sldId id="417" r:id="rId51"/>
    <p:sldId id="422" r:id="rId52"/>
    <p:sldId id="423" r:id="rId53"/>
    <p:sldId id="424" r:id="rId54"/>
    <p:sldId id="425" r:id="rId55"/>
    <p:sldId id="310" r:id="rId56"/>
    <p:sldId id="426" r:id="rId57"/>
    <p:sldId id="428" r:id="rId58"/>
    <p:sldId id="427" r:id="rId59"/>
    <p:sldId id="429" r:id="rId60"/>
    <p:sldId id="313" r:id="rId61"/>
    <p:sldId id="314" r:id="rId62"/>
    <p:sldId id="315" r:id="rId63"/>
    <p:sldId id="430" r:id="rId64"/>
    <p:sldId id="431" r:id="rId65"/>
    <p:sldId id="432" r:id="rId66"/>
    <p:sldId id="433" r:id="rId67"/>
    <p:sldId id="318" r:id="rId68"/>
    <p:sldId id="434"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444"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438" r:id="rId112"/>
    <p:sldId id="439" r:id="rId113"/>
    <p:sldId id="440" r:id="rId114"/>
    <p:sldId id="441" r:id="rId115"/>
    <p:sldId id="442" r:id="rId116"/>
    <p:sldId id="443" r:id="rId117"/>
    <p:sldId id="384" r:id="rId118"/>
    <p:sldId id="385" r:id="rId119"/>
    <p:sldId id="445" r:id="rId120"/>
    <p:sldId id="403" r:id="rId121"/>
    <p:sldId id="404" r:id="rId122"/>
    <p:sldId id="405"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7" r:id="rId141"/>
    <p:sldId id="388" r:id="rId142"/>
    <p:sldId id="389" r:id="rId143"/>
    <p:sldId id="390" r:id="rId144"/>
    <p:sldId id="391" r:id="rId145"/>
    <p:sldId id="392" r:id="rId146"/>
    <p:sldId id="393" r:id="rId147"/>
    <p:sldId id="394" r:id="rId148"/>
    <p:sldId id="395" r:id="rId149"/>
    <p:sldId id="396" r:id="rId150"/>
    <p:sldId id="397" r:id="rId151"/>
    <p:sldId id="398" r:id="rId152"/>
    <p:sldId id="399" r:id="rId153"/>
    <p:sldId id="400" r:id="rId154"/>
    <p:sldId id="401" r:id="rId155"/>
    <p:sldId id="402" r:id="rId156"/>
    <p:sldId id="406" r:id="rId157"/>
    <p:sldId id="407" r:id="rId15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76B"/>
    <a:srgbClr val="0078E7"/>
    <a:srgbClr val="09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4"/>
    <p:restoredTop sz="94694"/>
  </p:normalViewPr>
  <p:slideViewPr>
    <p:cSldViewPr snapToGrid="0">
      <p:cViewPr varScale="1">
        <p:scale>
          <a:sx n="117" d="100"/>
          <a:sy n="117" d="100"/>
        </p:scale>
        <p:origin x="137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handoutMaster" Target="handoutMasters/handout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71B968-64A8-424C-3D3A-4C876D40690F}"/>
              </a:ext>
            </a:extLst>
          </p:cNvPr>
          <p:cNvSpPr txBox="1">
            <a:spLocks noGrp="1"/>
          </p:cNvSpPr>
          <p:nvPr>
            <p:ph type="hdr" sz="quarter"/>
          </p:nvPr>
        </p:nvSpPr>
        <p:spPr>
          <a:xfrm>
            <a:off x="0" y="0"/>
            <a:ext cx="3372840" cy="502559"/>
          </a:xfrm>
          <a:prstGeom prst="rect">
            <a:avLst/>
          </a:prstGeom>
          <a:noFill/>
          <a:ln>
            <a:noFill/>
          </a:ln>
        </p:spPr>
        <p:txBody>
          <a:bodyPr wrap="none" lIns="90000" tIns="45000" rIns="90000" bIns="4500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3" name="Date Placeholder 2">
            <a:extLst>
              <a:ext uri="{FF2B5EF4-FFF2-40B4-BE49-F238E27FC236}">
                <a16:creationId xmlns:a16="http://schemas.microsoft.com/office/drawing/2014/main" id="{A75C5432-2B33-E62E-6A47-A343391B94B9}"/>
              </a:ext>
            </a:extLst>
          </p:cNvPr>
          <p:cNvSpPr txBox="1">
            <a:spLocks noGrp="1"/>
          </p:cNvSpPr>
          <p:nvPr>
            <p:ph type="dt" sz="quarter" idx="1"/>
          </p:nvPr>
        </p:nvSpPr>
        <p:spPr>
          <a:xfrm>
            <a:off x="4399200" y="0"/>
            <a:ext cx="3372840" cy="502559"/>
          </a:xfrm>
          <a:prstGeom prst="rect">
            <a:avLst/>
          </a:prstGeom>
          <a:noFill/>
          <a:ln>
            <a:noFill/>
          </a:ln>
        </p:spPr>
        <p:txBody>
          <a:bodyPr wrap="none" lIns="90000" tIns="45000" rIns="90000" bIns="4500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4" name="Footer Placeholder 3">
            <a:extLst>
              <a:ext uri="{FF2B5EF4-FFF2-40B4-BE49-F238E27FC236}">
                <a16:creationId xmlns:a16="http://schemas.microsoft.com/office/drawing/2014/main" id="{CAAF07F7-BC67-634F-2C98-F13CA75CF9E6}"/>
              </a:ext>
            </a:extLst>
          </p:cNvPr>
          <p:cNvSpPr txBox="1">
            <a:spLocks noGrp="1"/>
          </p:cNvSpPr>
          <p:nvPr>
            <p:ph type="ftr" sz="quarter" idx="2"/>
          </p:nvPr>
        </p:nvSpPr>
        <p:spPr>
          <a:xfrm>
            <a:off x="0" y="9555480"/>
            <a:ext cx="3372840" cy="502559"/>
          </a:xfrm>
          <a:prstGeom prst="rect">
            <a:avLst/>
          </a:prstGeom>
          <a:noFill/>
          <a:ln>
            <a:noFill/>
          </a:ln>
        </p:spPr>
        <p:txBody>
          <a:bodyPr wrap="none" lIns="90000" tIns="45000" rIns="90000" bIns="45000" anchor="b"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5" name="Slide Number Placeholder 4">
            <a:extLst>
              <a:ext uri="{FF2B5EF4-FFF2-40B4-BE49-F238E27FC236}">
                <a16:creationId xmlns:a16="http://schemas.microsoft.com/office/drawing/2014/main" id="{E0D8651A-143A-5695-0873-0250DAEB87DA}"/>
              </a:ext>
            </a:extLst>
          </p:cNvPr>
          <p:cNvSpPr txBox="1">
            <a:spLocks noGrp="1"/>
          </p:cNvSpPr>
          <p:nvPr>
            <p:ph type="sldNum" sz="quarter" idx="3"/>
          </p:nvPr>
        </p:nvSpPr>
        <p:spPr>
          <a:xfrm>
            <a:off x="4399200" y="9555480"/>
            <a:ext cx="3372840" cy="502559"/>
          </a:xfrm>
          <a:prstGeom prst="rect">
            <a:avLst/>
          </a:prstGeom>
          <a:noFill/>
          <a:ln>
            <a:noFill/>
          </a:ln>
        </p:spPr>
        <p:txBody>
          <a:bodyPr wrap="none" lIns="90000" tIns="45000" rIns="90000" bIns="45000" anchor="b" compatLnSpc="0">
            <a:noAutofit/>
          </a:bodyPr>
          <a:lstStyle/>
          <a:p>
            <a:pPr marL="0" marR="0" lvl="0" indent="0" algn="r" hangingPunct="0">
              <a:lnSpc>
                <a:spcPct val="100000"/>
              </a:lnSpc>
              <a:spcBef>
                <a:spcPts val="0"/>
              </a:spcBef>
              <a:spcAft>
                <a:spcPts val="0"/>
              </a:spcAft>
              <a:buNone/>
              <a:tabLst/>
              <a:defRPr sz="1400"/>
            </a:pPr>
            <a:fld id="{DB132BCB-314E-6F44-9E7F-FD5496C64EF1}" type="slidenum">
              <a:t>‹#›</a:t>
            </a:fld>
            <a:endParaRPr lang="en-US" sz="14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88735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A1D2D-B41B-923B-6418-DC4A1C91BB02}"/>
              </a:ext>
            </a:extLst>
          </p:cNvPr>
          <p:cNvSpPr>
            <a:spLocks noGrp="1" noRot="1" noChangeAspect="1"/>
          </p:cNvSpPr>
          <p:nvPr>
            <p:ph type="sldImg" idx="2"/>
          </p:nvPr>
        </p:nvSpPr>
        <p:spPr>
          <a:xfrm>
            <a:off x="1371600"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05199A21-4282-7DB0-2463-C82756178098}"/>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6D39ED92-49D8-C2C9-8475-C8850084B9ED}"/>
              </a:ext>
            </a:extLst>
          </p:cNvPr>
          <p:cNvSpPr txBox="1">
            <a:spLocks noGrp="1"/>
          </p:cNvSpPr>
          <p:nvPr>
            <p:ph type="hdr" sz="quarter"/>
          </p:nvPr>
        </p:nvSpPr>
        <p:spPr>
          <a:xfrm>
            <a:off x="0" y="0"/>
            <a:ext cx="3372840" cy="502559"/>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00AF6E2-25FC-5223-4531-894C985D6155}"/>
              </a:ext>
            </a:extLst>
          </p:cNvPr>
          <p:cNvSpPr txBox="1">
            <a:spLocks noGrp="1"/>
          </p:cNvSpPr>
          <p:nvPr>
            <p:ph type="dt" idx="1"/>
          </p:nvPr>
        </p:nvSpPr>
        <p:spPr>
          <a:xfrm>
            <a:off x="4399200" y="0"/>
            <a:ext cx="3372840" cy="502559"/>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2F46911-A9A0-763A-A3D7-357FBE25B94A}"/>
              </a:ext>
            </a:extLst>
          </p:cNvPr>
          <p:cNvSpPr txBox="1">
            <a:spLocks noGrp="1"/>
          </p:cNvSpPr>
          <p:nvPr>
            <p:ph type="ftr" sz="quarter" idx="4"/>
          </p:nvPr>
        </p:nvSpPr>
        <p:spPr>
          <a:xfrm>
            <a:off x="0" y="9555480"/>
            <a:ext cx="3372840" cy="502559"/>
          </a:xfrm>
          <a:prstGeom prst="rect">
            <a:avLst/>
          </a:prstGeom>
          <a:noFill/>
          <a:ln>
            <a:noFill/>
          </a:ln>
        </p:spPr>
        <p:txBody>
          <a:bodyPr lIns="0" tIns="0" rIns="0" bIns="0" anchor="b">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F56796C-BF67-7D0A-D48A-E54367890DB5}"/>
              </a:ext>
            </a:extLst>
          </p:cNvPr>
          <p:cNvSpPr txBox="1">
            <a:spLocks noGrp="1"/>
          </p:cNvSpPr>
          <p:nvPr>
            <p:ph type="sldNum" sz="quarter" idx="5"/>
          </p:nvPr>
        </p:nvSpPr>
        <p:spPr>
          <a:xfrm>
            <a:off x="4399200" y="9555480"/>
            <a:ext cx="3372840" cy="502559"/>
          </a:xfrm>
          <a:prstGeom prst="rect">
            <a:avLst/>
          </a:prstGeom>
          <a:noFill/>
          <a:ln>
            <a:noFill/>
          </a:ln>
        </p:spPr>
        <p:txBody>
          <a:bodyPr lIns="0" tIns="0" rIns="0" bIns="0" anchor="b">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0091774C-450C-734A-9891-2615A799BC74}" type="slidenum">
              <a:t>‹#›</a:t>
            </a:fld>
            <a:endParaRPr lang="en-US"/>
          </a:p>
        </p:txBody>
      </p:sp>
    </p:spTree>
    <p:extLst>
      <p:ext uri="{BB962C8B-B14F-4D97-AF65-F5344CB8AC3E}">
        <p14:creationId xmlns:p14="http://schemas.microsoft.com/office/powerpoint/2010/main" val="2670994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784E3B-5F70-380D-6289-04917421CFB7}"/>
              </a:ext>
            </a:extLst>
          </p:cNvPr>
          <p:cNvSpPr txBox="1">
            <a:spLocks noGrp="1"/>
          </p:cNvSpPr>
          <p:nvPr>
            <p:ph type="sldNum" sz="quarter" idx="5"/>
          </p:nvPr>
        </p:nvSpPr>
        <p:spPr>
          <a:ln/>
        </p:spPr>
        <p:txBody>
          <a:bodyPr lIns="0" tIns="0" rIns="0" bIns="0" anchor="b">
            <a:noAutofit/>
          </a:bodyPr>
          <a:lstStyle/>
          <a:p>
            <a:pPr lvl="0"/>
            <a:fld id="{40EC41D8-2A22-8D49-92EE-E375A26A4616}" type="slidenum">
              <a:t>1</a:t>
            </a:fld>
            <a:endParaRPr lang="en-US"/>
          </a:p>
        </p:txBody>
      </p:sp>
      <p:sp>
        <p:nvSpPr>
          <p:cNvPr id="2" name="Slide Image Placeholder 1">
            <a:extLst>
              <a:ext uri="{FF2B5EF4-FFF2-40B4-BE49-F238E27FC236}">
                <a16:creationId xmlns:a16="http://schemas.microsoft.com/office/drawing/2014/main" id="{F4E602A0-E293-B8CE-525B-7C5B5629D44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0A8C416-31DF-BD7E-DF34-1906097E05C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F0FD55-79BB-F682-1314-7C71B1A9C9AB}"/>
              </a:ext>
            </a:extLst>
          </p:cNvPr>
          <p:cNvSpPr txBox="1">
            <a:spLocks noGrp="1"/>
          </p:cNvSpPr>
          <p:nvPr>
            <p:ph type="sldNum" sz="quarter" idx="5"/>
          </p:nvPr>
        </p:nvSpPr>
        <p:spPr>
          <a:ln/>
        </p:spPr>
        <p:txBody>
          <a:bodyPr lIns="0" tIns="0" rIns="0" bIns="0" anchor="b">
            <a:noAutofit/>
          </a:bodyPr>
          <a:lstStyle/>
          <a:p>
            <a:pPr lvl="0"/>
            <a:fld id="{6FBC2912-35B8-404E-AF01-AC8941A63C3E}" type="slidenum">
              <a:t>10</a:t>
            </a:fld>
            <a:endParaRPr lang="en-US"/>
          </a:p>
        </p:txBody>
      </p:sp>
      <p:sp>
        <p:nvSpPr>
          <p:cNvPr id="2" name="Slide Image Placeholder 1">
            <a:extLst>
              <a:ext uri="{FF2B5EF4-FFF2-40B4-BE49-F238E27FC236}">
                <a16:creationId xmlns:a16="http://schemas.microsoft.com/office/drawing/2014/main" id="{A83F2CE5-4CC0-F169-9E31-688DD5D13C9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786770C-9101-3C80-3296-AE963AD66E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23078-9439-3521-5E4B-0E0CF9FC5CB4}"/>
              </a:ext>
            </a:extLst>
          </p:cNvPr>
          <p:cNvSpPr txBox="1">
            <a:spLocks noGrp="1"/>
          </p:cNvSpPr>
          <p:nvPr>
            <p:ph type="sldNum" sz="quarter" idx="5"/>
          </p:nvPr>
        </p:nvSpPr>
        <p:spPr>
          <a:ln/>
        </p:spPr>
        <p:txBody>
          <a:bodyPr lIns="0" tIns="0" rIns="0" bIns="0" anchor="b">
            <a:noAutofit/>
          </a:bodyPr>
          <a:lstStyle/>
          <a:p>
            <a:pPr lvl="0"/>
            <a:fld id="{08AB0A38-B631-9C48-B821-95234E7084CD}" type="slidenum">
              <a:t>100</a:t>
            </a:fld>
            <a:endParaRPr lang="en-US"/>
          </a:p>
        </p:txBody>
      </p:sp>
      <p:sp>
        <p:nvSpPr>
          <p:cNvPr id="2" name="Slide Image Placeholder 1">
            <a:extLst>
              <a:ext uri="{FF2B5EF4-FFF2-40B4-BE49-F238E27FC236}">
                <a16:creationId xmlns:a16="http://schemas.microsoft.com/office/drawing/2014/main" id="{E504B83D-3E82-E63D-D03A-E4B36A9A85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F632FD6-AE54-8A83-FCB6-EF7BFCE6885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E52A08-9EB5-0986-A7D3-50ADF5C13A6A}"/>
              </a:ext>
            </a:extLst>
          </p:cNvPr>
          <p:cNvSpPr txBox="1">
            <a:spLocks noGrp="1"/>
          </p:cNvSpPr>
          <p:nvPr>
            <p:ph type="sldNum" sz="quarter" idx="5"/>
          </p:nvPr>
        </p:nvSpPr>
        <p:spPr>
          <a:ln/>
        </p:spPr>
        <p:txBody>
          <a:bodyPr lIns="0" tIns="0" rIns="0" bIns="0" anchor="b">
            <a:noAutofit/>
          </a:bodyPr>
          <a:lstStyle/>
          <a:p>
            <a:pPr lvl="0"/>
            <a:fld id="{90D13BA7-955D-A94A-B11F-C2E05E7B776F}" type="slidenum">
              <a:t>101</a:t>
            </a:fld>
            <a:endParaRPr lang="en-US"/>
          </a:p>
        </p:txBody>
      </p:sp>
      <p:sp>
        <p:nvSpPr>
          <p:cNvPr id="2" name="Slide Image Placeholder 1">
            <a:extLst>
              <a:ext uri="{FF2B5EF4-FFF2-40B4-BE49-F238E27FC236}">
                <a16:creationId xmlns:a16="http://schemas.microsoft.com/office/drawing/2014/main" id="{364138F7-401A-2F28-4B54-3067848112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1B86B68-0925-4417-41BE-AA466B5BEA6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1D631D-191D-50AB-0557-101E54BA4B6D}"/>
              </a:ext>
            </a:extLst>
          </p:cNvPr>
          <p:cNvSpPr txBox="1">
            <a:spLocks noGrp="1"/>
          </p:cNvSpPr>
          <p:nvPr>
            <p:ph type="sldNum" sz="quarter" idx="5"/>
          </p:nvPr>
        </p:nvSpPr>
        <p:spPr>
          <a:ln/>
        </p:spPr>
        <p:txBody>
          <a:bodyPr lIns="0" tIns="0" rIns="0" bIns="0" anchor="b">
            <a:noAutofit/>
          </a:bodyPr>
          <a:lstStyle/>
          <a:p>
            <a:pPr lvl="0"/>
            <a:fld id="{0EACC129-110B-C349-A481-0A0FD76D1783}" type="slidenum">
              <a:t>102</a:t>
            </a:fld>
            <a:endParaRPr lang="en-US"/>
          </a:p>
        </p:txBody>
      </p:sp>
      <p:sp>
        <p:nvSpPr>
          <p:cNvPr id="2" name="Slide Image Placeholder 1">
            <a:extLst>
              <a:ext uri="{FF2B5EF4-FFF2-40B4-BE49-F238E27FC236}">
                <a16:creationId xmlns:a16="http://schemas.microsoft.com/office/drawing/2014/main" id="{BE377BC6-F694-D979-7F1C-937AC3E0E7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F296681-5326-8515-7438-292EF86513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461AB-F46F-CAE4-5261-81069C80A0A3}"/>
              </a:ext>
            </a:extLst>
          </p:cNvPr>
          <p:cNvSpPr txBox="1">
            <a:spLocks noGrp="1"/>
          </p:cNvSpPr>
          <p:nvPr>
            <p:ph type="sldNum" sz="quarter" idx="5"/>
          </p:nvPr>
        </p:nvSpPr>
        <p:spPr>
          <a:ln/>
        </p:spPr>
        <p:txBody>
          <a:bodyPr lIns="0" tIns="0" rIns="0" bIns="0" anchor="b">
            <a:noAutofit/>
          </a:bodyPr>
          <a:lstStyle/>
          <a:p>
            <a:pPr lvl="0"/>
            <a:fld id="{5950F11B-D2C7-FB40-A3AD-EBE7E871827A}" type="slidenum">
              <a:t>103</a:t>
            </a:fld>
            <a:endParaRPr lang="en-US"/>
          </a:p>
        </p:txBody>
      </p:sp>
      <p:sp>
        <p:nvSpPr>
          <p:cNvPr id="2" name="Slide Image Placeholder 1">
            <a:extLst>
              <a:ext uri="{FF2B5EF4-FFF2-40B4-BE49-F238E27FC236}">
                <a16:creationId xmlns:a16="http://schemas.microsoft.com/office/drawing/2014/main" id="{ADF03BAB-4DD7-FEF3-208B-086931B4D35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CC05260-E723-CEB4-85CC-E69F9DE79C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7344AA-9AA5-B3D8-F091-5FAD7380AA01}"/>
              </a:ext>
            </a:extLst>
          </p:cNvPr>
          <p:cNvSpPr txBox="1">
            <a:spLocks noGrp="1"/>
          </p:cNvSpPr>
          <p:nvPr>
            <p:ph type="sldNum" sz="quarter" idx="5"/>
          </p:nvPr>
        </p:nvSpPr>
        <p:spPr>
          <a:ln/>
        </p:spPr>
        <p:txBody>
          <a:bodyPr lIns="0" tIns="0" rIns="0" bIns="0" anchor="b">
            <a:noAutofit/>
          </a:bodyPr>
          <a:lstStyle/>
          <a:p>
            <a:pPr lvl="0"/>
            <a:fld id="{E2F49195-C7CA-1144-8F6D-F6D37CB573ED}" type="slidenum">
              <a:t>104</a:t>
            </a:fld>
            <a:endParaRPr lang="en-US"/>
          </a:p>
        </p:txBody>
      </p:sp>
      <p:sp>
        <p:nvSpPr>
          <p:cNvPr id="2" name="Slide Image Placeholder 1">
            <a:extLst>
              <a:ext uri="{FF2B5EF4-FFF2-40B4-BE49-F238E27FC236}">
                <a16:creationId xmlns:a16="http://schemas.microsoft.com/office/drawing/2014/main" id="{31AEEE66-6CB3-4772-3BBF-086BE62550F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72C1F0-D3BE-B1D3-E999-57B2408DE0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ADE3D2-3DC3-52B1-2199-9AE368676FEA}"/>
              </a:ext>
            </a:extLst>
          </p:cNvPr>
          <p:cNvSpPr txBox="1">
            <a:spLocks noGrp="1"/>
          </p:cNvSpPr>
          <p:nvPr>
            <p:ph type="sldNum" sz="quarter" idx="5"/>
          </p:nvPr>
        </p:nvSpPr>
        <p:spPr>
          <a:ln/>
        </p:spPr>
        <p:txBody>
          <a:bodyPr lIns="0" tIns="0" rIns="0" bIns="0" anchor="b">
            <a:noAutofit/>
          </a:bodyPr>
          <a:lstStyle/>
          <a:p>
            <a:pPr lvl="0"/>
            <a:fld id="{FC292516-B70F-ED43-8F1C-883D8DFC3B47}" type="slidenum">
              <a:t>105</a:t>
            </a:fld>
            <a:endParaRPr lang="en-US"/>
          </a:p>
        </p:txBody>
      </p:sp>
      <p:sp>
        <p:nvSpPr>
          <p:cNvPr id="2" name="Slide Image Placeholder 1">
            <a:extLst>
              <a:ext uri="{FF2B5EF4-FFF2-40B4-BE49-F238E27FC236}">
                <a16:creationId xmlns:a16="http://schemas.microsoft.com/office/drawing/2014/main" id="{9C57A40A-93F1-2964-C17A-1DFFA41B76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5AC8A0-FDA6-AEC2-02AD-C5E075B308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F0881E-0831-CDC1-B38D-BDD41BD17709}"/>
              </a:ext>
            </a:extLst>
          </p:cNvPr>
          <p:cNvSpPr txBox="1">
            <a:spLocks noGrp="1"/>
          </p:cNvSpPr>
          <p:nvPr>
            <p:ph type="sldNum" sz="quarter" idx="5"/>
          </p:nvPr>
        </p:nvSpPr>
        <p:spPr>
          <a:ln/>
        </p:spPr>
        <p:txBody>
          <a:bodyPr lIns="0" tIns="0" rIns="0" bIns="0" anchor="b">
            <a:noAutofit/>
          </a:bodyPr>
          <a:lstStyle/>
          <a:p>
            <a:pPr lvl="0"/>
            <a:fld id="{9359A803-A6F6-2C48-8E50-848B9F619861}" type="slidenum">
              <a:t>106</a:t>
            </a:fld>
            <a:endParaRPr lang="en-US"/>
          </a:p>
        </p:txBody>
      </p:sp>
      <p:sp>
        <p:nvSpPr>
          <p:cNvPr id="2" name="Slide Image Placeholder 1">
            <a:extLst>
              <a:ext uri="{FF2B5EF4-FFF2-40B4-BE49-F238E27FC236}">
                <a16:creationId xmlns:a16="http://schemas.microsoft.com/office/drawing/2014/main" id="{E8C62122-8EAB-61EA-024D-922F4B79B85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22A757F-9E40-E9B7-0C68-5B2C2D835F6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EB0C1A-DBAA-259A-CA2E-67BB81E07D3D}"/>
              </a:ext>
            </a:extLst>
          </p:cNvPr>
          <p:cNvSpPr txBox="1">
            <a:spLocks noGrp="1"/>
          </p:cNvSpPr>
          <p:nvPr>
            <p:ph type="sldNum" sz="quarter" idx="5"/>
          </p:nvPr>
        </p:nvSpPr>
        <p:spPr>
          <a:ln/>
        </p:spPr>
        <p:txBody>
          <a:bodyPr lIns="0" tIns="0" rIns="0" bIns="0" anchor="b">
            <a:noAutofit/>
          </a:bodyPr>
          <a:lstStyle/>
          <a:p>
            <a:pPr lvl="0"/>
            <a:fld id="{CCDECF47-F675-C74E-A75D-5ABCF5705073}" type="slidenum">
              <a:t>107</a:t>
            </a:fld>
            <a:endParaRPr lang="en-US"/>
          </a:p>
        </p:txBody>
      </p:sp>
      <p:sp>
        <p:nvSpPr>
          <p:cNvPr id="2" name="Slide Image Placeholder 1">
            <a:extLst>
              <a:ext uri="{FF2B5EF4-FFF2-40B4-BE49-F238E27FC236}">
                <a16:creationId xmlns:a16="http://schemas.microsoft.com/office/drawing/2014/main" id="{911527A9-E3BE-AE8B-F03F-4CE4DDEF60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B3DB53-1409-98F6-FEE5-97345C157A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B036D-1BB5-5AEB-E173-9D7D39B61FFD}"/>
              </a:ext>
            </a:extLst>
          </p:cNvPr>
          <p:cNvSpPr txBox="1">
            <a:spLocks noGrp="1"/>
          </p:cNvSpPr>
          <p:nvPr>
            <p:ph type="sldNum" sz="quarter" idx="5"/>
          </p:nvPr>
        </p:nvSpPr>
        <p:spPr>
          <a:ln/>
        </p:spPr>
        <p:txBody>
          <a:bodyPr lIns="0" tIns="0" rIns="0" bIns="0" anchor="b">
            <a:noAutofit/>
          </a:bodyPr>
          <a:lstStyle/>
          <a:p>
            <a:pPr lvl="0"/>
            <a:fld id="{31A20679-E620-3646-A9D8-7BF7E8FA0848}" type="slidenum">
              <a:t>108</a:t>
            </a:fld>
            <a:endParaRPr lang="en-US"/>
          </a:p>
        </p:txBody>
      </p:sp>
      <p:sp>
        <p:nvSpPr>
          <p:cNvPr id="2" name="Slide Image Placeholder 1">
            <a:extLst>
              <a:ext uri="{FF2B5EF4-FFF2-40B4-BE49-F238E27FC236}">
                <a16:creationId xmlns:a16="http://schemas.microsoft.com/office/drawing/2014/main" id="{B8F8B9CA-D187-78BE-5638-B48C79CBCB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302930-6F90-C407-4DC3-13A0A9958E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B67863-4D0E-D6D2-40B5-305C291E579E}"/>
              </a:ext>
            </a:extLst>
          </p:cNvPr>
          <p:cNvSpPr txBox="1">
            <a:spLocks noGrp="1"/>
          </p:cNvSpPr>
          <p:nvPr>
            <p:ph type="sldNum" sz="quarter" idx="5"/>
          </p:nvPr>
        </p:nvSpPr>
        <p:spPr>
          <a:ln/>
        </p:spPr>
        <p:txBody>
          <a:bodyPr lIns="0" tIns="0" rIns="0" bIns="0" anchor="b">
            <a:noAutofit/>
          </a:bodyPr>
          <a:lstStyle/>
          <a:p>
            <a:pPr lvl="0"/>
            <a:fld id="{42A31AF0-C992-B541-80BB-AFCBB3152009}" type="slidenum">
              <a:t>109</a:t>
            </a:fld>
            <a:endParaRPr lang="en-US"/>
          </a:p>
        </p:txBody>
      </p:sp>
      <p:sp>
        <p:nvSpPr>
          <p:cNvPr id="2" name="Slide Image Placeholder 1">
            <a:extLst>
              <a:ext uri="{FF2B5EF4-FFF2-40B4-BE49-F238E27FC236}">
                <a16:creationId xmlns:a16="http://schemas.microsoft.com/office/drawing/2014/main" id="{9D76578F-0DA1-D8D9-3805-E91CEA37C0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7249C92-6ADD-BFB9-2458-4BE6874105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6ACAB6-2672-467F-BF40-4FBEB01F0D23}"/>
              </a:ext>
            </a:extLst>
          </p:cNvPr>
          <p:cNvSpPr txBox="1">
            <a:spLocks noGrp="1"/>
          </p:cNvSpPr>
          <p:nvPr>
            <p:ph type="sldNum" sz="quarter" idx="5"/>
          </p:nvPr>
        </p:nvSpPr>
        <p:spPr>
          <a:ln/>
        </p:spPr>
        <p:txBody>
          <a:bodyPr lIns="0" tIns="0" rIns="0" bIns="0" anchor="b">
            <a:noAutofit/>
          </a:bodyPr>
          <a:lstStyle/>
          <a:p>
            <a:pPr lvl="0"/>
            <a:fld id="{400387C1-393F-2D43-B7FC-58876C46220D}" type="slidenum">
              <a:t>11</a:t>
            </a:fld>
            <a:endParaRPr lang="en-US"/>
          </a:p>
        </p:txBody>
      </p:sp>
      <p:sp>
        <p:nvSpPr>
          <p:cNvPr id="2" name="Slide Image Placeholder 1">
            <a:extLst>
              <a:ext uri="{FF2B5EF4-FFF2-40B4-BE49-F238E27FC236}">
                <a16:creationId xmlns:a16="http://schemas.microsoft.com/office/drawing/2014/main" id="{3BC56BA0-2DDC-D1AF-0FC6-58FCDCB515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8282095-4CC0-32E7-EC63-A0EC4F7A8A6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5E4D9F-17A1-DC41-2ACB-9CD742D3CADE}"/>
              </a:ext>
            </a:extLst>
          </p:cNvPr>
          <p:cNvSpPr txBox="1">
            <a:spLocks noGrp="1"/>
          </p:cNvSpPr>
          <p:nvPr>
            <p:ph type="sldNum" sz="quarter" idx="5"/>
          </p:nvPr>
        </p:nvSpPr>
        <p:spPr>
          <a:ln/>
        </p:spPr>
        <p:txBody>
          <a:bodyPr lIns="0" tIns="0" rIns="0" bIns="0" anchor="b">
            <a:noAutofit/>
          </a:bodyPr>
          <a:lstStyle/>
          <a:p>
            <a:pPr lvl="0"/>
            <a:fld id="{E9E12434-B995-A648-BCA4-8E051F0696A1}" type="slidenum">
              <a:t>110</a:t>
            </a:fld>
            <a:endParaRPr lang="en-US"/>
          </a:p>
        </p:txBody>
      </p:sp>
      <p:sp>
        <p:nvSpPr>
          <p:cNvPr id="2" name="Slide Image Placeholder 1">
            <a:extLst>
              <a:ext uri="{FF2B5EF4-FFF2-40B4-BE49-F238E27FC236}">
                <a16:creationId xmlns:a16="http://schemas.microsoft.com/office/drawing/2014/main" id="{6EDC77BB-2575-2F17-ECD1-64EC47EF43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7D26AC-BD7B-F9DF-966B-963B97C9E7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C840-5868-66EB-0AE2-47B5FB2E641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339923-4DBB-019C-CDFB-8C6475B7F87C}"/>
              </a:ext>
            </a:extLst>
          </p:cNvPr>
          <p:cNvSpPr txBox="1">
            <a:spLocks noGrp="1"/>
          </p:cNvSpPr>
          <p:nvPr>
            <p:ph type="sldNum" sz="quarter" idx="5"/>
          </p:nvPr>
        </p:nvSpPr>
        <p:spPr>
          <a:ln/>
        </p:spPr>
        <p:txBody>
          <a:bodyPr lIns="0" tIns="0" rIns="0" bIns="0" anchor="b">
            <a:noAutofit/>
          </a:bodyPr>
          <a:lstStyle/>
          <a:p>
            <a:pPr lvl="0"/>
            <a:fld id="{E9E12434-B995-A648-BCA4-8E051F0696A1}" type="slidenum">
              <a:t>111</a:t>
            </a:fld>
            <a:endParaRPr lang="en-US"/>
          </a:p>
        </p:txBody>
      </p:sp>
      <p:sp>
        <p:nvSpPr>
          <p:cNvPr id="2" name="Slide Image Placeholder 1">
            <a:extLst>
              <a:ext uri="{FF2B5EF4-FFF2-40B4-BE49-F238E27FC236}">
                <a16:creationId xmlns:a16="http://schemas.microsoft.com/office/drawing/2014/main" id="{ECA41873-2C18-77A6-9015-0521280A8A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B97EBF-EE10-250A-3292-2E05846BEE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1937004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047B-0128-B404-587D-8A30CF1CF99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FB3AA0-9BD1-8622-DCC4-9402428E54AE}"/>
              </a:ext>
            </a:extLst>
          </p:cNvPr>
          <p:cNvSpPr txBox="1">
            <a:spLocks noGrp="1"/>
          </p:cNvSpPr>
          <p:nvPr>
            <p:ph type="sldNum" sz="quarter" idx="5"/>
          </p:nvPr>
        </p:nvSpPr>
        <p:spPr>
          <a:ln/>
        </p:spPr>
        <p:txBody>
          <a:bodyPr lIns="0" tIns="0" rIns="0" bIns="0" anchor="b">
            <a:noAutofit/>
          </a:bodyPr>
          <a:lstStyle/>
          <a:p>
            <a:pPr lvl="0"/>
            <a:fld id="{E9E12434-B995-A648-BCA4-8E051F0696A1}" type="slidenum">
              <a:t>112</a:t>
            </a:fld>
            <a:endParaRPr lang="en-US"/>
          </a:p>
        </p:txBody>
      </p:sp>
      <p:sp>
        <p:nvSpPr>
          <p:cNvPr id="2" name="Slide Image Placeholder 1">
            <a:extLst>
              <a:ext uri="{FF2B5EF4-FFF2-40B4-BE49-F238E27FC236}">
                <a16:creationId xmlns:a16="http://schemas.microsoft.com/office/drawing/2014/main" id="{013A0CB0-0EDB-298B-9ED6-4B7B62445D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0DCF40-0FCB-56C9-B2E1-2D9E3E8B5F5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41831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56DA5-D573-5A20-CB83-6D47D6CDB6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C2736E-3B7B-5BD1-324D-BC96D0961278}"/>
              </a:ext>
            </a:extLst>
          </p:cNvPr>
          <p:cNvSpPr txBox="1">
            <a:spLocks noGrp="1"/>
          </p:cNvSpPr>
          <p:nvPr>
            <p:ph type="sldNum" sz="quarter" idx="5"/>
          </p:nvPr>
        </p:nvSpPr>
        <p:spPr>
          <a:ln/>
        </p:spPr>
        <p:txBody>
          <a:bodyPr lIns="0" tIns="0" rIns="0" bIns="0" anchor="b">
            <a:noAutofit/>
          </a:bodyPr>
          <a:lstStyle/>
          <a:p>
            <a:pPr lvl="0"/>
            <a:fld id="{E9E12434-B995-A648-BCA4-8E051F0696A1}" type="slidenum">
              <a:t>113</a:t>
            </a:fld>
            <a:endParaRPr lang="en-US"/>
          </a:p>
        </p:txBody>
      </p:sp>
      <p:sp>
        <p:nvSpPr>
          <p:cNvPr id="2" name="Slide Image Placeholder 1">
            <a:extLst>
              <a:ext uri="{FF2B5EF4-FFF2-40B4-BE49-F238E27FC236}">
                <a16:creationId xmlns:a16="http://schemas.microsoft.com/office/drawing/2014/main" id="{4BE6550A-8C39-60BD-BF7D-93DD9A209F7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6D9D67-6997-16EC-A36C-D58BB90631B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2038376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37D1-DB30-2CC2-D589-75E957376E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C27E89-516D-8C61-D3DC-FAE299060C7B}"/>
              </a:ext>
            </a:extLst>
          </p:cNvPr>
          <p:cNvSpPr txBox="1">
            <a:spLocks noGrp="1"/>
          </p:cNvSpPr>
          <p:nvPr>
            <p:ph type="sldNum" sz="quarter" idx="5"/>
          </p:nvPr>
        </p:nvSpPr>
        <p:spPr>
          <a:ln/>
        </p:spPr>
        <p:txBody>
          <a:bodyPr lIns="0" tIns="0" rIns="0" bIns="0" anchor="b">
            <a:noAutofit/>
          </a:bodyPr>
          <a:lstStyle/>
          <a:p>
            <a:pPr lvl="0"/>
            <a:fld id="{E9E12434-B995-A648-BCA4-8E051F0696A1}" type="slidenum">
              <a:t>114</a:t>
            </a:fld>
            <a:endParaRPr lang="en-US"/>
          </a:p>
        </p:txBody>
      </p:sp>
      <p:sp>
        <p:nvSpPr>
          <p:cNvPr id="2" name="Slide Image Placeholder 1">
            <a:extLst>
              <a:ext uri="{FF2B5EF4-FFF2-40B4-BE49-F238E27FC236}">
                <a16:creationId xmlns:a16="http://schemas.microsoft.com/office/drawing/2014/main" id="{DCF80CC6-3BAC-D9DD-692F-C7F936383A3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310503-ABD7-D0AC-DA18-82D74A25F11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547848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83A4-6655-A3D0-E151-B55A508BE75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4FF32-8298-E8D6-CD06-59D6104EB161}"/>
              </a:ext>
            </a:extLst>
          </p:cNvPr>
          <p:cNvSpPr txBox="1">
            <a:spLocks noGrp="1"/>
          </p:cNvSpPr>
          <p:nvPr>
            <p:ph type="sldNum" sz="quarter" idx="5"/>
          </p:nvPr>
        </p:nvSpPr>
        <p:spPr>
          <a:ln/>
        </p:spPr>
        <p:txBody>
          <a:bodyPr lIns="0" tIns="0" rIns="0" bIns="0" anchor="b">
            <a:noAutofit/>
          </a:bodyPr>
          <a:lstStyle/>
          <a:p>
            <a:pPr lvl="0"/>
            <a:fld id="{E9E12434-B995-A648-BCA4-8E051F0696A1}" type="slidenum">
              <a:t>115</a:t>
            </a:fld>
            <a:endParaRPr lang="en-US"/>
          </a:p>
        </p:txBody>
      </p:sp>
      <p:sp>
        <p:nvSpPr>
          <p:cNvPr id="2" name="Slide Image Placeholder 1">
            <a:extLst>
              <a:ext uri="{FF2B5EF4-FFF2-40B4-BE49-F238E27FC236}">
                <a16:creationId xmlns:a16="http://schemas.microsoft.com/office/drawing/2014/main" id="{20F2D579-E4DB-74F5-89BF-08DD9A00922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AED2897-D621-0433-25D4-4632320F249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4948905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5CB8F-560F-63C1-2766-F87921D64ED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21661-23F1-042A-0617-5A024A7E2781}"/>
              </a:ext>
            </a:extLst>
          </p:cNvPr>
          <p:cNvSpPr txBox="1">
            <a:spLocks noGrp="1"/>
          </p:cNvSpPr>
          <p:nvPr>
            <p:ph type="sldNum" sz="quarter" idx="5"/>
          </p:nvPr>
        </p:nvSpPr>
        <p:spPr>
          <a:ln/>
        </p:spPr>
        <p:txBody>
          <a:bodyPr lIns="0" tIns="0" rIns="0" bIns="0" anchor="b">
            <a:noAutofit/>
          </a:bodyPr>
          <a:lstStyle/>
          <a:p>
            <a:pPr lvl="0"/>
            <a:fld id="{E9E12434-B995-A648-BCA4-8E051F0696A1}" type="slidenum">
              <a:t>116</a:t>
            </a:fld>
            <a:endParaRPr lang="en-US"/>
          </a:p>
        </p:txBody>
      </p:sp>
      <p:sp>
        <p:nvSpPr>
          <p:cNvPr id="2" name="Slide Image Placeholder 1">
            <a:extLst>
              <a:ext uri="{FF2B5EF4-FFF2-40B4-BE49-F238E27FC236}">
                <a16:creationId xmlns:a16="http://schemas.microsoft.com/office/drawing/2014/main" id="{47AF9D3D-17C3-ED1D-1F4E-CF6A885C9D9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105BAB-E8DD-35C2-8051-79639D51443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9024469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F0C8-A5ED-A1CA-3105-E51A21ECC6C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36070B-A40D-69E6-ABB9-4186E15F42CB}"/>
              </a:ext>
            </a:extLst>
          </p:cNvPr>
          <p:cNvSpPr txBox="1">
            <a:spLocks noGrp="1"/>
          </p:cNvSpPr>
          <p:nvPr>
            <p:ph type="sldNum" sz="quarter" idx="5"/>
          </p:nvPr>
        </p:nvSpPr>
        <p:spPr>
          <a:ln/>
        </p:spPr>
        <p:txBody>
          <a:bodyPr lIns="0" tIns="0" rIns="0" bIns="0" anchor="b">
            <a:noAutofit/>
          </a:bodyPr>
          <a:lstStyle/>
          <a:p>
            <a:pPr lvl="0"/>
            <a:fld id="{9DAEE29B-8121-7447-949A-87DBCBF458FD}" type="slidenum">
              <a:t>117</a:t>
            </a:fld>
            <a:endParaRPr lang="en-US"/>
          </a:p>
        </p:txBody>
      </p:sp>
      <p:sp>
        <p:nvSpPr>
          <p:cNvPr id="2" name="Slide Image Placeholder 1">
            <a:extLst>
              <a:ext uri="{FF2B5EF4-FFF2-40B4-BE49-F238E27FC236}">
                <a16:creationId xmlns:a16="http://schemas.microsoft.com/office/drawing/2014/main" id="{71CD38CF-00AA-D6B4-5660-AE3EF076E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26328A3-C5C1-4CF1-E8E0-58B26EAA2B3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100997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0F251-1448-302E-11BA-F6765427583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BBA110-1092-C291-70E3-34437371DB76}"/>
              </a:ext>
            </a:extLst>
          </p:cNvPr>
          <p:cNvSpPr txBox="1">
            <a:spLocks noGrp="1"/>
          </p:cNvSpPr>
          <p:nvPr>
            <p:ph type="sldNum" sz="quarter" idx="5"/>
          </p:nvPr>
        </p:nvSpPr>
        <p:spPr>
          <a:ln/>
        </p:spPr>
        <p:txBody>
          <a:bodyPr lIns="0" tIns="0" rIns="0" bIns="0" anchor="b">
            <a:noAutofit/>
          </a:bodyPr>
          <a:lstStyle/>
          <a:p>
            <a:pPr lvl="0"/>
            <a:fld id="{27C78AFE-BA15-1746-AE70-C8763A8B1C7A}" type="slidenum">
              <a:t>118</a:t>
            </a:fld>
            <a:endParaRPr lang="en-US"/>
          </a:p>
        </p:txBody>
      </p:sp>
      <p:sp>
        <p:nvSpPr>
          <p:cNvPr id="2" name="Slide Image Placeholder 1">
            <a:extLst>
              <a:ext uri="{FF2B5EF4-FFF2-40B4-BE49-F238E27FC236}">
                <a16:creationId xmlns:a16="http://schemas.microsoft.com/office/drawing/2014/main" id="{1B371335-4E2C-40BF-6305-D237EF6462C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E34709-4D34-77C2-CC78-BEFCF7BD592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00981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EE2D6-DCF5-1161-9F1F-341F61284B6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F039B6-B0AA-6A06-A12D-76FFBEC21DED}"/>
              </a:ext>
            </a:extLst>
          </p:cNvPr>
          <p:cNvSpPr txBox="1">
            <a:spLocks noGrp="1"/>
          </p:cNvSpPr>
          <p:nvPr>
            <p:ph type="sldNum" sz="quarter" idx="5"/>
          </p:nvPr>
        </p:nvSpPr>
        <p:spPr>
          <a:ln/>
        </p:spPr>
        <p:txBody>
          <a:bodyPr lIns="0" tIns="0" rIns="0" bIns="0" anchor="b">
            <a:noAutofit/>
          </a:bodyPr>
          <a:lstStyle/>
          <a:p>
            <a:pPr lvl="0"/>
            <a:fld id="{27C78AFE-BA15-1746-AE70-C8763A8B1C7A}" type="slidenum">
              <a:t>119</a:t>
            </a:fld>
            <a:endParaRPr lang="en-US"/>
          </a:p>
        </p:txBody>
      </p:sp>
      <p:sp>
        <p:nvSpPr>
          <p:cNvPr id="2" name="Slide Image Placeholder 1">
            <a:extLst>
              <a:ext uri="{FF2B5EF4-FFF2-40B4-BE49-F238E27FC236}">
                <a16:creationId xmlns:a16="http://schemas.microsoft.com/office/drawing/2014/main" id="{514C7386-6745-1E30-0C68-2B9110D79AD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49B6BB-3475-FC4D-89F4-389F547C21D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51093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F17A24-842F-C26D-FADA-88CD9FC210C6}"/>
              </a:ext>
            </a:extLst>
          </p:cNvPr>
          <p:cNvSpPr txBox="1">
            <a:spLocks noGrp="1"/>
          </p:cNvSpPr>
          <p:nvPr>
            <p:ph type="sldNum" sz="quarter" idx="5"/>
          </p:nvPr>
        </p:nvSpPr>
        <p:spPr>
          <a:ln/>
        </p:spPr>
        <p:txBody>
          <a:bodyPr lIns="0" tIns="0" rIns="0" bIns="0" anchor="b">
            <a:noAutofit/>
          </a:bodyPr>
          <a:lstStyle/>
          <a:p>
            <a:pPr lvl="0"/>
            <a:fld id="{1A0D9A83-24BD-8743-901D-AD9FB848AFD0}" type="slidenum">
              <a:t>12</a:t>
            </a:fld>
            <a:endParaRPr lang="en-US"/>
          </a:p>
        </p:txBody>
      </p:sp>
      <p:sp>
        <p:nvSpPr>
          <p:cNvPr id="2" name="Slide Image Placeholder 1">
            <a:extLst>
              <a:ext uri="{FF2B5EF4-FFF2-40B4-BE49-F238E27FC236}">
                <a16:creationId xmlns:a16="http://schemas.microsoft.com/office/drawing/2014/main" id="{B76DE280-9F7D-89D8-F5BB-20E1B52E7C2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8274373-21B0-360B-E071-424BC53B16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8CD8-ED32-6105-B2FB-6FB731A1D94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7E2B47-4854-B123-24C7-E97BA413F9ED}"/>
              </a:ext>
            </a:extLst>
          </p:cNvPr>
          <p:cNvSpPr txBox="1">
            <a:spLocks noGrp="1"/>
          </p:cNvSpPr>
          <p:nvPr>
            <p:ph type="sldNum" sz="quarter" idx="5"/>
          </p:nvPr>
        </p:nvSpPr>
        <p:spPr>
          <a:ln/>
        </p:spPr>
        <p:txBody>
          <a:bodyPr lIns="0" tIns="0" rIns="0" bIns="0" anchor="b">
            <a:noAutofit/>
          </a:bodyPr>
          <a:lstStyle/>
          <a:p>
            <a:pPr lvl="0"/>
            <a:fld id="{D3602F37-0941-2D4C-B5F5-38C3CD1CFD6D}" type="slidenum">
              <a:t>120</a:t>
            </a:fld>
            <a:endParaRPr lang="en-US"/>
          </a:p>
        </p:txBody>
      </p:sp>
      <p:sp>
        <p:nvSpPr>
          <p:cNvPr id="2" name="Slide Image Placeholder 1">
            <a:extLst>
              <a:ext uri="{FF2B5EF4-FFF2-40B4-BE49-F238E27FC236}">
                <a16:creationId xmlns:a16="http://schemas.microsoft.com/office/drawing/2014/main" id="{BDE26DE1-3E53-3A5F-26E2-53486DA058E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C57033-B7AF-7F56-6E03-B0251BB70F61}"/>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210206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A26F-7849-F15F-1A42-634F1CE6BF5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4AB8CE-3BE9-A3B0-B46D-8D499274B57B}"/>
              </a:ext>
            </a:extLst>
          </p:cNvPr>
          <p:cNvSpPr txBox="1">
            <a:spLocks noGrp="1"/>
          </p:cNvSpPr>
          <p:nvPr>
            <p:ph type="sldNum" sz="quarter" idx="5"/>
          </p:nvPr>
        </p:nvSpPr>
        <p:spPr>
          <a:ln/>
        </p:spPr>
        <p:txBody>
          <a:bodyPr lIns="0" tIns="0" rIns="0" bIns="0" anchor="b">
            <a:noAutofit/>
          </a:bodyPr>
          <a:lstStyle/>
          <a:p>
            <a:pPr lvl="0"/>
            <a:fld id="{96A69E89-AC6E-D84F-A4E4-21276B495365}" type="slidenum">
              <a:t>121</a:t>
            </a:fld>
            <a:endParaRPr lang="en-US"/>
          </a:p>
        </p:txBody>
      </p:sp>
      <p:sp>
        <p:nvSpPr>
          <p:cNvPr id="2" name="Slide Image Placeholder 1">
            <a:extLst>
              <a:ext uri="{FF2B5EF4-FFF2-40B4-BE49-F238E27FC236}">
                <a16:creationId xmlns:a16="http://schemas.microsoft.com/office/drawing/2014/main" id="{EE28EFF0-8AA0-A09F-F06E-997AD09F8E4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284743-6A3C-0402-E735-10E40A908DF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6362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3D66-DF7C-79CC-FE1F-66550AFA8C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6AEC568-EFCD-81F8-1F70-EB209EBDC3B4}"/>
              </a:ext>
            </a:extLst>
          </p:cNvPr>
          <p:cNvSpPr txBox="1">
            <a:spLocks noGrp="1"/>
          </p:cNvSpPr>
          <p:nvPr>
            <p:ph type="sldNum" sz="quarter" idx="5"/>
          </p:nvPr>
        </p:nvSpPr>
        <p:spPr>
          <a:ln/>
        </p:spPr>
        <p:txBody>
          <a:bodyPr lIns="0" tIns="0" rIns="0" bIns="0" anchor="b">
            <a:noAutofit/>
          </a:bodyPr>
          <a:lstStyle/>
          <a:p>
            <a:pPr lvl="0"/>
            <a:fld id="{FCB05E12-8310-DC41-AAB2-22AEF0E01DA5}" type="slidenum">
              <a:t>122</a:t>
            </a:fld>
            <a:endParaRPr lang="en-US"/>
          </a:p>
        </p:txBody>
      </p:sp>
      <p:sp>
        <p:nvSpPr>
          <p:cNvPr id="2" name="Slide Image Placeholder 1">
            <a:extLst>
              <a:ext uri="{FF2B5EF4-FFF2-40B4-BE49-F238E27FC236}">
                <a16:creationId xmlns:a16="http://schemas.microsoft.com/office/drawing/2014/main" id="{F584F933-73D2-94AD-29C1-10245A7FD8B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06B1576-1C34-0DD6-E5E8-CB0DA244C2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6147993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448FF-981E-50F8-FE18-0B4E2033ED55}"/>
              </a:ext>
            </a:extLst>
          </p:cNvPr>
          <p:cNvSpPr txBox="1">
            <a:spLocks noGrp="1"/>
          </p:cNvSpPr>
          <p:nvPr>
            <p:ph type="sldNum" sz="quarter" idx="5"/>
          </p:nvPr>
        </p:nvSpPr>
        <p:spPr>
          <a:ln/>
        </p:spPr>
        <p:txBody>
          <a:bodyPr lIns="0" tIns="0" rIns="0" bIns="0" anchor="b">
            <a:noAutofit/>
          </a:bodyPr>
          <a:lstStyle/>
          <a:p>
            <a:pPr lvl="0"/>
            <a:fld id="{70E7DF94-2754-3245-90DF-2996ECA7D966}" type="slidenum">
              <a:t>123</a:t>
            </a:fld>
            <a:endParaRPr lang="en-US"/>
          </a:p>
        </p:txBody>
      </p:sp>
      <p:sp>
        <p:nvSpPr>
          <p:cNvPr id="2" name="Slide Image Placeholder 1">
            <a:extLst>
              <a:ext uri="{FF2B5EF4-FFF2-40B4-BE49-F238E27FC236}">
                <a16:creationId xmlns:a16="http://schemas.microsoft.com/office/drawing/2014/main" id="{FF0A0878-E4FF-0C17-D215-537628DFECA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1919211-04DF-7B5D-8555-C77D2C3DD6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67BFD5-221E-ABC1-CDFA-BB9EEFA261DF}"/>
              </a:ext>
            </a:extLst>
          </p:cNvPr>
          <p:cNvSpPr txBox="1">
            <a:spLocks noGrp="1"/>
          </p:cNvSpPr>
          <p:nvPr>
            <p:ph type="sldNum" sz="quarter" idx="5"/>
          </p:nvPr>
        </p:nvSpPr>
        <p:spPr>
          <a:ln/>
        </p:spPr>
        <p:txBody>
          <a:bodyPr lIns="0" tIns="0" rIns="0" bIns="0" anchor="b">
            <a:noAutofit/>
          </a:bodyPr>
          <a:lstStyle/>
          <a:p>
            <a:pPr lvl="0"/>
            <a:fld id="{6909C2AB-A2C3-3949-A480-27A87A8F52DB}" type="slidenum">
              <a:t>124</a:t>
            </a:fld>
            <a:endParaRPr lang="en-US"/>
          </a:p>
        </p:txBody>
      </p:sp>
      <p:sp>
        <p:nvSpPr>
          <p:cNvPr id="2" name="Slide Image Placeholder 1">
            <a:extLst>
              <a:ext uri="{FF2B5EF4-FFF2-40B4-BE49-F238E27FC236}">
                <a16:creationId xmlns:a16="http://schemas.microsoft.com/office/drawing/2014/main" id="{23EEEF8D-CEBA-1C6B-DE06-21F7B225026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300E33C-23BC-1EC7-BC08-88B6100471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3A1B8B-F0A6-3019-E55B-EE761557AFA4}"/>
              </a:ext>
            </a:extLst>
          </p:cNvPr>
          <p:cNvSpPr txBox="1">
            <a:spLocks noGrp="1"/>
          </p:cNvSpPr>
          <p:nvPr>
            <p:ph type="sldNum" sz="quarter" idx="5"/>
          </p:nvPr>
        </p:nvSpPr>
        <p:spPr>
          <a:ln/>
        </p:spPr>
        <p:txBody>
          <a:bodyPr lIns="0" tIns="0" rIns="0" bIns="0" anchor="b">
            <a:noAutofit/>
          </a:bodyPr>
          <a:lstStyle/>
          <a:p>
            <a:pPr lvl="0"/>
            <a:fld id="{22B0D495-DF1B-3341-BCA3-422DAB820EC4}" type="slidenum">
              <a:t>125</a:t>
            </a:fld>
            <a:endParaRPr lang="en-US"/>
          </a:p>
        </p:txBody>
      </p:sp>
      <p:sp>
        <p:nvSpPr>
          <p:cNvPr id="2" name="Slide Image Placeholder 1">
            <a:extLst>
              <a:ext uri="{FF2B5EF4-FFF2-40B4-BE49-F238E27FC236}">
                <a16:creationId xmlns:a16="http://schemas.microsoft.com/office/drawing/2014/main" id="{1011DA91-9CF1-BFE1-EB4F-1AED4DD82BC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0EF240-B912-61AE-2D8E-C828C90306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32054B-71DA-CBAA-00ED-779D3366E1A9}"/>
              </a:ext>
            </a:extLst>
          </p:cNvPr>
          <p:cNvSpPr txBox="1">
            <a:spLocks noGrp="1"/>
          </p:cNvSpPr>
          <p:nvPr>
            <p:ph type="sldNum" sz="quarter" idx="5"/>
          </p:nvPr>
        </p:nvSpPr>
        <p:spPr>
          <a:ln/>
        </p:spPr>
        <p:txBody>
          <a:bodyPr lIns="0" tIns="0" rIns="0" bIns="0" anchor="b">
            <a:noAutofit/>
          </a:bodyPr>
          <a:lstStyle/>
          <a:p>
            <a:pPr lvl="0"/>
            <a:fld id="{75C00C5F-47F8-E24E-8D4D-B179F73C4E61}" type="slidenum">
              <a:t>126</a:t>
            </a:fld>
            <a:endParaRPr lang="en-US"/>
          </a:p>
        </p:txBody>
      </p:sp>
      <p:sp>
        <p:nvSpPr>
          <p:cNvPr id="2" name="Slide Image Placeholder 1">
            <a:extLst>
              <a:ext uri="{FF2B5EF4-FFF2-40B4-BE49-F238E27FC236}">
                <a16:creationId xmlns:a16="http://schemas.microsoft.com/office/drawing/2014/main" id="{08DB41B6-5094-AF7F-EF43-6E48029B4F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79D12F3-F16C-C25F-FB17-511E5E39B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23D2A4-B778-D848-ADB2-72D65A487EC9}"/>
              </a:ext>
            </a:extLst>
          </p:cNvPr>
          <p:cNvSpPr txBox="1">
            <a:spLocks noGrp="1"/>
          </p:cNvSpPr>
          <p:nvPr>
            <p:ph type="sldNum" sz="quarter" idx="5"/>
          </p:nvPr>
        </p:nvSpPr>
        <p:spPr>
          <a:ln/>
        </p:spPr>
        <p:txBody>
          <a:bodyPr lIns="0" tIns="0" rIns="0" bIns="0" anchor="b">
            <a:noAutofit/>
          </a:bodyPr>
          <a:lstStyle/>
          <a:p>
            <a:pPr lvl="0"/>
            <a:fld id="{120AC295-DFEB-3049-AADE-49C7C5A3231E}" type="slidenum">
              <a:t>127</a:t>
            </a:fld>
            <a:endParaRPr lang="en-US"/>
          </a:p>
        </p:txBody>
      </p:sp>
      <p:sp>
        <p:nvSpPr>
          <p:cNvPr id="2" name="Slide Image Placeholder 1">
            <a:extLst>
              <a:ext uri="{FF2B5EF4-FFF2-40B4-BE49-F238E27FC236}">
                <a16:creationId xmlns:a16="http://schemas.microsoft.com/office/drawing/2014/main" id="{1F796137-CA8D-E86A-9CEE-41BDE33524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B1143F-E267-F912-9B13-3680A50468C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1DD8DE-3B4C-BA0B-1F51-74C4A843DC2D}"/>
              </a:ext>
            </a:extLst>
          </p:cNvPr>
          <p:cNvSpPr txBox="1">
            <a:spLocks noGrp="1"/>
          </p:cNvSpPr>
          <p:nvPr>
            <p:ph type="sldNum" sz="quarter" idx="5"/>
          </p:nvPr>
        </p:nvSpPr>
        <p:spPr>
          <a:ln/>
        </p:spPr>
        <p:txBody>
          <a:bodyPr lIns="0" tIns="0" rIns="0" bIns="0" anchor="b">
            <a:noAutofit/>
          </a:bodyPr>
          <a:lstStyle/>
          <a:p>
            <a:pPr lvl="0"/>
            <a:fld id="{3D5BF5D4-BDED-4C49-A3A6-3D3C1E4EA420}" type="slidenum">
              <a:t>128</a:t>
            </a:fld>
            <a:endParaRPr lang="en-US"/>
          </a:p>
        </p:txBody>
      </p:sp>
      <p:sp>
        <p:nvSpPr>
          <p:cNvPr id="2" name="Slide Image Placeholder 1">
            <a:extLst>
              <a:ext uri="{FF2B5EF4-FFF2-40B4-BE49-F238E27FC236}">
                <a16:creationId xmlns:a16="http://schemas.microsoft.com/office/drawing/2014/main" id="{FE5BFD51-A780-C6CF-CBA2-B34A3C681E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A5BDBE-53F1-6C76-82F4-9D86FCC686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5955AE-668B-FB69-C373-E44216AE620C}"/>
              </a:ext>
            </a:extLst>
          </p:cNvPr>
          <p:cNvSpPr txBox="1">
            <a:spLocks noGrp="1"/>
          </p:cNvSpPr>
          <p:nvPr>
            <p:ph type="sldNum" sz="quarter" idx="5"/>
          </p:nvPr>
        </p:nvSpPr>
        <p:spPr>
          <a:ln/>
        </p:spPr>
        <p:txBody>
          <a:bodyPr lIns="0" tIns="0" rIns="0" bIns="0" anchor="b">
            <a:noAutofit/>
          </a:bodyPr>
          <a:lstStyle/>
          <a:p>
            <a:pPr lvl="0"/>
            <a:fld id="{A6D258B9-3EF0-3E4F-BD59-83A0421D8A4D}" type="slidenum">
              <a:t>129</a:t>
            </a:fld>
            <a:endParaRPr lang="en-US"/>
          </a:p>
        </p:txBody>
      </p:sp>
      <p:sp>
        <p:nvSpPr>
          <p:cNvPr id="2" name="Slide Image Placeholder 1">
            <a:extLst>
              <a:ext uri="{FF2B5EF4-FFF2-40B4-BE49-F238E27FC236}">
                <a16:creationId xmlns:a16="http://schemas.microsoft.com/office/drawing/2014/main" id="{0348A6B4-3BCB-3DEE-369B-427AB2C3BA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05435D-EB1F-4C97-8516-FA3FAC4133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C578F-3737-0B70-8204-CDD21694E2C9}"/>
              </a:ext>
            </a:extLst>
          </p:cNvPr>
          <p:cNvSpPr txBox="1">
            <a:spLocks noGrp="1"/>
          </p:cNvSpPr>
          <p:nvPr>
            <p:ph type="sldNum" sz="quarter" idx="5"/>
          </p:nvPr>
        </p:nvSpPr>
        <p:spPr>
          <a:ln/>
        </p:spPr>
        <p:txBody>
          <a:bodyPr lIns="0" tIns="0" rIns="0" bIns="0" anchor="b">
            <a:noAutofit/>
          </a:bodyPr>
          <a:lstStyle/>
          <a:p>
            <a:pPr lvl="0"/>
            <a:fld id="{EEFA5CBB-8975-0A46-BFD7-F22A9477FC28}" type="slidenum">
              <a:t>13</a:t>
            </a:fld>
            <a:endParaRPr lang="en-US"/>
          </a:p>
        </p:txBody>
      </p:sp>
      <p:sp>
        <p:nvSpPr>
          <p:cNvPr id="2" name="Slide Image Placeholder 1">
            <a:extLst>
              <a:ext uri="{FF2B5EF4-FFF2-40B4-BE49-F238E27FC236}">
                <a16:creationId xmlns:a16="http://schemas.microsoft.com/office/drawing/2014/main" id="{C818CED1-A7C8-0468-3D66-FD312EFC5E9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0A2813-7E28-78AB-54B2-A2011BD88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13B87-4021-704D-F567-625AEF1430EB}"/>
              </a:ext>
            </a:extLst>
          </p:cNvPr>
          <p:cNvSpPr txBox="1">
            <a:spLocks noGrp="1"/>
          </p:cNvSpPr>
          <p:nvPr>
            <p:ph type="sldNum" sz="quarter" idx="5"/>
          </p:nvPr>
        </p:nvSpPr>
        <p:spPr>
          <a:ln/>
        </p:spPr>
        <p:txBody>
          <a:bodyPr lIns="0" tIns="0" rIns="0" bIns="0" anchor="b">
            <a:noAutofit/>
          </a:bodyPr>
          <a:lstStyle/>
          <a:p>
            <a:pPr lvl="0"/>
            <a:fld id="{6470B3B6-56B1-6A44-A7FB-0C461C1916D2}" type="slidenum">
              <a:t>130</a:t>
            </a:fld>
            <a:endParaRPr lang="en-US"/>
          </a:p>
        </p:txBody>
      </p:sp>
      <p:sp>
        <p:nvSpPr>
          <p:cNvPr id="2" name="Slide Image Placeholder 1">
            <a:extLst>
              <a:ext uri="{FF2B5EF4-FFF2-40B4-BE49-F238E27FC236}">
                <a16:creationId xmlns:a16="http://schemas.microsoft.com/office/drawing/2014/main" id="{A47D6DF3-4409-5283-FEEC-084D011EFF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2F1890-9908-181F-B833-F0088EFE3D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5B3E1A-290E-A425-1225-A5167153A042}"/>
              </a:ext>
            </a:extLst>
          </p:cNvPr>
          <p:cNvSpPr txBox="1">
            <a:spLocks noGrp="1"/>
          </p:cNvSpPr>
          <p:nvPr>
            <p:ph type="sldNum" sz="quarter" idx="5"/>
          </p:nvPr>
        </p:nvSpPr>
        <p:spPr>
          <a:ln/>
        </p:spPr>
        <p:txBody>
          <a:bodyPr lIns="0" tIns="0" rIns="0" bIns="0" anchor="b">
            <a:noAutofit/>
          </a:bodyPr>
          <a:lstStyle/>
          <a:p>
            <a:pPr lvl="0"/>
            <a:fld id="{2996FA53-926C-9B48-B644-D699B3058647}" type="slidenum">
              <a:t>131</a:t>
            </a:fld>
            <a:endParaRPr lang="en-US"/>
          </a:p>
        </p:txBody>
      </p:sp>
      <p:sp>
        <p:nvSpPr>
          <p:cNvPr id="2" name="Slide Image Placeholder 1">
            <a:extLst>
              <a:ext uri="{FF2B5EF4-FFF2-40B4-BE49-F238E27FC236}">
                <a16:creationId xmlns:a16="http://schemas.microsoft.com/office/drawing/2014/main" id="{6D31DB31-B9C4-543C-9DBB-C43A3DBF37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C5A3D6D-F73C-7DEF-FD73-B25AE8534AB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A409FD-6F6A-69C6-F993-AC8AA2D1028E}"/>
              </a:ext>
            </a:extLst>
          </p:cNvPr>
          <p:cNvSpPr txBox="1">
            <a:spLocks noGrp="1"/>
          </p:cNvSpPr>
          <p:nvPr>
            <p:ph type="sldNum" sz="quarter" idx="5"/>
          </p:nvPr>
        </p:nvSpPr>
        <p:spPr>
          <a:ln/>
        </p:spPr>
        <p:txBody>
          <a:bodyPr lIns="0" tIns="0" rIns="0" bIns="0" anchor="b">
            <a:noAutofit/>
          </a:bodyPr>
          <a:lstStyle/>
          <a:p>
            <a:pPr lvl="0"/>
            <a:fld id="{60496832-DAF2-C241-B998-026BF13D7071}" type="slidenum">
              <a:t>132</a:t>
            </a:fld>
            <a:endParaRPr lang="en-US"/>
          </a:p>
        </p:txBody>
      </p:sp>
      <p:sp>
        <p:nvSpPr>
          <p:cNvPr id="2" name="Slide Image Placeholder 1">
            <a:extLst>
              <a:ext uri="{FF2B5EF4-FFF2-40B4-BE49-F238E27FC236}">
                <a16:creationId xmlns:a16="http://schemas.microsoft.com/office/drawing/2014/main" id="{DF518F32-BAE9-C21F-1B2F-7CE346BEC69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1898DE-291F-85B6-6850-6AFF966A5C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98246F-F7FC-64CD-BDE7-D3CB3B774B21}"/>
              </a:ext>
            </a:extLst>
          </p:cNvPr>
          <p:cNvSpPr txBox="1">
            <a:spLocks noGrp="1"/>
          </p:cNvSpPr>
          <p:nvPr>
            <p:ph type="sldNum" sz="quarter" idx="5"/>
          </p:nvPr>
        </p:nvSpPr>
        <p:spPr>
          <a:ln/>
        </p:spPr>
        <p:txBody>
          <a:bodyPr lIns="0" tIns="0" rIns="0" bIns="0" anchor="b">
            <a:noAutofit/>
          </a:bodyPr>
          <a:lstStyle/>
          <a:p>
            <a:pPr lvl="0"/>
            <a:fld id="{AD819D8E-6A66-0240-A9F3-6F4676984542}" type="slidenum">
              <a:t>133</a:t>
            </a:fld>
            <a:endParaRPr lang="en-US"/>
          </a:p>
        </p:txBody>
      </p:sp>
      <p:sp>
        <p:nvSpPr>
          <p:cNvPr id="2" name="Slide Image Placeholder 1">
            <a:extLst>
              <a:ext uri="{FF2B5EF4-FFF2-40B4-BE49-F238E27FC236}">
                <a16:creationId xmlns:a16="http://schemas.microsoft.com/office/drawing/2014/main" id="{34A0EACE-654E-2169-DFC2-CBF376A8D57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7D91E26-AEC1-E576-0F11-6C6F0618EE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2D04AE-D0E0-89B0-8D07-C189BECAFF0C}"/>
              </a:ext>
            </a:extLst>
          </p:cNvPr>
          <p:cNvSpPr txBox="1">
            <a:spLocks noGrp="1"/>
          </p:cNvSpPr>
          <p:nvPr>
            <p:ph type="sldNum" sz="quarter" idx="5"/>
          </p:nvPr>
        </p:nvSpPr>
        <p:spPr>
          <a:ln/>
        </p:spPr>
        <p:txBody>
          <a:bodyPr lIns="0" tIns="0" rIns="0" bIns="0" anchor="b">
            <a:noAutofit/>
          </a:bodyPr>
          <a:lstStyle/>
          <a:p>
            <a:pPr lvl="0"/>
            <a:fld id="{CE58AD7A-0C6E-6743-ACF3-F85813B39A09}" type="slidenum">
              <a:t>134</a:t>
            </a:fld>
            <a:endParaRPr lang="en-US"/>
          </a:p>
        </p:txBody>
      </p:sp>
      <p:sp>
        <p:nvSpPr>
          <p:cNvPr id="2" name="Slide Image Placeholder 1">
            <a:extLst>
              <a:ext uri="{FF2B5EF4-FFF2-40B4-BE49-F238E27FC236}">
                <a16:creationId xmlns:a16="http://schemas.microsoft.com/office/drawing/2014/main" id="{0591706F-DE2D-3734-F2E3-698CF21A10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EBB833-043D-F2F1-0C88-1D50A3015C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16FEEF-E7D3-88F1-96B3-935B9C23692B}"/>
              </a:ext>
            </a:extLst>
          </p:cNvPr>
          <p:cNvSpPr txBox="1">
            <a:spLocks noGrp="1"/>
          </p:cNvSpPr>
          <p:nvPr>
            <p:ph type="sldNum" sz="quarter" idx="5"/>
          </p:nvPr>
        </p:nvSpPr>
        <p:spPr>
          <a:ln/>
        </p:spPr>
        <p:txBody>
          <a:bodyPr lIns="0" tIns="0" rIns="0" bIns="0" anchor="b">
            <a:noAutofit/>
          </a:bodyPr>
          <a:lstStyle/>
          <a:p>
            <a:pPr lvl="0"/>
            <a:fld id="{84B7AC24-E49A-4440-81D4-9DB6B7A53A69}" type="slidenum">
              <a:t>135</a:t>
            </a:fld>
            <a:endParaRPr lang="en-US"/>
          </a:p>
        </p:txBody>
      </p:sp>
      <p:sp>
        <p:nvSpPr>
          <p:cNvPr id="2" name="Slide Image Placeholder 1">
            <a:extLst>
              <a:ext uri="{FF2B5EF4-FFF2-40B4-BE49-F238E27FC236}">
                <a16:creationId xmlns:a16="http://schemas.microsoft.com/office/drawing/2014/main" id="{180E6623-5EB7-6A86-0AFA-5EC5267C142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855ABC2-DCC5-9E62-9135-80BDEBBB1A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12CE3F-02D1-DFDA-78B6-EAFA54123E37}"/>
              </a:ext>
            </a:extLst>
          </p:cNvPr>
          <p:cNvSpPr txBox="1">
            <a:spLocks noGrp="1"/>
          </p:cNvSpPr>
          <p:nvPr>
            <p:ph type="sldNum" sz="quarter" idx="5"/>
          </p:nvPr>
        </p:nvSpPr>
        <p:spPr>
          <a:ln/>
        </p:spPr>
        <p:txBody>
          <a:bodyPr lIns="0" tIns="0" rIns="0" bIns="0" anchor="b">
            <a:noAutofit/>
          </a:bodyPr>
          <a:lstStyle/>
          <a:p>
            <a:pPr lvl="0"/>
            <a:fld id="{3EBA79BF-B54C-4942-AED8-0675F7BD5830}" type="slidenum">
              <a:t>136</a:t>
            </a:fld>
            <a:endParaRPr lang="en-US"/>
          </a:p>
        </p:txBody>
      </p:sp>
      <p:sp>
        <p:nvSpPr>
          <p:cNvPr id="2" name="Slide Image Placeholder 1">
            <a:extLst>
              <a:ext uri="{FF2B5EF4-FFF2-40B4-BE49-F238E27FC236}">
                <a16:creationId xmlns:a16="http://schemas.microsoft.com/office/drawing/2014/main" id="{B5532501-91C6-F741-C5E4-C3F8FD5C721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901A4E-AC2A-9B16-65E2-E07CFF01D3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6391D2-8328-5632-0B65-A494E1969852}"/>
              </a:ext>
            </a:extLst>
          </p:cNvPr>
          <p:cNvSpPr txBox="1">
            <a:spLocks noGrp="1"/>
          </p:cNvSpPr>
          <p:nvPr>
            <p:ph type="sldNum" sz="quarter" idx="5"/>
          </p:nvPr>
        </p:nvSpPr>
        <p:spPr>
          <a:ln/>
        </p:spPr>
        <p:txBody>
          <a:bodyPr lIns="0" tIns="0" rIns="0" bIns="0" anchor="b">
            <a:noAutofit/>
          </a:bodyPr>
          <a:lstStyle/>
          <a:p>
            <a:pPr lvl="0"/>
            <a:fld id="{FC076385-047D-0248-A201-A3B7E60ABEDA}" type="slidenum">
              <a:t>137</a:t>
            </a:fld>
            <a:endParaRPr lang="en-US"/>
          </a:p>
        </p:txBody>
      </p:sp>
      <p:sp>
        <p:nvSpPr>
          <p:cNvPr id="2" name="Slide Image Placeholder 1">
            <a:extLst>
              <a:ext uri="{FF2B5EF4-FFF2-40B4-BE49-F238E27FC236}">
                <a16:creationId xmlns:a16="http://schemas.microsoft.com/office/drawing/2014/main" id="{5FE0775A-4DA5-907F-BC7F-23EBD1F1E6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33E8A67-C582-C1FB-E916-30AE6CF931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3FA5B0-9672-9007-D486-4BD9B7BB6E56}"/>
              </a:ext>
            </a:extLst>
          </p:cNvPr>
          <p:cNvSpPr txBox="1">
            <a:spLocks noGrp="1"/>
          </p:cNvSpPr>
          <p:nvPr>
            <p:ph type="sldNum" sz="quarter" idx="5"/>
          </p:nvPr>
        </p:nvSpPr>
        <p:spPr>
          <a:ln/>
        </p:spPr>
        <p:txBody>
          <a:bodyPr lIns="0" tIns="0" rIns="0" bIns="0" anchor="b">
            <a:noAutofit/>
          </a:bodyPr>
          <a:lstStyle/>
          <a:p>
            <a:pPr lvl="0"/>
            <a:fld id="{52353D13-D9F3-FC4E-B1BC-4D87FEBD1063}" type="slidenum">
              <a:t>138</a:t>
            </a:fld>
            <a:endParaRPr lang="en-US"/>
          </a:p>
        </p:txBody>
      </p:sp>
      <p:sp>
        <p:nvSpPr>
          <p:cNvPr id="2" name="Slide Image Placeholder 1">
            <a:extLst>
              <a:ext uri="{FF2B5EF4-FFF2-40B4-BE49-F238E27FC236}">
                <a16:creationId xmlns:a16="http://schemas.microsoft.com/office/drawing/2014/main" id="{DEACDB44-A507-DE79-8B7E-A6C563552BE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0205DB-126A-F913-64FB-0D09B8FF20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F33F70-C4F8-CBAA-7E2F-1AB519FB4958}"/>
              </a:ext>
            </a:extLst>
          </p:cNvPr>
          <p:cNvSpPr txBox="1">
            <a:spLocks noGrp="1"/>
          </p:cNvSpPr>
          <p:nvPr>
            <p:ph type="sldNum" sz="quarter" idx="5"/>
          </p:nvPr>
        </p:nvSpPr>
        <p:spPr>
          <a:ln/>
        </p:spPr>
        <p:txBody>
          <a:bodyPr lIns="0" tIns="0" rIns="0" bIns="0" anchor="b">
            <a:noAutofit/>
          </a:bodyPr>
          <a:lstStyle/>
          <a:p>
            <a:pPr lvl="0"/>
            <a:fld id="{F8B46229-9684-C84F-A16B-DA4AB3F36473}" type="slidenum">
              <a:t>139</a:t>
            </a:fld>
            <a:endParaRPr lang="en-US"/>
          </a:p>
        </p:txBody>
      </p:sp>
      <p:sp>
        <p:nvSpPr>
          <p:cNvPr id="2" name="Slide Image Placeholder 1">
            <a:extLst>
              <a:ext uri="{FF2B5EF4-FFF2-40B4-BE49-F238E27FC236}">
                <a16:creationId xmlns:a16="http://schemas.microsoft.com/office/drawing/2014/main" id="{ABC58670-D7AC-D7B9-2B50-CDA7143906F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4570A3-B631-1CC2-DA6E-DC8E337A52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6640-91EE-9C97-B3E3-9BEA70BE904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B52C47-42A1-2ABB-6F76-76CD48C16D53}"/>
              </a:ext>
            </a:extLst>
          </p:cNvPr>
          <p:cNvSpPr txBox="1">
            <a:spLocks noGrp="1"/>
          </p:cNvSpPr>
          <p:nvPr>
            <p:ph type="sldNum" sz="quarter" idx="5"/>
          </p:nvPr>
        </p:nvSpPr>
        <p:spPr>
          <a:ln/>
        </p:spPr>
        <p:txBody>
          <a:bodyPr lIns="0" tIns="0" rIns="0" bIns="0" anchor="b">
            <a:noAutofit/>
          </a:bodyPr>
          <a:lstStyle/>
          <a:p>
            <a:pPr lvl="0"/>
            <a:fld id="{EEFA5CBB-8975-0A46-BFD7-F22A9477FC28}" type="slidenum">
              <a:t>14</a:t>
            </a:fld>
            <a:endParaRPr lang="en-US"/>
          </a:p>
        </p:txBody>
      </p:sp>
      <p:sp>
        <p:nvSpPr>
          <p:cNvPr id="2" name="Slide Image Placeholder 1">
            <a:extLst>
              <a:ext uri="{FF2B5EF4-FFF2-40B4-BE49-F238E27FC236}">
                <a16:creationId xmlns:a16="http://schemas.microsoft.com/office/drawing/2014/main" id="{CE212620-92AB-D80D-D1B4-5DB98F3BCE0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956274-D011-F513-96BF-BAB9F7571DA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698040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89DEBF-17A5-5459-9B18-FE754D3C9B63}"/>
              </a:ext>
            </a:extLst>
          </p:cNvPr>
          <p:cNvSpPr txBox="1">
            <a:spLocks noGrp="1"/>
          </p:cNvSpPr>
          <p:nvPr>
            <p:ph type="sldNum" sz="quarter" idx="5"/>
          </p:nvPr>
        </p:nvSpPr>
        <p:spPr>
          <a:ln/>
        </p:spPr>
        <p:txBody>
          <a:bodyPr lIns="0" tIns="0" rIns="0" bIns="0" anchor="b">
            <a:noAutofit/>
          </a:bodyPr>
          <a:lstStyle/>
          <a:p>
            <a:pPr lvl="0"/>
            <a:fld id="{8C1C004B-2347-6E40-9F2F-1500B6C92853}" type="slidenum">
              <a:t>140</a:t>
            </a:fld>
            <a:endParaRPr lang="en-US"/>
          </a:p>
        </p:txBody>
      </p:sp>
      <p:sp>
        <p:nvSpPr>
          <p:cNvPr id="2" name="Slide Image Placeholder 1">
            <a:extLst>
              <a:ext uri="{FF2B5EF4-FFF2-40B4-BE49-F238E27FC236}">
                <a16:creationId xmlns:a16="http://schemas.microsoft.com/office/drawing/2014/main" id="{76AA1BDE-E31B-A8EA-E92D-6B84C6918E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2541CE-870E-AA09-D172-ADE7D8881A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DE70AF-BE66-45CF-8A2C-BD96B0C317B7}"/>
              </a:ext>
            </a:extLst>
          </p:cNvPr>
          <p:cNvSpPr txBox="1">
            <a:spLocks noGrp="1"/>
          </p:cNvSpPr>
          <p:nvPr>
            <p:ph type="sldNum" sz="quarter" idx="5"/>
          </p:nvPr>
        </p:nvSpPr>
        <p:spPr>
          <a:ln/>
        </p:spPr>
        <p:txBody>
          <a:bodyPr lIns="0" tIns="0" rIns="0" bIns="0" anchor="b">
            <a:noAutofit/>
          </a:bodyPr>
          <a:lstStyle/>
          <a:p>
            <a:pPr lvl="0"/>
            <a:fld id="{9D4ABD8C-FCB0-204C-A6D8-8FB78249C1DD}" type="slidenum">
              <a:t>141</a:t>
            </a:fld>
            <a:endParaRPr lang="en-US"/>
          </a:p>
        </p:txBody>
      </p:sp>
      <p:sp>
        <p:nvSpPr>
          <p:cNvPr id="2" name="Slide Image Placeholder 1">
            <a:extLst>
              <a:ext uri="{FF2B5EF4-FFF2-40B4-BE49-F238E27FC236}">
                <a16:creationId xmlns:a16="http://schemas.microsoft.com/office/drawing/2014/main" id="{0D5E87D5-C072-8DCF-E29B-6EA834DB20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98984-3FAD-F116-EC56-C9192E5013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C540BA-E98B-87B9-392A-028A6B7543B4}"/>
              </a:ext>
            </a:extLst>
          </p:cNvPr>
          <p:cNvSpPr txBox="1">
            <a:spLocks noGrp="1"/>
          </p:cNvSpPr>
          <p:nvPr>
            <p:ph type="sldNum" sz="quarter" idx="5"/>
          </p:nvPr>
        </p:nvSpPr>
        <p:spPr>
          <a:ln/>
        </p:spPr>
        <p:txBody>
          <a:bodyPr lIns="0" tIns="0" rIns="0" bIns="0" anchor="b">
            <a:noAutofit/>
          </a:bodyPr>
          <a:lstStyle/>
          <a:p>
            <a:pPr lvl="0"/>
            <a:fld id="{0D47F7A9-3C13-0542-9984-03013A8D3825}" type="slidenum">
              <a:t>142</a:t>
            </a:fld>
            <a:endParaRPr lang="en-US"/>
          </a:p>
        </p:txBody>
      </p:sp>
      <p:sp>
        <p:nvSpPr>
          <p:cNvPr id="2" name="Slide Image Placeholder 1">
            <a:extLst>
              <a:ext uri="{FF2B5EF4-FFF2-40B4-BE49-F238E27FC236}">
                <a16:creationId xmlns:a16="http://schemas.microsoft.com/office/drawing/2014/main" id="{37989D2D-B4D0-7640-67BE-D105032301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6A9A6F5-3C5C-CFE9-0781-54C672F428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333D6B-0046-3BAA-53F1-3CE8D632F397}"/>
              </a:ext>
            </a:extLst>
          </p:cNvPr>
          <p:cNvSpPr txBox="1">
            <a:spLocks noGrp="1"/>
          </p:cNvSpPr>
          <p:nvPr>
            <p:ph type="sldNum" sz="quarter" idx="5"/>
          </p:nvPr>
        </p:nvSpPr>
        <p:spPr>
          <a:ln/>
        </p:spPr>
        <p:txBody>
          <a:bodyPr lIns="0" tIns="0" rIns="0" bIns="0" anchor="b">
            <a:noAutofit/>
          </a:bodyPr>
          <a:lstStyle/>
          <a:p>
            <a:pPr lvl="0"/>
            <a:fld id="{BE80C0C7-1A73-C145-B957-855E6396CDCF}" type="slidenum">
              <a:t>143</a:t>
            </a:fld>
            <a:endParaRPr lang="en-US"/>
          </a:p>
        </p:txBody>
      </p:sp>
      <p:sp>
        <p:nvSpPr>
          <p:cNvPr id="2" name="Slide Image Placeholder 1">
            <a:extLst>
              <a:ext uri="{FF2B5EF4-FFF2-40B4-BE49-F238E27FC236}">
                <a16:creationId xmlns:a16="http://schemas.microsoft.com/office/drawing/2014/main" id="{B9A6A257-F87F-EB82-086E-A2E2124123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E297E3B-358D-7F67-EA4D-9141491188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155C6C-3FB1-E749-732D-26D99DABF492}"/>
              </a:ext>
            </a:extLst>
          </p:cNvPr>
          <p:cNvSpPr txBox="1">
            <a:spLocks noGrp="1"/>
          </p:cNvSpPr>
          <p:nvPr>
            <p:ph type="sldNum" sz="quarter" idx="5"/>
          </p:nvPr>
        </p:nvSpPr>
        <p:spPr>
          <a:ln/>
        </p:spPr>
        <p:txBody>
          <a:bodyPr lIns="0" tIns="0" rIns="0" bIns="0" anchor="b">
            <a:noAutofit/>
          </a:bodyPr>
          <a:lstStyle/>
          <a:p>
            <a:pPr lvl="0"/>
            <a:fld id="{21BF5231-D67B-C347-8793-A17FC5C60870}" type="slidenum">
              <a:t>144</a:t>
            </a:fld>
            <a:endParaRPr lang="en-US"/>
          </a:p>
        </p:txBody>
      </p:sp>
      <p:sp>
        <p:nvSpPr>
          <p:cNvPr id="2" name="Slide Image Placeholder 1">
            <a:extLst>
              <a:ext uri="{FF2B5EF4-FFF2-40B4-BE49-F238E27FC236}">
                <a16:creationId xmlns:a16="http://schemas.microsoft.com/office/drawing/2014/main" id="{2961E7C4-DBA4-D2F7-B78D-95BFFC72F6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06084C-5985-B8C7-A146-B1FF944E700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7AA6-BB52-9B53-B707-06A80116A92C}"/>
              </a:ext>
            </a:extLst>
          </p:cNvPr>
          <p:cNvSpPr txBox="1">
            <a:spLocks noGrp="1"/>
          </p:cNvSpPr>
          <p:nvPr>
            <p:ph type="sldNum" sz="quarter" idx="5"/>
          </p:nvPr>
        </p:nvSpPr>
        <p:spPr>
          <a:ln/>
        </p:spPr>
        <p:txBody>
          <a:bodyPr lIns="0" tIns="0" rIns="0" bIns="0" anchor="b">
            <a:noAutofit/>
          </a:bodyPr>
          <a:lstStyle/>
          <a:p>
            <a:pPr lvl="0"/>
            <a:fld id="{2226D371-7766-5245-A366-57F5823C2F1A}" type="slidenum">
              <a:t>145</a:t>
            </a:fld>
            <a:endParaRPr lang="en-US"/>
          </a:p>
        </p:txBody>
      </p:sp>
      <p:sp>
        <p:nvSpPr>
          <p:cNvPr id="2" name="Slide Image Placeholder 1">
            <a:extLst>
              <a:ext uri="{FF2B5EF4-FFF2-40B4-BE49-F238E27FC236}">
                <a16:creationId xmlns:a16="http://schemas.microsoft.com/office/drawing/2014/main" id="{69E542BB-0F24-45FE-4732-15A23029C6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312507-F04C-C8C7-56AB-BDA6D5FEEC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544A68-F042-7A54-94E9-E530E0DF8651}"/>
              </a:ext>
            </a:extLst>
          </p:cNvPr>
          <p:cNvSpPr txBox="1">
            <a:spLocks noGrp="1"/>
          </p:cNvSpPr>
          <p:nvPr>
            <p:ph type="sldNum" sz="quarter" idx="5"/>
          </p:nvPr>
        </p:nvSpPr>
        <p:spPr>
          <a:ln/>
        </p:spPr>
        <p:txBody>
          <a:bodyPr lIns="0" tIns="0" rIns="0" bIns="0" anchor="b">
            <a:noAutofit/>
          </a:bodyPr>
          <a:lstStyle/>
          <a:p>
            <a:pPr lvl="0"/>
            <a:fld id="{F0FBB6D8-AB0F-9D45-928A-30D81DA59AF9}" type="slidenum">
              <a:t>146</a:t>
            </a:fld>
            <a:endParaRPr lang="en-US"/>
          </a:p>
        </p:txBody>
      </p:sp>
      <p:sp>
        <p:nvSpPr>
          <p:cNvPr id="2" name="Slide Image Placeholder 1">
            <a:extLst>
              <a:ext uri="{FF2B5EF4-FFF2-40B4-BE49-F238E27FC236}">
                <a16:creationId xmlns:a16="http://schemas.microsoft.com/office/drawing/2014/main" id="{6FB97D90-93BB-524C-5151-FAB975B269B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779CBD8-7C3B-1D54-F6B2-8DF7B1E85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C7A0BC-BB01-96B2-BC9B-A25185BF621A}"/>
              </a:ext>
            </a:extLst>
          </p:cNvPr>
          <p:cNvSpPr txBox="1">
            <a:spLocks noGrp="1"/>
          </p:cNvSpPr>
          <p:nvPr>
            <p:ph type="sldNum" sz="quarter" idx="5"/>
          </p:nvPr>
        </p:nvSpPr>
        <p:spPr>
          <a:ln/>
        </p:spPr>
        <p:txBody>
          <a:bodyPr lIns="0" tIns="0" rIns="0" bIns="0" anchor="b">
            <a:noAutofit/>
          </a:bodyPr>
          <a:lstStyle/>
          <a:p>
            <a:pPr lvl="0"/>
            <a:fld id="{DAA6B4A2-A4C0-1B45-993B-5B3D0389F6B1}" type="slidenum">
              <a:t>147</a:t>
            </a:fld>
            <a:endParaRPr lang="en-US"/>
          </a:p>
        </p:txBody>
      </p:sp>
      <p:sp>
        <p:nvSpPr>
          <p:cNvPr id="2" name="Slide Image Placeholder 1">
            <a:extLst>
              <a:ext uri="{FF2B5EF4-FFF2-40B4-BE49-F238E27FC236}">
                <a16:creationId xmlns:a16="http://schemas.microsoft.com/office/drawing/2014/main" id="{3D39B990-5F4E-54AA-16EE-63406738D6C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7D5947B-36A0-7D41-C3D0-A1E01BE84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F518A0-F699-9583-9B63-0ACB5643AA50}"/>
              </a:ext>
            </a:extLst>
          </p:cNvPr>
          <p:cNvSpPr txBox="1">
            <a:spLocks noGrp="1"/>
          </p:cNvSpPr>
          <p:nvPr>
            <p:ph type="sldNum" sz="quarter" idx="5"/>
          </p:nvPr>
        </p:nvSpPr>
        <p:spPr>
          <a:ln/>
        </p:spPr>
        <p:txBody>
          <a:bodyPr lIns="0" tIns="0" rIns="0" bIns="0" anchor="b">
            <a:noAutofit/>
          </a:bodyPr>
          <a:lstStyle/>
          <a:p>
            <a:pPr lvl="0"/>
            <a:fld id="{5D2B9625-5F67-C745-8665-71F0757A0BA8}" type="slidenum">
              <a:t>148</a:t>
            </a:fld>
            <a:endParaRPr lang="en-US"/>
          </a:p>
        </p:txBody>
      </p:sp>
      <p:sp>
        <p:nvSpPr>
          <p:cNvPr id="2" name="Slide Image Placeholder 1">
            <a:extLst>
              <a:ext uri="{FF2B5EF4-FFF2-40B4-BE49-F238E27FC236}">
                <a16:creationId xmlns:a16="http://schemas.microsoft.com/office/drawing/2014/main" id="{8A52ACD1-2000-AD13-1181-F113BC2F6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C708BF-BDF1-AC1B-C8D4-005678A8A7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071527-4AC2-6F3B-911A-0A4F175428B6}"/>
              </a:ext>
            </a:extLst>
          </p:cNvPr>
          <p:cNvSpPr txBox="1">
            <a:spLocks noGrp="1"/>
          </p:cNvSpPr>
          <p:nvPr>
            <p:ph type="sldNum" sz="quarter" idx="5"/>
          </p:nvPr>
        </p:nvSpPr>
        <p:spPr>
          <a:ln/>
        </p:spPr>
        <p:txBody>
          <a:bodyPr lIns="0" tIns="0" rIns="0" bIns="0" anchor="b">
            <a:noAutofit/>
          </a:bodyPr>
          <a:lstStyle/>
          <a:p>
            <a:pPr lvl="0"/>
            <a:fld id="{B9804F18-DF09-7745-BF9E-75BAAEECA3D3}" type="slidenum">
              <a:t>149</a:t>
            </a:fld>
            <a:endParaRPr lang="en-US"/>
          </a:p>
        </p:txBody>
      </p:sp>
      <p:sp>
        <p:nvSpPr>
          <p:cNvPr id="2" name="Slide Image Placeholder 1">
            <a:extLst>
              <a:ext uri="{FF2B5EF4-FFF2-40B4-BE49-F238E27FC236}">
                <a16:creationId xmlns:a16="http://schemas.microsoft.com/office/drawing/2014/main" id="{6A8465AF-C2F0-8CB4-E169-F7C55884748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B264797-5EB4-94E0-40A6-96CAE60545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DB4D-2870-1A99-CAB7-29BB3EE8375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43613E-F352-8D36-B951-A80D897D736D}"/>
              </a:ext>
            </a:extLst>
          </p:cNvPr>
          <p:cNvSpPr txBox="1">
            <a:spLocks noGrp="1"/>
          </p:cNvSpPr>
          <p:nvPr>
            <p:ph type="sldNum" sz="quarter" idx="5"/>
          </p:nvPr>
        </p:nvSpPr>
        <p:spPr>
          <a:ln/>
        </p:spPr>
        <p:txBody>
          <a:bodyPr lIns="0" tIns="0" rIns="0" bIns="0" anchor="b">
            <a:noAutofit/>
          </a:bodyPr>
          <a:lstStyle/>
          <a:p>
            <a:pPr lvl="0"/>
            <a:fld id="{EEFA5CBB-8975-0A46-BFD7-F22A9477FC28}" type="slidenum">
              <a:t>15</a:t>
            </a:fld>
            <a:endParaRPr lang="en-US"/>
          </a:p>
        </p:txBody>
      </p:sp>
      <p:sp>
        <p:nvSpPr>
          <p:cNvPr id="2" name="Slide Image Placeholder 1">
            <a:extLst>
              <a:ext uri="{FF2B5EF4-FFF2-40B4-BE49-F238E27FC236}">
                <a16:creationId xmlns:a16="http://schemas.microsoft.com/office/drawing/2014/main" id="{2D2151D6-5006-8BE7-5FDF-342ECDC8A9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B372D31-F48B-AB49-BDD4-EC8B0E4C3F6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543329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B3D4A9-9A49-CE00-1C8F-2FCE0C71B2D0}"/>
              </a:ext>
            </a:extLst>
          </p:cNvPr>
          <p:cNvSpPr txBox="1">
            <a:spLocks noGrp="1"/>
          </p:cNvSpPr>
          <p:nvPr>
            <p:ph type="sldNum" sz="quarter" idx="5"/>
          </p:nvPr>
        </p:nvSpPr>
        <p:spPr>
          <a:ln/>
        </p:spPr>
        <p:txBody>
          <a:bodyPr lIns="0" tIns="0" rIns="0" bIns="0" anchor="b">
            <a:noAutofit/>
          </a:bodyPr>
          <a:lstStyle/>
          <a:p>
            <a:pPr lvl="0"/>
            <a:fld id="{CD98DEFA-15BA-4E42-8204-ABED611F9A80}" type="slidenum">
              <a:t>150</a:t>
            </a:fld>
            <a:endParaRPr lang="en-US"/>
          </a:p>
        </p:txBody>
      </p:sp>
      <p:sp>
        <p:nvSpPr>
          <p:cNvPr id="2" name="Slide Image Placeholder 1">
            <a:extLst>
              <a:ext uri="{FF2B5EF4-FFF2-40B4-BE49-F238E27FC236}">
                <a16:creationId xmlns:a16="http://schemas.microsoft.com/office/drawing/2014/main" id="{C9275845-0CB4-BA90-3F21-C3884818E96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86722E-47D6-D8DC-080E-97ADC28762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E9AEA-70D8-913B-FD0F-850926C9FDA4}"/>
              </a:ext>
            </a:extLst>
          </p:cNvPr>
          <p:cNvSpPr txBox="1">
            <a:spLocks noGrp="1"/>
          </p:cNvSpPr>
          <p:nvPr>
            <p:ph type="sldNum" sz="quarter" idx="5"/>
          </p:nvPr>
        </p:nvSpPr>
        <p:spPr>
          <a:ln/>
        </p:spPr>
        <p:txBody>
          <a:bodyPr lIns="0" tIns="0" rIns="0" bIns="0" anchor="b">
            <a:noAutofit/>
          </a:bodyPr>
          <a:lstStyle/>
          <a:p>
            <a:pPr lvl="0"/>
            <a:fld id="{67E43362-DA37-4243-9A19-8FED56D08AB2}" type="slidenum">
              <a:t>151</a:t>
            </a:fld>
            <a:endParaRPr lang="en-US"/>
          </a:p>
        </p:txBody>
      </p:sp>
      <p:sp>
        <p:nvSpPr>
          <p:cNvPr id="2" name="Slide Image Placeholder 1">
            <a:extLst>
              <a:ext uri="{FF2B5EF4-FFF2-40B4-BE49-F238E27FC236}">
                <a16:creationId xmlns:a16="http://schemas.microsoft.com/office/drawing/2014/main" id="{18D5D8D1-5489-C678-F1B7-9910454ABA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D34D89-02A2-D1E4-B423-926FF2CC79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3363EE-725E-1351-BF90-01B8E43DFB97}"/>
              </a:ext>
            </a:extLst>
          </p:cNvPr>
          <p:cNvSpPr txBox="1">
            <a:spLocks noGrp="1"/>
          </p:cNvSpPr>
          <p:nvPr>
            <p:ph type="sldNum" sz="quarter" idx="5"/>
          </p:nvPr>
        </p:nvSpPr>
        <p:spPr>
          <a:ln/>
        </p:spPr>
        <p:txBody>
          <a:bodyPr lIns="0" tIns="0" rIns="0" bIns="0" anchor="b">
            <a:noAutofit/>
          </a:bodyPr>
          <a:lstStyle/>
          <a:p>
            <a:pPr lvl="0"/>
            <a:fld id="{742613FE-A1BF-294A-ACBA-458B0DB06D41}" type="slidenum">
              <a:t>152</a:t>
            </a:fld>
            <a:endParaRPr lang="en-US"/>
          </a:p>
        </p:txBody>
      </p:sp>
      <p:sp>
        <p:nvSpPr>
          <p:cNvPr id="2" name="Slide Image Placeholder 1">
            <a:extLst>
              <a:ext uri="{FF2B5EF4-FFF2-40B4-BE49-F238E27FC236}">
                <a16:creationId xmlns:a16="http://schemas.microsoft.com/office/drawing/2014/main" id="{277722D1-F597-1576-67FA-CF09E7BA26E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5EC7A3-09D4-480B-9B7F-C1E0926D87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06ED30-FE17-7719-34D5-4195CAD01884}"/>
              </a:ext>
            </a:extLst>
          </p:cNvPr>
          <p:cNvSpPr txBox="1">
            <a:spLocks noGrp="1"/>
          </p:cNvSpPr>
          <p:nvPr>
            <p:ph type="sldNum" sz="quarter" idx="5"/>
          </p:nvPr>
        </p:nvSpPr>
        <p:spPr>
          <a:ln/>
        </p:spPr>
        <p:txBody>
          <a:bodyPr lIns="0" tIns="0" rIns="0" bIns="0" anchor="b">
            <a:noAutofit/>
          </a:bodyPr>
          <a:lstStyle/>
          <a:p>
            <a:pPr lvl="0"/>
            <a:fld id="{D5A5E360-8308-FA4E-B336-B8010964B857}" type="slidenum">
              <a:t>153</a:t>
            </a:fld>
            <a:endParaRPr lang="en-US"/>
          </a:p>
        </p:txBody>
      </p:sp>
      <p:sp>
        <p:nvSpPr>
          <p:cNvPr id="2" name="Slide Image Placeholder 1">
            <a:extLst>
              <a:ext uri="{FF2B5EF4-FFF2-40B4-BE49-F238E27FC236}">
                <a16:creationId xmlns:a16="http://schemas.microsoft.com/office/drawing/2014/main" id="{29133FF0-0055-A123-EABC-B4AB096853A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7E0D1A9-5553-FB47-4259-BF28245211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F6BCDA-8744-321F-FD47-E11848EA4806}"/>
              </a:ext>
            </a:extLst>
          </p:cNvPr>
          <p:cNvSpPr txBox="1">
            <a:spLocks noGrp="1"/>
          </p:cNvSpPr>
          <p:nvPr>
            <p:ph type="sldNum" sz="quarter" idx="5"/>
          </p:nvPr>
        </p:nvSpPr>
        <p:spPr>
          <a:ln/>
        </p:spPr>
        <p:txBody>
          <a:bodyPr lIns="0" tIns="0" rIns="0" bIns="0" anchor="b">
            <a:noAutofit/>
          </a:bodyPr>
          <a:lstStyle/>
          <a:p>
            <a:pPr lvl="0"/>
            <a:fld id="{36CD2163-D2F7-F640-83B4-D1CD9C1F4739}" type="slidenum">
              <a:t>154</a:t>
            </a:fld>
            <a:endParaRPr lang="en-US"/>
          </a:p>
        </p:txBody>
      </p:sp>
      <p:sp>
        <p:nvSpPr>
          <p:cNvPr id="2" name="Slide Image Placeholder 1">
            <a:extLst>
              <a:ext uri="{FF2B5EF4-FFF2-40B4-BE49-F238E27FC236}">
                <a16:creationId xmlns:a16="http://schemas.microsoft.com/office/drawing/2014/main" id="{456DEAC4-6AA2-025B-F98A-9446BEEF9F7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6C4D063-FECF-5990-97A6-328CD18377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BA8AC6-4501-23AC-2D0A-3C4B6B45817B}"/>
              </a:ext>
            </a:extLst>
          </p:cNvPr>
          <p:cNvSpPr txBox="1">
            <a:spLocks noGrp="1"/>
          </p:cNvSpPr>
          <p:nvPr>
            <p:ph type="sldNum" sz="quarter" idx="5"/>
          </p:nvPr>
        </p:nvSpPr>
        <p:spPr>
          <a:ln/>
        </p:spPr>
        <p:txBody>
          <a:bodyPr lIns="0" tIns="0" rIns="0" bIns="0" anchor="b">
            <a:noAutofit/>
          </a:bodyPr>
          <a:lstStyle/>
          <a:p>
            <a:pPr lvl="0"/>
            <a:fld id="{12F6FF1D-DB31-994E-93E9-64B34031FD47}" type="slidenum">
              <a:t>155</a:t>
            </a:fld>
            <a:endParaRPr lang="en-US"/>
          </a:p>
        </p:txBody>
      </p:sp>
      <p:sp>
        <p:nvSpPr>
          <p:cNvPr id="2" name="Slide Image Placeholder 1">
            <a:extLst>
              <a:ext uri="{FF2B5EF4-FFF2-40B4-BE49-F238E27FC236}">
                <a16:creationId xmlns:a16="http://schemas.microsoft.com/office/drawing/2014/main" id="{AE018AED-1B9E-704F-74D3-393EE48636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5161856-676F-1581-4258-F40CA63F6F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84CCBF-85E7-B123-1629-FABF1844DA86}"/>
              </a:ext>
            </a:extLst>
          </p:cNvPr>
          <p:cNvSpPr txBox="1">
            <a:spLocks noGrp="1"/>
          </p:cNvSpPr>
          <p:nvPr>
            <p:ph type="sldNum" sz="quarter" idx="5"/>
          </p:nvPr>
        </p:nvSpPr>
        <p:spPr>
          <a:ln/>
        </p:spPr>
        <p:txBody>
          <a:bodyPr lIns="0" tIns="0" rIns="0" bIns="0" anchor="b">
            <a:noAutofit/>
          </a:bodyPr>
          <a:lstStyle/>
          <a:p>
            <a:pPr lvl="0"/>
            <a:fld id="{2563B412-6584-CC44-B7DC-DC57B179E7C3}" type="slidenum">
              <a:t>156</a:t>
            </a:fld>
            <a:endParaRPr lang="en-US"/>
          </a:p>
        </p:txBody>
      </p:sp>
      <p:sp>
        <p:nvSpPr>
          <p:cNvPr id="2" name="Slide Image Placeholder 1">
            <a:extLst>
              <a:ext uri="{FF2B5EF4-FFF2-40B4-BE49-F238E27FC236}">
                <a16:creationId xmlns:a16="http://schemas.microsoft.com/office/drawing/2014/main" id="{FA052C7E-5418-C614-3778-1EDE8E9CA0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14A9A0-7E0E-1C24-897F-0B7303680D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A6A93-4D10-9064-2844-64397A630931}"/>
              </a:ext>
            </a:extLst>
          </p:cNvPr>
          <p:cNvSpPr txBox="1">
            <a:spLocks noGrp="1"/>
          </p:cNvSpPr>
          <p:nvPr>
            <p:ph type="sldNum" sz="quarter" idx="5"/>
          </p:nvPr>
        </p:nvSpPr>
        <p:spPr>
          <a:ln/>
        </p:spPr>
        <p:txBody>
          <a:bodyPr lIns="0" tIns="0" rIns="0" bIns="0" anchor="b">
            <a:noAutofit/>
          </a:bodyPr>
          <a:lstStyle/>
          <a:p>
            <a:pPr lvl="0"/>
            <a:fld id="{9A313794-27AE-1E44-B2C8-327ECFDD7474}" type="slidenum">
              <a:t>157</a:t>
            </a:fld>
            <a:endParaRPr lang="en-US"/>
          </a:p>
        </p:txBody>
      </p:sp>
      <p:sp>
        <p:nvSpPr>
          <p:cNvPr id="2" name="Slide Image Placeholder 1">
            <a:extLst>
              <a:ext uri="{FF2B5EF4-FFF2-40B4-BE49-F238E27FC236}">
                <a16:creationId xmlns:a16="http://schemas.microsoft.com/office/drawing/2014/main" id="{640B2CAC-244F-FC66-54F8-9E68D864C3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AC26393-FA6F-88B8-B44B-FA34344A6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ED262-BE9D-8D68-9195-141AFD5BFC57}"/>
              </a:ext>
            </a:extLst>
          </p:cNvPr>
          <p:cNvSpPr txBox="1">
            <a:spLocks noGrp="1"/>
          </p:cNvSpPr>
          <p:nvPr>
            <p:ph type="sldNum" sz="quarter" idx="5"/>
          </p:nvPr>
        </p:nvSpPr>
        <p:spPr>
          <a:ln/>
        </p:spPr>
        <p:txBody>
          <a:bodyPr lIns="0" tIns="0" rIns="0" bIns="0" anchor="b">
            <a:noAutofit/>
          </a:bodyPr>
          <a:lstStyle/>
          <a:p>
            <a:pPr lvl="0"/>
            <a:fld id="{FDE451FA-D067-C549-AB16-CAD16684D4E9}" type="slidenum">
              <a:t>16</a:t>
            </a:fld>
            <a:endParaRPr lang="en-US"/>
          </a:p>
        </p:txBody>
      </p:sp>
      <p:sp>
        <p:nvSpPr>
          <p:cNvPr id="2" name="Slide Image Placeholder 1">
            <a:extLst>
              <a:ext uri="{FF2B5EF4-FFF2-40B4-BE49-F238E27FC236}">
                <a16:creationId xmlns:a16="http://schemas.microsoft.com/office/drawing/2014/main" id="{1F7FC9B6-04D6-C5FC-196B-61C0F13D25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0F3802E-760E-31E7-1803-D8F845C7C3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966B75-47A1-F9FF-FC38-C92466D92507}"/>
              </a:ext>
            </a:extLst>
          </p:cNvPr>
          <p:cNvSpPr txBox="1">
            <a:spLocks noGrp="1"/>
          </p:cNvSpPr>
          <p:nvPr>
            <p:ph type="sldNum" sz="quarter" idx="5"/>
          </p:nvPr>
        </p:nvSpPr>
        <p:spPr>
          <a:ln/>
        </p:spPr>
        <p:txBody>
          <a:bodyPr lIns="0" tIns="0" rIns="0" bIns="0" anchor="b">
            <a:noAutofit/>
          </a:bodyPr>
          <a:lstStyle/>
          <a:p>
            <a:pPr lvl="0"/>
            <a:fld id="{46C16E8C-FDF0-5344-8D99-AC10BB5E2C29}" type="slidenum">
              <a:t>17</a:t>
            </a:fld>
            <a:endParaRPr lang="en-US"/>
          </a:p>
        </p:txBody>
      </p:sp>
      <p:sp>
        <p:nvSpPr>
          <p:cNvPr id="2" name="Slide Image Placeholder 1">
            <a:extLst>
              <a:ext uri="{FF2B5EF4-FFF2-40B4-BE49-F238E27FC236}">
                <a16:creationId xmlns:a16="http://schemas.microsoft.com/office/drawing/2014/main" id="{FD37CA94-C3AD-8CC1-FEC2-DDFFB8AE85F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8FC1126-3563-042A-8743-0F8734009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0EA5F9-8F17-F542-8A15-71D5225A5D32}"/>
              </a:ext>
            </a:extLst>
          </p:cNvPr>
          <p:cNvSpPr txBox="1">
            <a:spLocks noGrp="1"/>
          </p:cNvSpPr>
          <p:nvPr>
            <p:ph type="sldNum" sz="quarter" idx="5"/>
          </p:nvPr>
        </p:nvSpPr>
        <p:spPr>
          <a:ln/>
        </p:spPr>
        <p:txBody>
          <a:bodyPr lIns="0" tIns="0" rIns="0" bIns="0" anchor="b">
            <a:noAutofit/>
          </a:bodyPr>
          <a:lstStyle/>
          <a:p>
            <a:pPr lvl="0"/>
            <a:fld id="{E2428A12-2957-1E4D-BF85-EA4B5A4564F3}" type="slidenum">
              <a:t>18</a:t>
            </a:fld>
            <a:endParaRPr lang="en-US"/>
          </a:p>
        </p:txBody>
      </p:sp>
      <p:sp>
        <p:nvSpPr>
          <p:cNvPr id="2" name="Slide Image Placeholder 1">
            <a:extLst>
              <a:ext uri="{FF2B5EF4-FFF2-40B4-BE49-F238E27FC236}">
                <a16:creationId xmlns:a16="http://schemas.microsoft.com/office/drawing/2014/main" id="{4F1FF9B2-E106-1A42-3E7E-D7593124884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819C4-CC1C-6B67-937F-02ECF5A8FF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1CB9-FE4D-E6A9-AF2A-13BB40A1FD5A}"/>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59FE9-D7D4-56E7-FAE5-C3F2A1100E84}"/>
              </a:ext>
            </a:extLst>
          </p:cNvPr>
          <p:cNvSpPr txBox="1">
            <a:spLocks noGrp="1"/>
          </p:cNvSpPr>
          <p:nvPr>
            <p:ph type="sldNum" sz="quarter" idx="5"/>
          </p:nvPr>
        </p:nvSpPr>
        <p:spPr>
          <a:ln/>
        </p:spPr>
        <p:txBody>
          <a:bodyPr lIns="0" tIns="0" rIns="0" bIns="0" anchor="b">
            <a:noAutofit/>
          </a:bodyPr>
          <a:lstStyle/>
          <a:p>
            <a:pPr lvl="0"/>
            <a:fld id="{A41C7EE5-018D-0049-A922-18406F85F8BA}" type="slidenum">
              <a:t>19</a:t>
            </a:fld>
            <a:endParaRPr lang="en-US"/>
          </a:p>
        </p:txBody>
      </p:sp>
      <p:sp>
        <p:nvSpPr>
          <p:cNvPr id="2" name="Slide Image Placeholder 1">
            <a:extLst>
              <a:ext uri="{FF2B5EF4-FFF2-40B4-BE49-F238E27FC236}">
                <a16:creationId xmlns:a16="http://schemas.microsoft.com/office/drawing/2014/main" id="{090BC2D3-974E-5104-EBB9-2171D2AA59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50C948-883E-FC6F-493A-EE3EDD9C4CF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8372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AB5829-8B8D-83E7-FCC9-814E9761CA96}"/>
              </a:ext>
            </a:extLst>
          </p:cNvPr>
          <p:cNvSpPr txBox="1">
            <a:spLocks noGrp="1"/>
          </p:cNvSpPr>
          <p:nvPr>
            <p:ph type="sldNum" sz="quarter" idx="5"/>
          </p:nvPr>
        </p:nvSpPr>
        <p:spPr>
          <a:ln/>
        </p:spPr>
        <p:txBody>
          <a:bodyPr lIns="0" tIns="0" rIns="0" bIns="0" anchor="b">
            <a:noAutofit/>
          </a:bodyPr>
          <a:lstStyle/>
          <a:p>
            <a:pPr lvl="0"/>
            <a:fld id="{30448632-9557-E543-8E21-73955121B78D}" type="slidenum">
              <a:t>2</a:t>
            </a:fld>
            <a:endParaRPr lang="en-US"/>
          </a:p>
        </p:txBody>
      </p:sp>
      <p:sp>
        <p:nvSpPr>
          <p:cNvPr id="2" name="Slide Image Placeholder 1">
            <a:extLst>
              <a:ext uri="{FF2B5EF4-FFF2-40B4-BE49-F238E27FC236}">
                <a16:creationId xmlns:a16="http://schemas.microsoft.com/office/drawing/2014/main" id="{C3FA5DEF-D6FB-E22C-AC83-ECE28CA5E4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2D1A3B-8230-F2AF-9944-053AEC8F6D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A0942D-D8B6-242F-BFB3-9145D1C13587}"/>
              </a:ext>
            </a:extLst>
          </p:cNvPr>
          <p:cNvSpPr txBox="1">
            <a:spLocks noGrp="1"/>
          </p:cNvSpPr>
          <p:nvPr>
            <p:ph type="sldNum" sz="quarter" idx="5"/>
          </p:nvPr>
        </p:nvSpPr>
        <p:spPr>
          <a:ln/>
        </p:spPr>
        <p:txBody>
          <a:bodyPr lIns="0" tIns="0" rIns="0" bIns="0" anchor="b">
            <a:noAutofit/>
          </a:bodyPr>
          <a:lstStyle/>
          <a:p>
            <a:pPr lvl="0"/>
            <a:fld id="{A41C7EE5-018D-0049-A922-18406F85F8BA}" type="slidenum">
              <a:t>20</a:t>
            </a:fld>
            <a:endParaRPr lang="en-US"/>
          </a:p>
        </p:txBody>
      </p:sp>
      <p:sp>
        <p:nvSpPr>
          <p:cNvPr id="2" name="Slide Image Placeholder 1">
            <a:extLst>
              <a:ext uri="{FF2B5EF4-FFF2-40B4-BE49-F238E27FC236}">
                <a16:creationId xmlns:a16="http://schemas.microsoft.com/office/drawing/2014/main" id="{EC0B2225-728F-F9D1-8276-FC7826CD1F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13437C-94C0-210C-060D-A88839601A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115F5-62C5-9CFD-69F4-DEA1621B16D1}"/>
              </a:ext>
            </a:extLst>
          </p:cNvPr>
          <p:cNvSpPr txBox="1">
            <a:spLocks noGrp="1"/>
          </p:cNvSpPr>
          <p:nvPr>
            <p:ph type="sldNum" sz="quarter" idx="5"/>
          </p:nvPr>
        </p:nvSpPr>
        <p:spPr>
          <a:ln/>
        </p:spPr>
        <p:txBody>
          <a:bodyPr lIns="0" tIns="0" rIns="0" bIns="0" anchor="b">
            <a:noAutofit/>
          </a:bodyPr>
          <a:lstStyle/>
          <a:p>
            <a:pPr lvl="0"/>
            <a:fld id="{1B94525B-77E1-3740-9E91-DB2FBC7A4E0A}" type="slidenum">
              <a:t>21</a:t>
            </a:fld>
            <a:endParaRPr lang="en-US"/>
          </a:p>
        </p:txBody>
      </p:sp>
      <p:sp>
        <p:nvSpPr>
          <p:cNvPr id="2" name="Slide Image Placeholder 1">
            <a:extLst>
              <a:ext uri="{FF2B5EF4-FFF2-40B4-BE49-F238E27FC236}">
                <a16:creationId xmlns:a16="http://schemas.microsoft.com/office/drawing/2014/main" id="{7DF09E0C-1127-4FEF-EEFE-ACFF5E90E2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0F9EC6-AAD3-3E8B-AE73-F895D23693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F6770-87DF-D9F1-EE94-870ABC65FB1A}"/>
              </a:ext>
            </a:extLst>
          </p:cNvPr>
          <p:cNvSpPr txBox="1">
            <a:spLocks noGrp="1"/>
          </p:cNvSpPr>
          <p:nvPr>
            <p:ph type="sldNum" sz="quarter" idx="5"/>
          </p:nvPr>
        </p:nvSpPr>
        <p:spPr>
          <a:ln/>
        </p:spPr>
        <p:txBody>
          <a:bodyPr lIns="0" tIns="0" rIns="0" bIns="0" anchor="b">
            <a:noAutofit/>
          </a:bodyPr>
          <a:lstStyle/>
          <a:p>
            <a:pPr lvl="0"/>
            <a:fld id="{B002BEB9-1B59-954C-9A63-D4DC940C7993}" type="slidenum">
              <a:t>22</a:t>
            </a:fld>
            <a:endParaRPr lang="en-US"/>
          </a:p>
        </p:txBody>
      </p:sp>
      <p:sp>
        <p:nvSpPr>
          <p:cNvPr id="2" name="Slide Image Placeholder 1">
            <a:extLst>
              <a:ext uri="{FF2B5EF4-FFF2-40B4-BE49-F238E27FC236}">
                <a16:creationId xmlns:a16="http://schemas.microsoft.com/office/drawing/2014/main" id="{26CDBF71-8626-AA19-0D31-7FFAC0F9F3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2227F2-95B0-5604-2B5C-6BFFE6D2E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08271E-68B9-0CE4-4E03-756D8E678ECD}"/>
              </a:ext>
            </a:extLst>
          </p:cNvPr>
          <p:cNvSpPr txBox="1">
            <a:spLocks noGrp="1"/>
          </p:cNvSpPr>
          <p:nvPr>
            <p:ph type="sldNum" sz="quarter" idx="5"/>
          </p:nvPr>
        </p:nvSpPr>
        <p:spPr>
          <a:ln/>
        </p:spPr>
        <p:txBody>
          <a:bodyPr lIns="0" tIns="0" rIns="0" bIns="0" anchor="b">
            <a:noAutofit/>
          </a:bodyPr>
          <a:lstStyle/>
          <a:p>
            <a:pPr lvl="0"/>
            <a:fld id="{EB087000-729D-5C43-ABFF-A9528C963A32}" type="slidenum">
              <a:t>23</a:t>
            </a:fld>
            <a:endParaRPr lang="en-US"/>
          </a:p>
        </p:txBody>
      </p:sp>
      <p:sp>
        <p:nvSpPr>
          <p:cNvPr id="2" name="Slide Image Placeholder 1">
            <a:extLst>
              <a:ext uri="{FF2B5EF4-FFF2-40B4-BE49-F238E27FC236}">
                <a16:creationId xmlns:a16="http://schemas.microsoft.com/office/drawing/2014/main" id="{BC2C961E-FF36-EAE3-5FAA-0BBD8FC0266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9A75E65-EE1A-A9C6-F830-5752F41231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E033AF-4AE2-0881-A866-53F1AFAE2215}"/>
              </a:ext>
            </a:extLst>
          </p:cNvPr>
          <p:cNvSpPr txBox="1">
            <a:spLocks noGrp="1"/>
          </p:cNvSpPr>
          <p:nvPr>
            <p:ph type="sldNum" sz="quarter" idx="5"/>
          </p:nvPr>
        </p:nvSpPr>
        <p:spPr>
          <a:ln/>
        </p:spPr>
        <p:txBody>
          <a:bodyPr lIns="0" tIns="0" rIns="0" bIns="0" anchor="b">
            <a:noAutofit/>
          </a:bodyPr>
          <a:lstStyle/>
          <a:p>
            <a:pPr lvl="0"/>
            <a:fld id="{B9969767-4B72-F249-A6E1-FDADD91C61BB}" type="slidenum">
              <a:t>24</a:t>
            </a:fld>
            <a:endParaRPr lang="en-US"/>
          </a:p>
        </p:txBody>
      </p:sp>
      <p:sp>
        <p:nvSpPr>
          <p:cNvPr id="2" name="Slide Image Placeholder 1">
            <a:extLst>
              <a:ext uri="{FF2B5EF4-FFF2-40B4-BE49-F238E27FC236}">
                <a16:creationId xmlns:a16="http://schemas.microsoft.com/office/drawing/2014/main" id="{857BC52E-C6DD-DB91-21FF-44ADAA045B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C4A497-773E-2367-B2D1-F93EB8BFD8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3D630-75B1-7B85-0928-888FA6A313DB}"/>
              </a:ext>
            </a:extLst>
          </p:cNvPr>
          <p:cNvSpPr txBox="1">
            <a:spLocks noGrp="1"/>
          </p:cNvSpPr>
          <p:nvPr>
            <p:ph type="sldNum" sz="quarter" idx="5"/>
          </p:nvPr>
        </p:nvSpPr>
        <p:spPr>
          <a:ln/>
        </p:spPr>
        <p:txBody>
          <a:bodyPr lIns="0" tIns="0" rIns="0" bIns="0" anchor="b">
            <a:noAutofit/>
          </a:bodyPr>
          <a:lstStyle/>
          <a:p>
            <a:pPr lvl="0"/>
            <a:fld id="{388FF232-19BE-F045-A448-7B2203ABF9DF}" type="slidenum">
              <a:t>25</a:t>
            </a:fld>
            <a:endParaRPr lang="en-US"/>
          </a:p>
        </p:txBody>
      </p:sp>
      <p:sp>
        <p:nvSpPr>
          <p:cNvPr id="2" name="Slide Image Placeholder 1">
            <a:extLst>
              <a:ext uri="{FF2B5EF4-FFF2-40B4-BE49-F238E27FC236}">
                <a16:creationId xmlns:a16="http://schemas.microsoft.com/office/drawing/2014/main" id="{E550CA86-88E6-6254-E58C-2FBD2CAE8EA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A1CC115-9587-88C5-1215-E70B6B9CF3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CA12B-71B3-7717-E893-F08DD84D8216}"/>
              </a:ext>
            </a:extLst>
          </p:cNvPr>
          <p:cNvSpPr txBox="1">
            <a:spLocks noGrp="1"/>
          </p:cNvSpPr>
          <p:nvPr>
            <p:ph type="sldNum" sz="quarter" idx="5"/>
          </p:nvPr>
        </p:nvSpPr>
        <p:spPr>
          <a:ln/>
        </p:spPr>
        <p:txBody>
          <a:bodyPr lIns="0" tIns="0" rIns="0" bIns="0" anchor="b">
            <a:noAutofit/>
          </a:bodyPr>
          <a:lstStyle/>
          <a:p>
            <a:pPr lvl="0"/>
            <a:fld id="{87982D5A-65B3-014A-AC81-881C8BD0CE4B}" type="slidenum">
              <a:t>26</a:t>
            </a:fld>
            <a:endParaRPr lang="en-US"/>
          </a:p>
        </p:txBody>
      </p:sp>
      <p:sp>
        <p:nvSpPr>
          <p:cNvPr id="2" name="Slide Image Placeholder 1">
            <a:extLst>
              <a:ext uri="{FF2B5EF4-FFF2-40B4-BE49-F238E27FC236}">
                <a16:creationId xmlns:a16="http://schemas.microsoft.com/office/drawing/2014/main" id="{FC0B63C5-ACFF-BDB5-8DDF-38555311CC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35C3BE-B344-3695-D6FC-28B1FA85A45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B1B1E0-C0D1-6A38-A0BD-B6962680CCFA}"/>
              </a:ext>
            </a:extLst>
          </p:cNvPr>
          <p:cNvSpPr txBox="1">
            <a:spLocks noGrp="1"/>
          </p:cNvSpPr>
          <p:nvPr>
            <p:ph type="sldNum" sz="quarter" idx="5"/>
          </p:nvPr>
        </p:nvSpPr>
        <p:spPr>
          <a:ln/>
        </p:spPr>
        <p:txBody>
          <a:bodyPr lIns="0" tIns="0" rIns="0" bIns="0" anchor="b">
            <a:noAutofit/>
          </a:bodyPr>
          <a:lstStyle/>
          <a:p>
            <a:pPr lvl="0"/>
            <a:fld id="{6626BA27-017C-9A41-842E-5D677956F84C}" type="slidenum">
              <a:t>27</a:t>
            </a:fld>
            <a:endParaRPr lang="en-US"/>
          </a:p>
        </p:txBody>
      </p:sp>
      <p:sp>
        <p:nvSpPr>
          <p:cNvPr id="2" name="Slide Image Placeholder 1">
            <a:extLst>
              <a:ext uri="{FF2B5EF4-FFF2-40B4-BE49-F238E27FC236}">
                <a16:creationId xmlns:a16="http://schemas.microsoft.com/office/drawing/2014/main" id="{90AD9A3F-EB0C-9493-D768-D552C06B1B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F22819-EAD4-F8A6-2D25-983B0A89EA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BBD6CA-6E86-0AF9-8A4B-A0B87822C868}"/>
              </a:ext>
            </a:extLst>
          </p:cNvPr>
          <p:cNvSpPr txBox="1">
            <a:spLocks noGrp="1"/>
          </p:cNvSpPr>
          <p:nvPr>
            <p:ph type="sldNum" sz="quarter" idx="5"/>
          </p:nvPr>
        </p:nvSpPr>
        <p:spPr>
          <a:ln/>
        </p:spPr>
        <p:txBody>
          <a:bodyPr lIns="0" tIns="0" rIns="0" bIns="0" anchor="b">
            <a:noAutofit/>
          </a:bodyPr>
          <a:lstStyle/>
          <a:p>
            <a:pPr lvl="0"/>
            <a:fld id="{7BDFE12D-912A-A94C-B20A-8ACA9DC0A114}" type="slidenum">
              <a:t>28</a:t>
            </a:fld>
            <a:endParaRPr lang="en-US"/>
          </a:p>
        </p:txBody>
      </p:sp>
      <p:sp>
        <p:nvSpPr>
          <p:cNvPr id="2" name="Slide Image Placeholder 1">
            <a:extLst>
              <a:ext uri="{FF2B5EF4-FFF2-40B4-BE49-F238E27FC236}">
                <a16:creationId xmlns:a16="http://schemas.microsoft.com/office/drawing/2014/main" id="{EE64B540-7B53-21B7-EA93-4EADB87A4CF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1D1FAB-ACDB-C7A7-5B22-B2BD924CBE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E6C67-256D-BC75-17FD-FF84E1009A7C}"/>
              </a:ext>
            </a:extLst>
          </p:cNvPr>
          <p:cNvSpPr txBox="1">
            <a:spLocks noGrp="1"/>
          </p:cNvSpPr>
          <p:nvPr>
            <p:ph type="sldNum" sz="quarter" idx="5"/>
          </p:nvPr>
        </p:nvSpPr>
        <p:spPr>
          <a:ln/>
        </p:spPr>
        <p:txBody>
          <a:bodyPr lIns="0" tIns="0" rIns="0" bIns="0" anchor="b">
            <a:noAutofit/>
          </a:bodyPr>
          <a:lstStyle/>
          <a:p>
            <a:pPr lvl="0"/>
            <a:fld id="{1D9F8C6F-C2CD-B143-9209-49A00FDEBF27}" type="slidenum">
              <a:t>29</a:t>
            </a:fld>
            <a:endParaRPr lang="en-US"/>
          </a:p>
        </p:txBody>
      </p:sp>
      <p:sp>
        <p:nvSpPr>
          <p:cNvPr id="2" name="Slide Image Placeholder 1">
            <a:extLst>
              <a:ext uri="{FF2B5EF4-FFF2-40B4-BE49-F238E27FC236}">
                <a16:creationId xmlns:a16="http://schemas.microsoft.com/office/drawing/2014/main" id="{43B1FEFB-F191-6E9D-30E2-AB8AD26B15A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BEA33D9-48BB-6FFE-603E-CD47073DDA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017D5D-973A-0DE4-1FAC-89B62BD157D5}"/>
              </a:ext>
            </a:extLst>
          </p:cNvPr>
          <p:cNvSpPr txBox="1">
            <a:spLocks noGrp="1"/>
          </p:cNvSpPr>
          <p:nvPr>
            <p:ph type="sldNum" sz="quarter" idx="5"/>
          </p:nvPr>
        </p:nvSpPr>
        <p:spPr>
          <a:ln/>
        </p:spPr>
        <p:txBody>
          <a:bodyPr lIns="0" tIns="0" rIns="0" bIns="0" anchor="b">
            <a:noAutofit/>
          </a:bodyPr>
          <a:lstStyle/>
          <a:p>
            <a:pPr lvl="0"/>
            <a:fld id="{CE0B86C3-8D91-094E-8273-31FD915EAB1B}" type="slidenum">
              <a:t>3</a:t>
            </a:fld>
            <a:endParaRPr lang="en-US"/>
          </a:p>
        </p:txBody>
      </p:sp>
      <p:sp>
        <p:nvSpPr>
          <p:cNvPr id="2" name="Slide Image Placeholder 1">
            <a:extLst>
              <a:ext uri="{FF2B5EF4-FFF2-40B4-BE49-F238E27FC236}">
                <a16:creationId xmlns:a16="http://schemas.microsoft.com/office/drawing/2014/main" id="{29CD6395-4695-D859-BEFE-05731F70A9B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2A57DC0-76B7-311B-47D5-587DD18E2E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3A7692-3EFF-0161-02C4-D9B05E0ABB15}"/>
              </a:ext>
            </a:extLst>
          </p:cNvPr>
          <p:cNvSpPr txBox="1">
            <a:spLocks noGrp="1"/>
          </p:cNvSpPr>
          <p:nvPr>
            <p:ph type="sldNum" sz="quarter" idx="5"/>
          </p:nvPr>
        </p:nvSpPr>
        <p:spPr>
          <a:ln/>
        </p:spPr>
        <p:txBody>
          <a:bodyPr lIns="0" tIns="0" rIns="0" bIns="0" anchor="b">
            <a:noAutofit/>
          </a:bodyPr>
          <a:lstStyle/>
          <a:p>
            <a:pPr lvl="0"/>
            <a:fld id="{165C29DD-5574-7740-B256-B104B2BDAB34}" type="slidenum">
              <a:t>30</a:t>
            </a:fld>
            <a:endParaRPr lang="en-US"/>
          </a:p>
        </p:txBody>
      </p:sp>
      <p:sp>
        <p:nvSpPr>
          <p:cNvPr id="2" name="Slide Image Placeholder 1">
            <a:extLst>
              <a:ext uri="{FF2B5EF4-FFF2-40B4-BE49-F238E27FC236}">
                <a16:creationId xmlns:a16="http://schemas.microsoft.com/office/drawing/2014/main" id="{B8D50BB1-54E1-F589-4A0D-4AACE9EA05C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C6E282-9009-1E75-0128-DA560AF676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00C259-3033-0B42-A694-CC86C620854F}"/>
              </a:ext>
            </a:extLst>
          </p:cNvPr>
          <p:cNvSpPr txBox="1">
            <a:spLocks noGrp="1"/>
          </p:cNvSpPr>
          <p:nvPr>
            <p:ph type="sldNum" sz="quarter" idx="5"/>
          </p:nvPr>
        </p:nvSpPr>
        <p:spPr>
          <a:ln/>
        </p:spPr>
        <p:txBody>
          <a:bodyPr lIns="0" tIns="0" rIns="0" bIns="0" anchor="b">
            <a:noAutofit/>
          </a:bodyPr>
          <a:lstStyle/>
          <a:p>
            <a:pPr lvl="0"/>
            <a:fld id="{1E39A590-DD55-D14B-9CA4-1A07ED35E76C}" type="slidenum">
              <a:t>31</a:t>
            </a:fld>
            <a:endParaRPr lang="en-US"/>
          </a:p>
        </p:txBody>
      </p:sp>
      <p:sp>
        <p:nvSpPr>
          <p:cNvPr id="2" name="Slide Image Placeholder 1">
            <a:extLst>
              <a:ext uri="{FF2B5EF4-FFF2-40B4-BE49-F238E27FC236}">
                <a16:creationId xmlns:a16="http://schemas.microsoft.com/office/drawing/2014/main" id="{1FCDAF40-91CB-9C27-4E26-DC3ABF5865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B2553A-18A0-A80E-48A5-2DBB38B8EB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82AB70-EDA5-7768-C18A-8C0EF85FA9E1}"/>
              </a:ext>
            </a:extLst>
          </p:cNvPr>
          <p:cNvSpPr txBox="1">
            <a:spLocks noGrp="1"/>
          </p:cNvSpPr>
          <p:nvPr>
            <p:ph type="sldNum" sz="quarter" idx="5"/>
          </p:nvPr>
        </p:nvSpPr>
        <p:spPr>
          <a:ln/>
        </p:spPr>
        <p:txBody>
          <a:bodyPr lIns="0" tIns="0" rIns="0" bIns="0" anchor="b">
            <a:noAutofit/>
          </a:bodyPr>
          <a:lstStyle/>
          <a:p>
            <a:pPr lvl="0"/>
            <a:fld id="{F6D298D1-6875-AE41-824D-8E89021E1AE5}" type="slidenum">
              <a:t>32</a:t>
            </a:fld>
            <a:endParaRPr lang="en-US"/>
          </a:p>
        </p:txBody>
      </p:sp>
      <p:sp>
        <p:nvSpPr>
          <p:cNvPr id="2" name="Slide Image Placeholder 1">
            <a:extLst>
              <a:ext uri="{FF2B5EF4-FFF2-40B4-BE49-F238E27FC236}">
                <a16:creationId xmlns:a16="http://schemas.microsoft.com/office/drawing/2014/main" id="{660CAE93-CC0A-27E7-77DD-7F5A2E88C8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8A5BA94-FDCB-BF3B-F47D-B92D4C6EBB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AFC3D1-4F77-7610-C57B-1A33980E8CE2}"/>
              </a:ext>
            </a:extLst>
          </p:cNvPr>
          <p:cNvSpPr txBox="1">
            <a:spLocks noGrp="1"/>
          </p:cNvSpPr>
          <p:nvPr>
            <p:ph type="sldNum" sz="quarter" idx="5"/>
          </p:nvPr>
        </p:nvSpPr>
        <p:spPr>
          <a:ln/>
        </p:spPr>
        <p:txBody>
          <a:bodyPr lIns="0" tIns="0" rIns="0" bIns="0" anchor="b">
            <a:noAutofit/>
          </a:bodyPr>
          <a:lstStyle/>
          <a:p>
            <a:pPr lvl="0"/>
            <a:fld id="{BC051776-F8C8-B049-9A06-7EC35A53C0E0}" type="slidenum">
              <a:t>33</a:t>
            </a:fld>
            <a:endParaRPr lang="en-US"/>
          </a:p>
        </p:txBody>
      </p:sp>
      <p:sp>
        <p:nvSpPr>
          <p:cNvPr id="2" name="Slide Image Placeholder 1">
            <a:extLst>
              <a:ext uri="{FF2B5EF4-FFF2-40B4-BE49-F238E27FC236}">
                <a16:creationId xmlns:a16="http://schemas.microsoft.com/office/drawing/2014/main" id="{D06E93D6-5EA6-B8C3-5729-CCE8826F38B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651A43-1A36-10FD-D854-20799D42B3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3D9F56-BE38-C49F-887D-0FF33E333D7C}"/>
              </a:ext>
            </a:extLst>
          </p:cNvPr>
          <p:cNvSpPr txBox="1">
            <a:spLocks noGrp="1"/>
          </p:cNvSpPr>
          <p:nvPr>
            <p:ph type="sldNum" sz="quarter" idx="5"/>
          </p:nvPr>
        </p:nvSpPr>
        <p:spPr>
          <a:ln/>
        </p:spPr>
        <p:txBody>
          <a:bodyPr lIns="0" tIns="0" rIns="0" bIns="0" anchor="b">
            <a:noAutofit/>
          </a:bodyPr>
          <a:lstStyle/>
          <a:p>
            <a:pPr lvl="0"/>
            <a:fld id="{45EFAA1E-7ABC-6B4B-956F-52F758689990}" type="slidenum">
              <a:t>34</a:t>
            </a:fld>
            <a:endParaRPr lang="en-US"/>
          </a:p>
        </p:txBody>
      </p:sp>
      <p:sp>
        <p:nvSpPr>
          <p:cNvPr id="2" name="Slide Image Placeholder 1">
            <a:extLst>
              <a:ext uri="{FF2B5EF4-FFF2-40B4-BE49-F238E27FC236}">
                <a16:creationId xmlns:a16="http://schemas.microsoft.com/office/drawing/2014/main" id="{ED388EAD-168B-C4BA-36E7-1130C176D7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94A2C6-6BBF-B877-8C82-24A7C7B939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570126-CF50-7FB5-C3B6-ED17B2A41F21}"/>
              </a:ext>
            </a:extLst>
          </p:cNvPr>
          <p:cNvSpPr txBox="1">
            <a:spLocks noGrp="1"/>
          </p:cNvSpPr>
          <p:nvPr>
            <p:ph type="sldNum" sz="quarter" idx="5"/>
          </p:nvPr>
        </p:nvSpPr>
        <p:spPr>
          <a:ln/>
        </p:spPr>
        <p:txBody>
          <a:bodyPr lIns="0" tIns="0" rIns="0" bIns="0" anchor="b">
            <a:noAutofit/>
          </a:bodyPr>
          <a:lstStyle/>
          <a:p>
            <a:pPr lvl="0"/>
            <a:fld id="{0E31495D-9F1B-3049-ABD6-D2CEBBF21A08}" type="slidenum">
              <a:t>35</a:t>
            </a:fld>
            <a:endParaRPr lang="en-US"/>
          </a:p>
        </p:txBody>
      </p:sp>
      <p:sp>
        <p:nvSpPr>
          <p:cNvPr id="2" name="Slide Image Placeholder 1">
            <a:extLst>
              <a:ext uri="{FF2B5EF4-FFF2-40B4-BE49-F238E27FC236}">
                <a16:creationId xmlns:a16="http://schemas.microsoft.com/office/drawing/2014/main" id="{AC9E5B32-E3BA-C1C5-626B-307C8FFD5A3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E1B00E-2E74-23C3-22C8-F87F216563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31A9-3621-4780-E596-A65A14B088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6E6BAB-7B9C-4C12-09FE-D263FA7C3914}"/>
              </a:ext>
            </a:extLst>
          </p:cNvPr>
          <p:cNvSpPr txBox="1">
            <a:spLocks noGrp="1"/>
          </p:cNvSpPr>
          <p:nvPr>
            <p:ph type="sldNum" sz="quarter" idx="5"/>
          </p:nvPr>
        </p:nvSpPr>
        <p:spPr>
          <a:ln/>
        </p:spPr>
        <p:txBody>
          <a:bodyPr lIns="0" tIns="0" rIns="0" bIns="0" anchor="b">
            <a:noAutofit/>
          </a:bodyPr>
          <a:lstStyle/>
          <a:p>
            <a:pPr lvl="0"/>
            <a:fld id="{0ABE97BA-BAA7-AA4A-A3EE-53A60C18A152}" type="slidenum">
              <a:t>36</a:t>
            </a:fld>
            <a:endParaRPr lang="en-US"/>
          </a:p>
        </p:txBody>
      </p:sp>
      <p:sp>
        <p:nvSpPr>
          <p:cNvPr id="2" name="Slide Image Placeholder 1">
            <a:extLst>
              <a:ext uri="{FF2B5EF4-FFF2-40B4-BE49-F238E27FC236}">
                <a16:creationId xmlns:a16="http://schemas.microsoft.com/office/drawing/2014/main" id="{E65B9411-C582-5B70-ACB1-1E8BEF8E94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4AC394-AF54-3D76-7A44-AD751D69ABC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11576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F2CD-4801-E8C9-C2B5-D083043A07B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8CD4B-6611-03BB-F4D0-4E8DA4DDD44A}"/>
              </a:ext>
            </a:extLst>
          </p:cNvPr>
          <p:cNvSpPr txBox="1">
            <a:spLocks noGrp="1"/>
          </p:cNvSpPr>
          <p:nvPr>
            <p:ph type="sldNum" sz="quarter" idx="5"/>
          </p:nvPr>
        </p:nvSpPr>
        <p:spPr>
          <a:ln/>
        </p:spPr>
        <p:txBody>
          <a:bodyPr lIns="0" tIns="0" rIns="0" bIns="0" anchor="b">
            <a:noAutofit/>
          </a:bodyPr>
          <a:lstStyle/>
          <a:p>
            <a:pPr lvl="0"/>
            <a:fld id="{0ABE97BA-BAA7-AA4A-A3EE-53A60C18A152}" type="slidenum">
              <a:t>37</a:t>
            </a:fld>
            <a:endParaRPr lang="en-US"/>
          </a:p>
        </p:txBody>
      </p:sp>
      <p:sp>
        <p:nvSpPr>
          <p:cNvPr id="2" name="Slide Image Placeholder 1">
            <a:extLst>
              <a:ext uri="{FF2B5EF4-FFF2-40B4-BE49-F238E27FC236}">
                <a16:creationId xmlns:a16="http://schemas.microsoft.com/office/drawing/2014/main" id="{C1A19DCF-A7D3-3691-F811-0AD48A24D4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EAD0233-4B3E-80B4-01FD-7BD67377BE3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5802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9BB3-697D-74CC-9BFE-C2E53BF1ED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35074D-73FC-FC14-2958-75B8F2793984}"/>
              </a:ext>
            </a:extLst>
          </p:cNvPr>
          <p:cNvSpPr txBox="1">
            <a:spLocks noGrp="1"/>
          </p:cNvSpPr>
          <p:nvPr>
            <p:ph type="sldNum" sz="quarter" idx="5"/>
          </p:nvPr>
        </p:nvSpPr>
        <p:spPr>
          <a:ln/>
        </p:spPr>
        <p:txBody>
          <a:bodyPr lIns="0" tIns="0" rIns="0" bIns="0" anchor="b">
            <a:noAutofit/>
          </a:bodyPr>
          <a:lstStyle/>
          <a:p>
            <a:pPr lvl="0"/>
            <a:fld id="{0ABE97BA-BAA7-AA4A-A3EE-53A60C18A152}" type="slidenum">
              <a:t>38</a:t>
            </a:fld>
            <a:endParaRPr lang="en-US"/>
          </a:p>
        </p:txBody>
      </p:sp>
      <p:sp>
        <p:nvSpPr>
          <p:cNvPr id="2" name="Slide Image Placeholder 1">
            <a:extLst>
              <a:ext uri="{FF2B5EF4-FFF2-40B4-BE49-F238E27FC236}">
                <a16:creationId xmlns:a16="http://schemas.microsoft.com/office/drawing/2014/main" id="{0559F70C-E0A0-C4A4-0C8F-4F6E0655FA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9AD5388-FE3C-6B51-C8B3-6930DC8F80D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534052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DC34-2A11-4CAA-F010-EB9DFDB385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09341B4-2D96-AE06-FEF5-43715DAA8E47}"/>
              </a:ext>
            </a:extLst>
          </p:cNvPr>
          <p:cNvSpPr txBox="1">
            <a:spLocks noGrp="1"/>
          </p:cNvSpPr>
          <p:nvPr>
            <p:ph type="sldNum" sz="quarter" idx="5"/>
          </p:nvPr>
        </p:nvSpPr>
        <p:spPr>
          <a:ln/>
        </p:spPr>
        <p:txBody>
          <a:bodyPr lIns="0" tIns="0" rIns="0" bIns="0" anchor="b">
            <a:noAutofit/>
          </a:bodyPr>
          <a:lstStyle/>
          <a:p>
            <a:pPr lvl="0"/>
            <a:fld id="{0ABE97BA-BAA7-AA4A-A3EE-53A60C18A152}" type="slidenum">
              <a:t>39</a:t>
            </a:fld>
            <a:endParaRPr lang="en-US"/>
          </a:p>
        </p:txBody>
      </p:sp>
      <p:sp>
        <p:nvSpPr>
          <p:cNvPr id="2" name="Slide Image Placeholder 1">
            <a:extLst>
              <a:ext uri="{FF2B5EF4-FFF2-40B4-BE49-F238E27FC236}">
                <a16:creationId xmlns:a16="http://schemas.microsoft.com/office/drawing/2014/main" id="{165E2F31-97BB-CB42-0D09-B7CCC9044DD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D5D3189-4182-DFF2-EB7D-D8C7743BF31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86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CA2ACD-6FB8-C7A0-A3F1-5A1E9F6D986D}"/>
              </a:ext>
            </a:extLst>
          </p:cNvPr>
          <p:cNvSpPr txBox="1">
            <a:spLocks noGrp="1"/>
          </p:cNvSpPr>
          <p:nvPr>
            <p:ph type="sldNum" sz="quarter" idx="5"/>
          </p:nvPr>
        </p:nvSpPr>
        <p:spPr>
          <a:ln/>
        </p:spPr>
        <p:txBody>
          <a:bodyPr lIns="0" tIns="0" rIns="0" bIns="0" anchor="b">
            <a:noAutofit/>
          </a:bodyPr>
          <a:lstStyle/>
          <a:p>
            <a:pPr lvl="0"/>
            <a:fld id="{DC09E63C-2FAB-0742-9C82-B97AFDC55D79}" type="slidenum">
              <a:t>4</a:t>
            </a:fld>
            <a:endParaRPr lang="en-US"/>
          </a:p>
        </p:txBody>
      </p:sp>
      <p:sp>
        <p:nvSpPr>
          <p:cNvPr id="2" name="Slide Image Placeholder 1">
            <a:extLst>
              <a:ext uri="{FF2B5EF4-FFF2-40B4-BE49-F238E27FC236}">
                <a16:creationId xmlns:a16="http://schemas.microsoft.com/office/drawing/2014/main" id="{DD94E4C8-8923-63FF-31F2-5FC02DD4B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CC06CE8-9350-65ED-65A3-8F8143C8AD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859F-0AC3-5FE6-C07D-9FBBFC5E4D5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F022E5-F454-30FF-E22B-E48AA70CD21A}"/>
              </a:ext>
            </a:extLst>
          </p:cNvPr>
          <p:cNvSpPr txBox="1">
            <a:spLocks noGrp="1"/>
          </p:cNvSpPr>
          <p:nvPr>
            <p:ph type="sldNum" sz="quarter" idx="5"/>
          </p:nvPr>
        </p:nvSpPr>
        <p:spPr>
          <a:ln/>
        </p:spPr>
        <p:txBody>
          <a:bodyPr lIns="0" tIns="0" rIns="0" bIns="0" anchor="b">
            <a:noAutofit/>
          </a:bodyPr>
          <a:lstStyle/>
          <a:p>
            <a:pPr lvl="0"/>
            <a:fld id="{40C16594-C7C2-ED46-9045-0668DC5AF4F2}" type="slidenum">
              <a:t>40</a:t>
            </a:fld>
            <a:endParaRPr lang="en-US"/>
          </a:p>
        </p:txBody>
      </p:sp>
      <p:sp>
        <p:nvSpPr>
          <p:cNvPr id="2" name="Slide Image Placeholder 1">
            <a:extLst>
              <a:ext uri="{FF2B5EF4-FFF2-40B4-BE49-F238E27FC236}">
                <a16:creationId xmlns:a16="http://schemas.microsoft.com/office/drawing/2014/main" id="{D3CF7902-817F-B710-FB04-099825B5A35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FB9AC1-3718-4B94-59D8-337F200A97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6934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37BB-1973-46CE-B871-D028A99BA06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6A6538-2585-D0D6-AAAA-26F58F660459}"/>
              </a:ext>
            </a:extLst>
          </p:cNvPr>
          <p:cNvSpPr txBox="1">
            <a:spLocks noGrp="1"/>
          </p:cNvSpPr>
          <p:nvPr>
            <p:ph type="sldNum" sz="quarter" idx="5"/>
          </p:nvPr>
        </p:nvSpPr>
        <p:spPr>
          <a:ln/>
        </p:spPr>
        <p:txBody>
          <a:bodyPr lIns="0" tIns="0" rIns="0" bIns="0" anchor="b">
            <a:noAutofit/>
          </a:bodyPr>
          <a:lstStyle/>
          <a:p>
            <a:pPr lvl="0"/>
            <a:fld id="{40C16594-C7C2-ED46-9045-0668DC5AF4F2}" type="slidenum">
              <a:t>41</a:t>
            </a:fld>
            <a:endParaRPr lang="en-US"/>
          </a:p>
        </p:txBody>
      </p:sp>
      <p:sp>
        <p:nvSpPr>
          <p:cNvPr id="2" name="Slide Image Placeholder 1">
            <a:extLst>
              <a:ext uri="{FF2B5EF4-FFF2-40B4-BE49-F238E27FC236}">
                <a16:creationId xmlns:a16="http://schemas.microsoft.com/office/drawing/2014/main" id="{B9E741AD-99A7-8612-E63D-13D48F6CE24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C03288D-3738-176D-724F-2C1124EDEC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686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86E6A6-E02F-E739-8979-99BB3D2F570F}"/>
              </a:ext>
            </a:extLst>
          </p:cNvPr>
          <p:cNvSpPr txBox="1">
            <a:spLocks noGrp="1"/>
          </p:cNvSpPr>
          <p:nvPr>
            <p:ph type="sldNum" sz="quarter" idx="5"/>
          </p:nvPr>
        </p:nvSpPr>
        <p:spPr>
          <a:ln/>
        </p:spPr>
        <p:txBody>
          <a:bodyPr lIns="0" tIns="0" rIns="0" bIns="0" anchor="b">
            <a:noAutofit/>
          </a:bodyPr>
          <a:lstStyle/>
          <a:p>
            <a:pPr lvl="0"/>
            <a:fld id="{239F1D12-5698-764B-88F7-8CA90C4F0E90}" type="slidenum">
              <a:t>42</a:t>
            </a:fld>
            <a:endParaRPr lang="en-US"/>
          </a:p>
        </p:txBody>
      </p:sp>
      <p:sp>
        <p:nvSpPr>
          <p:cNvPr id="2" name="Slide Image Placeholder 1">
            <a:extLst>
              <a:ext uri="{FF2B5EF4-FFF2-40B4-BE49-F238E27FC236}">
                <a16:creationId xmlns:a16="http://schemas.microsoft.com/office/drawing/2014/main" id="{C89F50D5-7146-3558-EA70-74091FD48F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1B1C4DA-D890-B59B-9507-8981D7C638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E9C3-C358-2970-0798-553BB94B891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0F1FB17-B37E-7D2D-3C06-F714F060AC16}"/>
              </a:ext>
            </a:extLst>
          </p:cNvPr>
          <p:cNvSpPr txBox="1">
            <a:spLocks noGrp="1"/>
          </p:cNvSpPr>
          <p:nvPr>
            <p:ph type="sldNum" sz="quarter" idx="5"/>
          </p:nvPr>
        </p:nvSpPr>
        <p:spPr>
          <a:ln/>
        </p:spPr>
        <p:txBody>
          <a:bodyPr lIns="0" tIns="0" rIns="0" bIns="0" anchor="b">
            <a:noAutofit/>
          </a:bodyPr>
          <a:lstStyle/>
          <a:p>
            <a:pPr lvl="0"/>
            <a:fld id="{239F1D12-5698-764B-88F7-8CA90C4F0E90}" type="slidenum">
              <a:t>43</a:t>
            </a:fld>
            <a:endParaRPr lang="en-US"/>
          </a:p>
        </p:txBody>
      </p:sp>
      <p:sp>
        <p:nvSpPr>
          <p:cNvPr id="2" name="Slide Image Placeholder 1">
            <a:extLst>
              <a:ext uri="{FF2B5EF4-FFF2-40B4-BE49-F238E27FC236}">
                <a16:creationId xmlns:a16="http://schemas.microsoft.com/office/drawing/2014/main" id="{27B7B0FA-76A0-645B-B8BC-46E94D0C4D3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C4FCD5-5BEA-31CA-66DD-E24BF20AD0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4770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6FBA-D96F-2BAB-C453-1450038977E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034D79-9377-7EA2-0288-8F8F9ADAEA91}"/>
              </a:ext>
            </a:extLst>
          </p:cNvPr>
          <p:cNvSpPr txBox="1">
            <a:spLocks noGrp="1"/>
          </p:cNvSpPr>
          <p:nvPr>
            <p:ph type="sldNum" sz="quarter" idx="5"/>
          </p:nvPr>
        </p:nvSpPr>
        <p:spPr>
          <a:ln/>
        </p:spPr>
        <p:txBody>
          <a:bodyPr lIns="0" tIns="0" rIns="0" bIns="0" anchor="b">
            <a:noAutofit/>
          </a:bodyPr>
          <a:lstStyle/>
          <a:p>
            <a:pPr lvl="0"/>
            <a:fld id="{239F1D12-5698-764B-88F7-8CA90C4F0E90}" type="slidenum">
              <a:t>44</a:t>
            </a:fld>
            <a:endParaRPr lang="en-US"/>
          </a:p>
        </p:txBody>
      </p:sp>
      <p:sp>
        <p:nvSpPr>
          <p:cNvPr id="2" name="Slide Image Placeholder 1">
            <a:extLst>
              <a:ext uri="{FF2B5EF4-FFF2-40B4-BE49-F238E27FC236}">
                <a16:creationId xmlns:a16="http://schemas.microsoft.com/office/drawing/2014/main" id="{9CAA4FBB-7828-6FA8-0A4B-8932102369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342770-E823-2D32-DDE8-8AC8107FA90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159335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57E826-9413-43E7-72B1-FBA9C664CD6F}"/>
              </a:ext>
            </a:extLst>
          </p:cNvPr>
          <p:cNvSpPr txBox="1">
            <a:spLocks noGrp="1"/>
          </p:cNvSpPr>
          <p:nvPr>
            <p:ph type="sldNum" sz="quarter" idx="5"/>
          </p:nvPr>
        </p:nvSpPr>
        <p:spPr>
          <a:ln/>
        </p:spPr>
        <p:txBody>
          <a:bodyPr lIns="0" tIns="0" rIns="0" bIns="0" anchor="b">
            <a:noAutofit/>
          </a:bodyPr>
          <a:lstStyle/>
          <a:p>
            <a:pPr lvl="0"/>
            <a:fld id="{B244FB69-D940-4C4E-8EE6-A117C5CE4A1A}" type="slidenum">
              <a:t>45</a:t>
            </a:fld>
            <a:endParaRPr lang="en-US"/>
          </a:p>
        </p:txBody>
      </p:sp>
      <p:sp>
        <p:nvSpPr>
          <p:cNvPr id="2" name="Slide Image Placeholder 1">
            <a:extLst>
              <a:ext uri="{FF2B5EF4-FFF2-40B4-BE49-F238E27FC236}">
                <a16:creationId xmlns:a16="http://schemas.microsoft.com/office/drawing/2014/main" id="{E3F6F3D3-38CA-9EB9-9BD6-76534F19E2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C404280-5E9A-BD40-EED9-444175062B0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66AD-5134-3CAD-1909-9D2135EDFB2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063E89-374A-53D9-2C75-B25705A69DA0}"/>
              </a:ext>
            </a:extLst>
          </p:cNvPr>
          <p:cNvSpPr txBox="1">
            <a:spLocks noGrp="1"/>
          </p:cNvSpPr>
          <p:nvPr>
            <p:ph type="sldNum" sz="quarter" idx="5"/>
          </p:nvPr>
        </p:nvSpPr>
        <p:spPr>
          <a:ln/>
        </p:spPr>
        <p:txBody>
          <a:bodyPr lIns="0" tIns="0" rIns="0" bIns="0" anchor="b">
            <a:noAutofit/>
          </a:bodyPr>
          <a:lstStyle/>
          <a:p>
            <a:pPr lvl="0"/>
            <a:fld id="{B244FB69-D940-4C4E-8EE6-A117C5CE4A1A}" type="slidenum">
              <a:t>46</a:t>
            </a:fld>
            <a:endParaRPr lang="en-US"/>
          </a:p>
        </p:txBody>
      </p:sp>
      <p:sp>
        <p:nvSpPr>
          <p:cNvPr id="2" name="Slide Image Placeholder 1">
            <a:extLst>
              <a:ext uri="{FF2B5EF4-FFF2-40B4-BE49-F238E27FC236}">
                <a16:creationId xmlns:a16="http://schemas.microsoft.com/office/drawing/2014/main" id="{C9AE1260-A8D1-7D29-E659-7123EC78A5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339E379-F6C5-8BE4-52BF-CD00F45FFFA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378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1D28-6666-A976-CA66-AFF808B9C7A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1FE167-47DC-7259-3FC5-B5354533BEF2}"/>
              </a:ext>
            </a:extLst>
          </p:cNvPr>
          <p:cNvSpPr txBox="1">
            <a:spLocks noGrp="1"/>
          </p:cNvSpPr>
          <p:nvPr>
            <p:ph type="sldNum" sz="quarter" idx="5"/>
          </p:nvPr>
        </p:nvSpPr>
        <p:spPr>
          <a:ln/>
        </p:spPr>
        <p:txBody>
          <a:bodyPr lIns="0" tIns="0" rIns="0" bIns="0" anchor="b">
            <a:noAutofit/>
          </a:bodyPr>
          <a:lstStyle/>
          <a:p>
            <a:pPr lvl="0"/>
            <a:fld id="{B244FB69-D940-4C4E-8EE6-A117C5CE4A1A}" type="slidenum">
              <a:t>47</a:t>
            </a:fld>
            <a:endParaRPr lang="en-US"/>
          </a:p>
        </p:txBody>
      </p:sp>
      <p:sp>
        <p:nvSpPr>
          <p:cNvPr id="2" name="Slide Image Placeholder 1">
            <a:extLst>
              <a:ext uri="{FF2B5EF4-FFF2-40B4-BE49-F238E27FC236}">
                <a16:creationId xmlns:a16="http://schemas.microsoft.com/office/drawing/2014/main" id="{80A48572-1DC0-F2F9-B0FE-8BEABF7BC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44F9FA8-D160-F06E-0689-4DBDEA79711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2671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650-A880-73FB-6AB7-9B3BD2D3860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9D51F5-8052-FAEB-00FD-C63B6646FACE}"/>
              </a:ext>
            </a:extLst>
          </p:cNvPr>
          <p:cNvSpPr txBox="1">
            <a:spLocks noGrp="1"/>
          </p:cNvSpPr>
          <p:nvPr>
            <p:ph type="sldNum" sz="quarter" idx="5"/>
          </p:nvPr>
        </p:nvSpPr>
        <p:spPr>
          <a:ln/>
        </p:spPr>
        <p:txBody>
          <a:bodyPr lIns="0" tIns="0" rIns="0" bIns="0" anchor="b">
            <a:noAutofit/>
          </a:bodyPr>
          <a:lstStyle/>
          <a:p>
            <a:pPr lvl="0"/>
            <a:fld id="{B244FB69-D940-4C4E-8EE6-A117C5CE4A1A}" type="slidenum">
              <a:t>48</a:t>
            </a:fld>
            <a:endParaRPr lang="en-US"/>
          </a:p>
        </p:txBody>
      </p:sp>
      <p:sp>
        <p:nvSpPr>
          <p:cNvPr id="2" name="Slide Image Placeholder 1">
            <a:extLst>
              <a:ext uri="{FF2B5EF4-FFF2-40B4-BE49-F238E27FC236}">
                <a16:creationId xmlns:a16="http://schemas.microsoft.com/office/drawing/2014/main" id="{FE6CF607-673F-B00A-7355-BA3E73458C8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666E0F4-A6B4-93AB-5C6F-4CEBA2073DC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99386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8E28-5B5E-CC4C-797A-C43ACC63AF8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9C2C71-0307-E8AB-1A30-821509D7E368}"/>
              </a:ext>
            </a:extLst>
          </p:cNvPr>
          <p:cNvSpPr txBox="1">
            <a:spLocks noGrp="1"/>
          </p:cNvSpPr>
          <p:nvPr>
            <p:ph type="sldNum" sz="quarter" idx="5"/>
          </p:nvPr>
        </p:nvSpPr>
        <p:spPr>
          <a:ln/>
        </p:spPr>
        <p:txBody>
          <a:bodyPr lIns="0" tIns="0" rIns="0" bIns="0" anchor="b">
            <a:noAutofit/>
          </a:bodyPr>
          <a:lstStyle/>
          <a:p>
            <a:pPr lvl="0"/>
            <a:fld id="{B244FB69-D940-4C4E-8EE6-A117C5CE4A1A}" type="slidenum">
              <a:t>49</a:t>
            </a:fld>
            <a:endParaRPr lang="en-US"/>
          </a:p>
        </p:txBody>
      </p:sp>
      <p:sp>
        <p:nvSpPr>
          <p:cNvPr id="2" name="Slide Image Placeholder 1">
            <a:extLst>
              <a:ext uri="{FF2B5EF4-FFF2-40B4-BE49-F238E27FC236}">
                <a16:creationId xmlns:a16="http://schemas.microsoft.com/office/drawing/2014/main" id="{9697640F-50EA-1D17-920F-A3E522C357D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435FAE-E46F-D995-2D1B-318C9D4707A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853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7D5A04-925E-95AC-A915-F2079D5DA257}"/>
              </a:ext>
            </a:extLst>
          </p:cNvPr>
          <p:cNvSpPr txBox="1">
            <a:spLocks noGrp="1"/>
          </p:cNvSpPr>
          <p:nvPr>
            <p:ph type="sldNum" sz="quarter" idx="5"/>
          </p:nvPr>
        </p:nvSpPr>
        <p:spPr>
          <a:ln/>
        </p:spPr>
        <p:txBody>
          <a:bodyPr lIns="0" tIns="0" rIns="0" bIns="0" anchor="b">
            <a:noAutofit/>
          </a:bodyPr>
          <a:lstStyle/>
          <a:p>
            <a:pPr lvl="0"/>
            <a:fld id="{43972F36-7ACD-3E49-94A2-D027FE733BFD}" type="slidenum">
              <a:t>5</a:t>
            </a:fld>
            <a:endParaRPr lang="en-US"/>
          </a:p>
        </p:txBody>
      </p:sp>
      <p:sp>
        <p:nvSpPr>
          <p:cNvPr id="2" name="Slide Image Placeholder 1">
            <a:extLst>
              <a:ext uri="{FF2B5EF4-FFF2-40B4-BE49-F238E27FC236}">
                <a16:creationId xmlns:a16="http://schemas.microsoft.com/office/drawing/2014/main" id="{27DD8362-48C7-00A3-A22C-7E6DDFC4C3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23EF0F-973F-931A-7020-612BCD44001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B322-C2E8-C8CA-7FFE-DF7D83D12DF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8A4D7-C5BB-5553-5AA6-4C48ACB5D30D}"/>
              </a:ext>
            </a:extLst>
          </p:cNvPr>
          <p:cNvSpPr txBox="1">
            <a:spLocks noGrp="1"/>
          </p:cNvSpPr>
          <p:nvPr>
            <p:ph type="sldNum" sz="quarter" idx="5"/>
          </p:nvPr>
        </p:nvSpPr>
        <p:spPr>
          <a:ln/>
        </p:spPr>
        <p:txBody>
          <a:bodyPr lIns="0" tIns="0" rIns="0" bIns="0" anchor="b">
            <a:noAutofit/>
          </a:bodyPr>
          <a:lstStyle/>
          <a:p>
            <a:pPr lvl="0"/>
            <a:fld id="{239F1D12-5698-764B-88F7-8CA90C4F0E90}" type="slidenum">
              <a:t>50</a:t>
            </a:fld>
            <a:endParaRPr lang="en-US"/>
          </a:p>
        </p:txBody>
      </p:sp>
      <p:sp>
        <p:nvSpPr>
          <p:cNvPr id="2" name="Slide Image Placeholder 1">
            <a:extLst>
              <a:ext uri="{FF2B5EF4-FFF2-40B4-BE49-F238E27FC236}">
                <a16:creationId xmlns:a16="http://schemas.microsoft.com/office/drawing/2014/main" id="{4F761322-9D2A-B926-9C3B-D668586C60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1C4A14-E24D-EB21-B0CC-65D3A275AC8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8264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0A4A-ACF3-7CA3-04D7-764137343E3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C7EF9-3E57-DF40-3D3A-B54FBC76B150}"/>
              </a:ext>
            </a:extLst>
          </p:cNvPr>
          <p:cNvSpPr txBox="1">
            <a:spLocks noGrp="1"/>
          </p:cNvSpPr>
          <p:nvPr>
            <p:ph type="sldNum" sz="quarter" idx="5"/>
          </p:nvPr>
        </p:nvSpPr>
        <p:spPr>
          <a:ln/>
        </p:spPr>
        <p:txBody>
          <a:bodyPr lIns="0" tIns="0" rIns="0" bIns="0" anchor="b">
            <a:noAutofit/>
          </a:bodyPr>
          <a:lstStyle/>
          <a:p>
            <a:pPr lvl="0"/>
            <a:fld id="{B244FB69-D940-4C4E-8EE6-A117C5CE4A1A}" type="slidenum">
              <a:t>51</a:t>
            </a:fld>
            <a:endParaRPr lang="en-US"/>
          </a:p>
        </p:txBody>
      </p:sp>
      <p:sp>
        <p:nvSpPr>
          <p:cNvPr id="2" name="Slide Image Placeholder 1">
            <a:extLst>
              <a:ext uri="{FF2B5EF4-FFF2-40B4-BE49-F238E27FC236}">
                <a16:creationId xmlns:a16="http://schemas.microsoft.com/office/drawing/2014/main" id="{5DDB14C1-F582-6A65-478E-8B52396BB9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53BEC6-2705-7290-10D8-41FCF247112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7678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9001-BF8A-8D34-955B-D5C7AB65DFC6}"/>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6B612-CF57-89D9-C07C-96B8644F88D2}"/>
              </a:ext>
            </a:extLst>
          </p:cNvPr>
          <p:cNvSpPr txBox="1">
            <a:spLocks noGrp="1"/>
          </p:cNvSpPr>
          <p:nvPr>
            <p:ph type="sldNum" sz="quarter" idx="5"/>
          </p:nvPr>
        </p:nvSpPr>
        <p:spPr>
          <a:ln/>
        </p:spPr>
        <p:txBody>
          <a:bodyPr lIns="0" tIns="0" rIns="0" bIns="0" anchor="b">
            <a:noAutofit/>
          </a:bodyPr>
          <a:lstStyle/>
          <a:p>
            <a:pPr lvl="0"/>
            <a:fld id="{B244FB69-D940-4C4E-8EE6-A117C5CE4A1A}" type="slidenum">
              <a:t>52</a:t>
            </a:fld>
            <a:endParaRPr lang="en-US"/>
          </a:p>
        </p:txBody>
      </p:sp>
      <p:sp>
        <p:nvSpPr>
          <p:cNvPr id="2" name="Slide Image Placeholder 1">
            <a:extLst>
              <a:ext uri="{FF2B5EF4-FFF2-40B4-BE49-F238E27FC236}">
                <a16:creationId xmlns:a16="http://schemas.microsoft.com/office/drawing/2014/main" id="{E03FF5BE-7121-C011-298A-501DE6469C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716749-6B03-C003-A96B-07AA53FD68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0026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E29A-E496-4B24-E453-182AB16525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C36C0F-5755-B0BB-8776-3247BEC14299}"/>
              </a:ext>
            </a:extLst>
          </p:cNvPr>
          <p:cNvSpPr txBox="1">
            <a:spLocks noGrp="1"/>
          </p:cNvSpPr>
          <p:nvPr>
            <p:ph type="sldNum" sz="quarter" idx="5"/>
          </p:nvPr>
        </p:nvSpPr>
        <p:spPr>
          <a:ln/>
        </p:spPr>
        <p:txBody>
          <a:bodyPr lIns="0" tIns="0" rIns="0" bIns="0" anchor="b">
            <a:noAutofit/>
          </a:bodyPr>
          <a:lstStyle/>
          <a:p>
            <a:pPr lvl="0"/>
            <a:fld id="{B244FB69-D940-4C4E-8EE6-A117C5CE4A1A}" type="slidenum">
              <a:t>53</a:t>
            </a:fld>
            <a:endParaRPr lang="en-US"/>
          </a:p>
        </p:txBody>
      </p:sp>
      <p:sp>
        <p:nvSpPr>
          <p:cNvPr id="2" name="Slide Image Placeholder 1">
            <a:extLst>
              <a:ext uri="{FF2B5EF4-FFF2-40B4-BE49-F238E27FC236}">
                <a16:creationId xmlns:a16="http://schemas.microsoft.com/office/drawing/2014/main" id="{C44F2326-E4CC-96C4-7740-5D5F432C483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BC4B586-428E-6210-44D5-407D33A953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1168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CF1E-0157-FCC9-5B9E-B7247DE895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D08CF3-C802-CDE5-4C11-19D368962281}"/>
              </a:ext>
            </a:extLst>
          </p:cNvPr>
          <p:cNvSpPr txBox="1">
            <a:spLocks noGrp="1"/>
          </p:cNvSpPr>
          <p:nvPr>
            <p:ph type="sldNum" sz="quarter" idx="5"/>
          </p:nvPr>
        </p:nvSpPr>
        <p:spPr>
          <a:ln/>
        </p:spPr>
        <p:txBody>
          <a:bodyPr lIns="0" tIns="0" rIns="0" bIns="0" anchor="b">
            <a:noAutofit/>
          </a:bodyPr>
          <a:lstStyle/>
          <a:p>
            <a:pPr lvl="0"/>
            <a:fld id="{239F1D12-5698-764B-88F7-8CA90C4F0E90}" type="slidenum">
              <a:t>54</a:t>
            </a:fld>
            <a:endParaRPr lang="en-US"/>
          </a:p>
        </p:txBody>
      </p:sp>
      <p:sp>
        <p:nvSpPr>
          <p:cNvPr id="2" name="Slide Image Placeholder 1">
            <a:extLst>
              <a:ext uri="{FF2B5EF4-FFF2-40B4-BE49-F238E27FC236}">
                <a16:creationId xmlns:a16="http://schemas.microsoft.com/office/drawing/2014/main" id="{14F169FD-CE0C-B34F-87D3-868E6720F6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95A4455-6909-414A-1F22-F02F33DB7D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56816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852761-6E2D-BAC7-996A-17D693FFDDE2}"/>
              </a:ext>
            </a:extLst>
          </p:cNvPr>
          <p:cNvSpPr txBox="1">
            <a:spLocks noGrp="1"/>
          </p:cNvSpPr>
          <p:nvPr>
            <p:ph type="sldNum" sz="quarter" idx="5"/>
          </p:nvPr>
        </p:nvSpPr>
        <p:spPr>
          <a:ln/>
        </p:spPr>
        <p:txBody>
          <a:bodyPr lIns="0" tIns="0" rIns="0" bIns="0" anchor="b">
            <a:noAutofit/>
          </a:bodyPr>
          <a:lstStyle/>
          <a:p>
            <a:pPr lvl="0"/>
            <a:fld id="{5B07EBA1-D05E-9942-915A-4CAACCF6D1B5}" type="slidenum">
              <a:t>55</a:t>
            </a:fld>
            <a:endParaRPr lang="en-US"/>
          </a:p>
        </p:txBody>
      </p:sp>
      <p:sp>
        <p:nvSpPr>
          <p:cNvPr id="2" name="Slide Image Placeholder 1">
            <a:extLst>
              <a:ext uri="{FF2B5EF4-FFF2-40B4-BE49-F238E27FC236}">
                <a16:creationId xmlns:a16="http://schemas.microsoft.com/office/drawing/2014/main" id="{98B35EEA-8411-3119-F2AD-98F9FCDCA52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FFA5C6-A385-0B96-B88D-B055FDB04D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D3F4-B5B1-7B93-359E-779CE1806A2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027F0E-A3E7-2307-A58A-D05D06DD968B}"/>
              </a:ext>
            </a:extLst>
          </p:cNvPr>
          <p:cNvSpPr txBox="1">
            <a:spLocks noGrp="1"/>
          </p:cNvSpPr>
          <p:nvPr>
            <p:ph type="sldNum" sz="quarter" idx="5"/>
          </p:nvPr>
        </p:nvSpPr>
        <p:spPr>
          <a:ln/>
        </p:spPr>
        <p:txBody>
          <a:bodyPr lIns="0" tIns="0" rIns="0" bIns="0" anchor="b">
            <a:noAutofit/>
          </a:bodyPr>
          <a:lstStyle/>
          <a:p>
            <a:pPr lvl="0"/>
            <a:fld id="{239F1D12-5698-764B-88F7-8CA90C4F0E90}" type="slidenum">
              <a:t>56</a:t>
            </a:fld>
            <a:endParaRPr lang="en-US"/>
          </a:p>
        </p:txBody>
      </p:sp>
      <p:sp>
        <p:nvSpPr>
          <p:cNvPr id="2" name="Slide Image Placeholder 1">
            <a:extLst>
              <a:ext uri="{FF2B5EF4-FFF2-40B4-BE49-F238E27FC236}">
                <a16:creationId xmlns:a16="http://schemas.microsoft.com/office/drawing/2014/main" id="{DA33F5A1-D43C-194B-A31E-D19B2F945F6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BE48952-22D0-892D-709C-FC7CFD9D8D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44882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lvl="0"/>
            <a:fld id="{0091774C-450C-734A-9891-2615A799BC74}" type="slidenum">
              <a:rPr lang="en-US" smtClean="0"/>
              <a:t>57</a:t>
            </a:fld>
            <a:endParaRPr lang="en-US"/>
          </a:p>
        </p:txBody>
      </p:sp>
    </p:spTree>
    <p:extLst>
      <p:ext uri="{BB962C8B-B14F-4D97-AF65-F5344CB8AC3E}">
        <p14:creationId xmlns:p14="http://schemas.microsoft.com/office/powerpoint/2010/main" val="27127554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0711C-C57A-F492-25E0-12B997A353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B097A2-4091-7710-E4AF-E08D096F2EA9}"/>
              </a:ext>
            </a:extLst>
          </p:cNvPr>
          <p:cNvSpPr txBox="1">
            <a:spLocks noGrp="1"/>
          </p:cNvSpPr>
          <p:nvPr>
            <p:ph type="sldNum" sz="quarter" idx="5"/>
          </p:nvPr>
        </p:nvSpPr>
        <p:spPr>
          <a:ln/>
        </p:spPr>
        <p:txBody>
          <a:bodyPr lIns="0" tIns="0" rIns="0" bIns="0" anchor="b">
            <a:noAutofit/>
          </a:bodyPr>
          <a:lstStyle/>
          <a:p>
            <a:pPr lvl="0"/>
            <a:fld id="{239F1D12-5698-764B-88F7-8CA90C4F0E90}" type="slidenum">
              <a:t>58</a:t>
            </a:fld>
            <a:endParaRPr lang="en-US"/>
          </a:p>
        </p:txBody>
      </p:sp>
      <p:sp>
        <p:nvSpPr>
          <p:cNvPr id="2" name="Slide Image Placeholder 1">
            <a:extLst>
              <a:ext uri="{FF2B5EF4-FFF2-40B4-BE49-F238E27FC236}">
                <a16:creationId xmlns:a16="http://schemas.microsoft.com/office/drawing/2014/main" id="{6D81C260-1191-7E8C-79B9-46FF4468781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F499065-27D9-E69B-6409-53FB7D19161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688951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CF0A-39DE-A90F-B963-3E6059079C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A9FE1-3FDA-0C17-AEEC-788A0F5CDD5D}"/>
              </a:ext>
            </a:extLst>
          </p:cNvPr>
          <p:cNvSpPr txBox="1">
            <a:spLocks noGrp="1"/>
          </p:cNvSpPr>
          <p:nvPr>
            <p:ph type="sldNum" sz="quarter" idx="5"/>
          </p:nvPr>
        </p:nvSpPr>
        <p:spPr>
          <a:ln/>
        </p:spPr>
        <p:txBody>
          <a:bodyPr lIns="0" tIns="0" rIns="0" bIns="0" anchor="b">
            <a:noAutofit/>
          </a:bodyPr>
          <a:lstStyle/>
          <a:p>
            <a:pPr lvl="0"/>
            <a:fld id="{5B07EBA1-D05E-9942-915A-4CAACCF6D1B5}" type="slidenum">
              <a:t>59</a:t>
            </a:fld>
            <a:endParaRPr lang="en-US"/>
          </a:p>
        </p:txBody>
      </p:sp>
      <p:sp>
        <p:nvSpPr>
          <p:cNvPr id="2" name="Slide Image Placeholder 1">
            <a:extLst>
              <a:ext uri="{FF2B5EF4-FFF2-40B4-BE49-F238E27FC236}">
                <a16:creationId xmlns:a16="http://schemas.microsoft.com/office/drawing/2014/main" id="{19B1CDEE-CA25-C6A6-B817-B12D6C6B9C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BDCC0E7-811B-AFCA-64B5-B5FDD4A3D20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31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C2A4D-97AD-9CC7-79A2-E4A142B73145}"/>
              </a:ext>
            </a:extLst>
          </p:cNvPr>
          <p:cNvSpPr txBox="1">
            <a:spLocks noGrp="1"/>
          </p:cNvSpPr>
          <p:nvPr>
            <p:ph type="sldNum" sz="quarter" idx="5"/>
          </p:nvPr>
        </p:nvSpPr>
        <p:spPr>
          <a:ln/>
        </p:spPr>
        <p:txBody>
          <a:bodyPr lIns="0" tIns="0" rIns="0" bIns="0" anchor="b">
            <a:noAutofit/>
          </a:bodyPr>
          <a:lstStyle/>
          <a:p>
            <a:pPr lvl="0"/>
            <a:fld id="{9559A8D5-4CB8-7C4D-A639-8E072213DF14}" type="slidenum">
              <a:t>6</a:t>
            </a:fld>
            <a:endParaRPr lang="en-US"/>
          </a:p>
        </p:txBody>
      </p:sp>
      <p:sp>
        <p:nvSpPr>
          <p:cNvPr id="2" name="Slide Image Placeholder 1">
            <a:extLst>
              <a:ext uri="{FF2B5EF4-FFF2-40B4-BE49-F238E27FC236}">
                <a16:creationId xmlns:a16="http://schemas.microsoft.com/office/drawing/2014/main" id="{6ACC62E0-5BAF-6FCA-7CB8-AB057CA2AC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A7D78BA-B198-6CEB-F899-F2DB4CB1F3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A332D3-CAE5-5ECC-951C-A0F11FF8DF2D}"/>
              </a:ext>
            </a:extLst>
          </p:cNvPr>
          <p:cNvSpPr txBox="1">
            <a:spLocks noGrp="1"/>
          </p:cNvSpPr>
          <p:nvPr>
            <p:ph type="sldNum" sz="quarter" idx="5"/>
          </p:nvPr>
        </p:nvSpPr>
        <p:spPr>
          <a:ln/>
        </p:spPr>
        <p:txBody>
          <a:bodyPr lIns="0" tIns="0" rIns="0" bIns="0" anchor="b">
            <a:noAutofit/>
          </a:bodyPr>
          <a:lstStyle/>
          <a:p>
            <a:pPr lvl="0"/>
            <a:fld id="{81B29B09-BD94-AE45-B969-719ED74380A3}" type="slidenum">
              <a:t>60</a:t>
            </a:fld>
            <a:endParaRPr lang="en-US"/>
          </a:p>
        </p:txBody>
      </p:sp>
      <p:sp>
        <p:nvSpPr>
          <p:cNvPr id="2" name="Slide Image Placeholder 1">
            <a:extLst>
              <a:ext uri="{FF2B5EF4-FFF2-40B4-BE49-F238E27FC236}">
                <a16:creationId xmlns:a16="http://schemas.microsoft.com/office/drawing/2014/main" id="{2816C05F-D699-91A3-9DAE-71889610FDC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46F4004-D893-3EFD-E1D9-B58DF76AB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166B17-74AD-F671-9BB4-E950B5533E85}"/>
              </a:ext>
            </a:extLst>
          </p:cNvPr>
          <p:cNvSpPr txBox="1">
            <a:spLocks noGrp="1"/>
          </p:cNvSpPr>
          <p:nvPr>
            <p:ph type="sldNum" sz="quarter" idx="5"/>
          </p:nvPr>
        </p:nvSpPr>
        <p:spPr>
          <a:ln/>
        </p:spPr>
        <p:txBody>
          <a:bodyPr lIns="0" tIns="0" rIns="0" bIns="0" anchor="b">
            <a:noAutofit/>
          </a:bodyPr>
          <a:lstStyle/>
          <a:p>
            <a:pPr lvl="0"/>
            <a:fld id="{C387E221-6551-8A4C-AE1B-F34830CF7DDB}" type="slidenum">
              <a:t>61</a:t>
            </a:fld>
            <a:endParaRPr lang="en-US"/>
          </a:p>
        </p:txBody>
      </p:sp>
      <p:sp>
        <p:nvSpPr>
          <p:cNvPr id="2" name="Slide Image Placeholder 1">
            <a:extLst>
              <a:ext uri="{FF2B5EF4-FFF2-40B4-BE49-F238E27FC236}">
                <a16:creationId xmlns:a16="http://schemas.microsoft.com/office/drawing/2014/main" id="{B016E39A-DF66-A7F2-C05F-080A4F0F5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DC3F444-054D-ED4B-C726-7056D249064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762AF5-EAB0-79F2-A48A-6CD7A78ADB2D}"/>
              </a:ext>
            </a:extLst>
          </p:cNvPr>
          <p:cNvSpPr txBox="1">
            <a:spLocks noGrp="1"/>
          </p:cNvSpPr>
          <p:nvPr>
            <p:ph type="sldNum" sz="quarter" idx="5"/>
          </p:nvPr>
        </p:nvSpPr>
        <p:spPr>
          <a:ln/>
        </p:spPr>
        <p:txBody>
          <a:bodyPr lIns="0" tIns="0" rIns="0" bIns="0" anchor="b">
            <a:noAutofit/>
          </a:bodyPr>
          <a:lstStyle/>
          <a:p>
            <a:pPr lvl="0"/>
            <a:fld id="{00D80437-57EC-8F46-9498-3FEA7D16306F}" type="slidenum">
              <a:t>62</a:t>
            </a:fld>
            <a:endParaRPr lang="en-US"/>
          </a:p>
        </p:txBody>
      </p:sp>
      <p:sp>
        <p:nvSpPr>
          <p:cNvPr id="2" name="Slide Image Placeholder 1">
            <a:extLst>
              <a:ext uri="{FF2B5EF4-FFF2-40B4-BE49-F238E27FC236}">
                <a16:creationId xmlns:a16="http://schemas.microsoft.com/office/drawing/2014/main" id="{2FDDE6CB-0E70-E861-B798-19EE430B64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D9F6233-D7CD-02DB-9DEB-FB846AF919F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D87F-6B86-106B-82C6-92491070EE6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1B3901-2B87-1D42-8DE9-19285072DC0B}"/>
              </a:ext>
            </a:extLst>
          </p:cNvPr>
          <p:cNvSpPr txBox="1">
            <a:spLocks noGrp="1"/>
          </p:cNvSpPr>
          <p:nvPr>
            <p:ph type="sldNum" sz="quarter" idx="5"/>
          </p:nvPr>
        </p:nvSpPr>
        <p:spPr>
          <a:ln/>
        </p:spPr>
        <p:txBody>
          <a:bodyPr lIns="0" tIns="0" rIns="0" bIns="0" anchor="b">
            <a:noAutofit/>
          </a:bodyPr>
          <a:lstStyle/>
          <a:p>
            <a:pPr lvl="0"/>
            <a:fld id="{060E735E-4A94-8F41-A897-163ABFBA46DB}" type="slidenum">
              <a:t>63</a:t>
            </a:fld>
            <a:endParaRPr lang="en-US"/>
          </a:p>
        </p:txBody>
      </p:sp>
      <p:sp>
        <p:nvSpPr>
          <p:cNvPr id="2" name="Slide Image Placeholder 1">
            <a:extLst>
              <a:ext uri="{FF2B5EF4-FFF2-40B4-BE49-F238E27FC236}">
                <a16:creationId xmlns:a16="http://schemas.microsoft.com/office/drawing/2014/main" id="{F7D86650-C89F-1769-2403-371A07DE32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086AEF-8BE4-3538-0F08-A6FBDCB198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05442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1510-7B14-8F78-9043-ED036EAFB2E1}"/>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B19D48-1A73-39AB-F3FB-7ECA125E265B}"/>
              </a:ext>
            </a:extLst>
          </p:cNvPr>
          <p:cNvSpPr txBox="1">
            <a:spLocks noGrp="1"/>
          </p:cNvSpPr>
          <p:nvPr>
            <p:ph type="sldNum" sz="quarter" idx="5"/>
          </p:nvPr>
        </p:nvSpPr>
        <p:spPr>
          <a:ln/>
        </p:spPr>
        <p:txBody>
          <a:bodyPr lIns="0" tIns="0" rIns="0" bIns="0" anchor="b">
            <a:noAutofit/>
          </a:bodyPr>
          <a:lstStyle/>
          <a:p>
            <a:pPr lvl="0"/>
            <a:fld id="{060E735E-4A94-8F41-A897-163ABFBA46DB}" type="slidenum">
              <a:t>64</a:t>
            </a:fld>
            <a:endParaRPr lang="en-US"/>
          </a:p>
        </p:txBody>
      </p:sp>
      <p:sp>
        <p:nvSpPr>
          <p:cNvPr id="2" name="Slide Image Placeholder 1">
            <a:extLst>
              <a:ext uri="{FF2B5EF4-FFF2-40B4-BE49-F238E27FC236}">
                <a16:creationId xmlns:a16="http://schemas.microsoft.com/office/drawing/2014/main" id="{6289BC9E-2C4A-2740-3E80-2D52FD2D099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297A7BE-E174-FA94-FE7A-1EA0083686E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58534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FD3-A291-E66F-B926-CA86749B2DF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F9C1DB-4B25-A443-1714-165D97DEC034}"/>
              </a:ext>
            </a:extLst>
          </p:cNvPr>
          <p:cNvSpPr txBox="1">
            <a:spLocks noGrp="1"/>
          </p:cNvSpPr>
          <p:nvPr>
            <p:ph type="sldNum" sz="quarter" idx="5"/>
          </p:nvPr>
        </p:nvSpPr>
        <p:spPr>
          <a:ln/>
        </p:spPr>
        <p:txBody>
          <a:bodyPr lIns="0" tIns="0" rIns="0" bIns="0" anchor="b">
            <a:noAutofit/>
          </a:bodyPr>
          <a:lstStyle/>
          <a:p>
            <a:pPr lvl="0"/>
            <a:fld id="{060E735E-4A94-8F41-A897-163ABFBA46DB}" type="slidenum">
              <a:t>65</a:t>
            </a:fld>
            <a:endParaRPr lang="en-US"/>
          </a:p>
        </p:txBody>
      </p:sp>
      <p:sp>
        <p:nvSpPr>
          <p:cNvPr id="2" name="Slide Image Placeholder 1">
            <a:extLst>
              <a:ext uri="{FF2B5EF4-FFF2-40B4-BE49-F238E27FC236}">
                <a16:creationId xmlns:a16="http://schemas.microsoft.com/office/drawing/2014/main" id="{2C6EFCD6-51DE-90C8-9D51-EB13487B424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A74E585-CF4F-D3D2-D223-ABB2532148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954568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1667-F1C5-4A45-F26D-C03B9C715F2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E61B90-5700-BED9-25ED-6AB416B98708}"/>
              </a:ext>
            </a:extLst>
          </p:cNvPr>
          <p:cNvSpPr txBox="1">
            <a:spLocks noGrp="1"/>
          </p:cNvSpPr>
          <p:nvPr>
            <p:ph type="sldNum" sz="quarter" idx="5"/>
          </p:nvPr>
        </p:nvSpPr>
        <p:spPr>
          <a:ln/>
        </p:spPr>
        <p:txBody>
          <a:bodyPr lIns="0" tIns="0" rIns="0" bIns="0" anchor="b">
            <a:noAutofit/>
          </a:bodyPr>
          <a:lstStyle/>
          <a:p>
            <a:pPr lvl="0"/>
            <a:fld id="{060E735E-4A94-8F41-A897-163ABFBA46DB}" type="slidenum">
              <a:t>66</a:t>
            </a:fld>
            <a:endParaRPr lang="en-US"/>
          </a:p>
        </p:txBody>
      </p:sp>
      <p:sp>
        <p:nvSpPr>
          <p:cNvPr id="2" name="Slide Image Placeholder 1">
            <a:extLst>
              <a:ext uri="{FF2B5EF4-FFF2-40B4-BE49-F238E27FC236}">
                <a16:creationId xmlns:a16="http://schemas.microsoft.com/office/drawing/2014/main" id="{273A2065-B84D-9A48-6BCF-92B02AF3FF0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75E74-90D7-7252-0CA8-C64B5FAD97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7070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739FC9-3BDF-F7C7-2FBD-15BC34A87AB8}"/>
              </a:ext>
            </a:extLst>
          </p:cNvPr>
          <p:cNvSpPr txBox="1">
            <a:spLocks noGrp="1"/>
          </p:cNvSpPr>
          <p:nvPr>
            <p:ph type="sldNum" sz="quarter" idx="5"/>
          </p:nvPr>
        </p:nvSpPr>
        <p:spPr>
          <a:ln/>
        </p:spPr>
        <p:txBody>
          <a:bodyPr lIns="0" tIns="0" rIns="0" bIns="0" anchor="b">
            <a:noAutofit/>
          </a:bodyPr>
          <a:lstStyle/>
          <a:p>
            <a:pPr lvl="0"/>
            <a:fld id="{501D729F-D9FA-0040-8854-F05D2539C3D4}" type="slidenum">
              <a:t>67</a:t>
            </a:fld>
            <a:endParaRPr lang="en-US"/>
          </a:p>
        </p:txBody>
      </p:sp>
      <p:sp>
        <p:nvSpPr>
          <p:cNvPr id="2" name="Slide Image Placeholder 1">
            <a:extLst>
              <a:ext uri="{FF2B5EF4-FFF2-40B4-BE49-F238E27FC236}">
                <a16:creationId xmlns:a16="http://schemas.microsoft.com/office/drawing/2014/main" id="{3A4EBEE1-3E42-0082-2A73-F02A56EC9C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7F122F-AA81-4D59-A6A5-E39256AE20E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127B-4F14-411A-35D4-F53BF8F02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DCF746-AFC0-160F-974D-D4F8EDBFFAD2}"/>
              </a:ext>
            </a:extLst>
          </p:cNvPr>
          <p:cNvSpPr txBox="1">
            <a:spLocks noGrp="1"/>
          </p:cNvSpPr>
          <p:nvPr>
            <p:ph type="sldNum" sz="quarter" idx="5"/>
          </p:nvPr>
        </p:nvSpPr>
        <p:spPr>
          <a:ln/>
        </p:spPr>
        <p:txBody>
          <a:bodyPr lIns="0" tIns="0" rIns="0" bIns="0" anchor="b">
            <a:noAutofit/>
          </a:bodyPr>
          <a:lstStyle/>
          <a:p>
            <a:pPr lvl="0"/>
            <a:fld id="{060E735E-4A94-8F41-A897-163ABFBA46DB}" type="slidenum">
              <a:t>68</a:t>
            </a:fld>
            <a:endParaRPr lang="en-US"/>
          </a:p>
        </p:txBody>
      </p:sp>
      <p:sp>
        <p:nvSpPr>
          <p:cNvPr id="2" name="Slide Image Placeholder 1">
            <a:extLst>
              <a:ext uri="{FF2B5EF4-FFF2-40B4-BE49-F238E27FC236}">
                <a16:creationId xmlns:a16="http://schemas.microsoft.com/office/drawing/2014/main" id="{323CA25F-55BE-AD6D-6FE4-F71A01382B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7E85F9-50C3-F3A1-4719-22B36CAD66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18124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224CC4-901E-4560-8B73-3353F5BBDC3F}"/>
              </a:ext>
            </a:extLst>
          </p:cNvPr>
          <p:cNvSpPr txBox="1">
            <a:spLocks noGrp="1"/>
          </p:cNvSpPr>
          <p:nvPr>
            <p:ph type="sldNum" sz="quarter" idx="5"/>
          </p:nvPr>
        </p:nvSpPr>
        <p:spPr>
          <a:ln/>
        </p:spPr>
        <p:txBody>
          <a:bodyPr lIns="0" tIns="0" rIns="0" bIns="0" anchor="b">
            <a:noAutofit/>
          </a:bodyPr>
          <a:lstStyle/>
          <a:p>
            <a:pPr lvl="0"/>
            <a:fld id="{DD903C2A-46FC-4E48-A08A-A30D831C5224}" type="slidenum">
              <a:t>69</a:t>
            </a:fld>
            <a:endParaRPr lang="en-US"/>
          </a:p>
        </p:txBody>
      </p:sp>
      <p:sp>
        <p:nvSpPr>
          <p:cNvPr id="2" name="Slide Image Placeholder 1">
            <a:extLst>
              <a:ext uri="{FF2B5EF4-FFF2-40B4-BE49-F238E27FC236}">
                <a16:creationId xmlns:a16="http://schemas.microsoft.com/office/drawing/2014/main" id="{805AFE8A-BE66-9A36-E2A6-9B7A99841E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34C931B-E1B5-0D19-EDE7-9C93426C7EC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9493AA-38C8-6A7F-18A1-D07A4ABDAB57}"/>
              </a:ext>
            </a:extLst>
          </p:cNvPr>
          <p:cNvSpPr txBox="1">
            <a:spLocks noGrp="1"/>
          </p:cNvSpPr>
          <p:nvPr>
            <p:ph type="sldNum" sz="quarter" idx="5"/>
          </p:nvPr>
        </p:nvSpPr>
        <p:spPr>
          <a:ln/>
        </p:spPr>
        <p:txBody>
          <a:bodyPr lIns="0" tIns="0" rIns="0" bIns="0" anchor="b">
            <a:noAutofit/>
          </a:bodyPr>
          <a:lstStyle/>
          <a:p>
            <a:pPr lvl="0"/>
            <a:fld id="{1F79BE35-BD0C-C74E-BBDB-2E28EC075029}" type="slidenum">
              <a:t>7</a:t>
            </a:fld>
            <a:endParaRPr lang="en-US"/>
          </a:p>
        </p:txBody>
      </p:sp>
      <p:sp>
        <p:nvSpPr>
          <p:cNvPr id="2" name="Slide Image Placeholder 1">
            <a:extLst>
              <a:ext uri="{FF2B5EF4-FFF2-40B4-BE49-F238E27FC236}">
                <a16:creationId xmlns:a16="http://schemas.microsoft.com/office/drawing/2014/main" id="{40741E1D-2762-55AC-A9C2-7AC2513B59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690E9D0-9EB6-0261-0BE7-50010C09D7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5682E-187B-65E5-AAD0-89C2E3BF8C7F}"/>
              </a:ext>
            </a:extLst>
          </p:cNvPr>
          <p:cNvSpPr txBox="1">
            <a:spLocks noGrp="1"/>
          </p:cNvSpPr>
          <p:nvPr>
            <p:ph type="sldNum" sz="quarter" idx="5"/>
          </p:nvPr>
        </p:nvSpPr>
        <p:spPr>
          <a:ln/>
        </p:spPr>
        <p:txBody>
          <a:bodyPr lIns="0" tIns="0" rIns="0" bIns="0" anchor="b">
            <a:noAutofit/>
          </a:bodyPr>
          <a:lstStyle/>
          <a:p>
            <a:pPr lvl="0"/>
            <a:fld id="{1BEE7349-AAEC-8841-B093-7BC0DB1747C4}" type="slidenum">
              <a:t>70</a:t>
            </a:fld>
            <a:endParaRPr lang="en-US"/>
          </a:p>
        </p:txBody>
      </p:sp>
      <p:sp>
        <p:nvSpPr>
          <p:cNvPr id="2" name="Slide Image Placeholder 1">
            <a:extLst>
              <a:ext uri="{FF2B5EF4-FFF2-40B4-BE49-F238E27FC236}">
                <a16:creationId xmlns:a16="http://schemas.microsoft.com/office/drawing/2014/main" id="{F85CF194-BA6C-AB4E-36F8-B40CEBB877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4AD0C-8CAC-9441-93F0-C1DD8E08B42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798F75-6A10-6F8F-F492-7A9FB6834481}"/>
              </a:ext>
            </a:extLst>
          </p:cNvPr>
          <p:cNvSpPr txBox="1">
            <a:spLocks noGrp="1"/>
          </p:cNvSpPr>
          <p:nvPr>
            <p:ph type="sldNum" sz="quarter" idx="5"/>
          </p:nvPr>
        </p:nvSpPr>
        <p:spPr>
          <a:ln/>
        </p:spPr>
        <p:txBody>
          <a:bodyPr lIns="0" tIns="0" rIns="0" bIns="0" anchor="b">
            <a:noAutofit/>
          </a:bodyPr>
          <a:lstStyle/>
          <a:p>
            <a:pPr lvl="0"/>
            <a:fld id="{180D19A2-AB64-E040-B399-C6ED8526F3BB}" type="slidenum">
              <a:t>71</a:t>
            </a:fld>
            <a:endParaRPr lang="en-US"/>
          </a:p>
        </p:txBody>
      </p:sp>
      <p:sp>
        <p:nvSpPr>
          <p:cNvPr id="2" name="Slide Image Placeholder 1">
            <a:extLst>
              <a:ext uri="{FF2B5EF4-FFF2-40B4-BE49-F238E27FC236}">
                <a16:creationId xmlns:a16="http://schemas.microsoft.com/office/drawing/2014/main" id="{E6D993B9-9BE9-A55E-FD27-B5BF33C432E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CE36521-C45F-ADF1-B651-372A14D03B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E6CAE-F334-162D-AC9D-E24659690459}"/>
              </a:ext>
            </a:extLst>
          </p:cNvPr>
          <p:cNvSpPr txBox="1">
            <a:spLocks noGrp="1"/>
          </p:cNvSpPr>
          <p:nvPr>
            <p:ph type="sldNum" sz="quarter" idx="5"/>
          </p:nvPr>
        </p:nvSpPr>
        <p:spPr>
          <a:ln/>
        </p:spPr>
        <p:txBody>
          <a:bodyPr lIns="0" tIns="0" rIns="0" bIns="0" anchor="b">
            <a:noAutofit/>
          </a:bodyPr>
          <a:lstStyle/>
          <a:p>
            <a:pPr lvl="0"/>
            <a:fld id="{9A5D91F9-71FE-464F-B589-C2B634718D1C}" type="slidenum">
              <a:t>72</a:t>
            </a:fld>
            <a:endParaRPr lang="en-US"/>
          </a:p>
        </p:txBody>
      </p:sp>
      <p:sp>
        <p:nvSpPr>
          <p:cNvPr id="2" name="Slide Image Placeholder 1">
            <a:extLst>
              <a:ext uri="{FF2B5EF4-FFF2-40B4-BE49-F238E27FC236}">
                <a16:creationId xmlns:a16="http://schemas.microsoft.com/office/drawing/2014/main" id="{F682D1DD-3FC1-C542-8BAD-B8CB535C6B6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1DBAE1E-DA4C-30C0-1C5C-9CF3D8CE2EF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4CDF9E-C6E2-0484-6456-6A9BFB1B4B2D}"/>
              </a:ext>
            </a:extLst>
          </p:cNvPr>
          <p:cNvSpPr txBox="1">
            <a:spLocks noGrp="1"/>
          </p:cNvSpPr>
          <p:nvPr>
            <p:ph type="sldNum" sz="quarter" idx="5"/>
          </p:nvPr>
        </p:nvSpPr>
        <p:spPr>
          <a:ln/>
        </p:spPr>
        <p:txBody>
          <a:bodyPr lIns="0" tIns="0" rIns="0" bIns="0" anchor="b">
            <a:noAutofit/>
          </a:bodyPr>
          <a:lstStyle/>
          <a:p>
            <a:pPr lvl="0"/>
            <a:fld id="{BC2C3EF1-0618-234F-A4C2-FD393FF7A2CB}" type="slidenum">
              <a:t>73</a:t>
            </a:fld>
            <a:endParaRPr lang="en-US"/>
          </a:p>
        </p:txBody>
      </p:sp>
      <p:sp>
        <p:nvSpPr>
          <p:cNvPr id="2" name="Slide Image Placeholder 1">
            <a:extLst>
              <a:ext uri="{FF2B5EF4-FFF2-40B4-BE49-F238E27FC236}">
                <a16:creationId xmlns:a16="http://schemas.microsoft.com/office/drawing/2014/main" id="{E0D67420-6E53-9779-621F-2945EC8E76E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05C8BF-9FC3-52EF-095F-A687347C0EB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44F052-227A-7AEE-8D01-14006BB1F0BF}"/>
              </a:ext>
            </a:extLst>
          </p:cNvPr>
          <p:cNvSpPr txBox="1">
            <a:spLocks noGrp="1"/>
          </p:cNvSpPr>
          <p:nvPr>
            <p:ph type="sldNum" sz="quarter" idx="5"/>
          </p:nvPr>
        </p:nvSpPr>
        <p:spPr>
          <a:ln/>
        </p:spPr>
        <p:txBody>
          <a:bodyPr lIns="0" tIns="0" rIns="0" bIns="0" anchor="b">
            <a:noAutofit/>
          </a:bodyPr>
          <a:lstStyle/>
          <a:p>
            <a:pPr lvl="0"/>
            <a:fld id="{AC71440D-7F68-A443-BB4E-C9CF1745CEBB}" type="slidenum">
              <a:t>74</a:t>
            </a:fld>
            <a:endParaRPr lang="en-US"/>
          </a:p>
        </p:txBody>
      </p:sp>
      <p:sp>
        <p:nvSpPr>
          <p:cNvPr id="2" name="Slide Image Placeholder 1">
            <a:extLst>
              <a:ext uri="{FF2B5EF4-FFF2-40B4-BE49-F238E27FC236}">
                <a16:creationId xmlns:a16="http://schemas.microsoft.com/office/drawing/2014/main" id="{A804E977-5122-8614-43C9-B1E1BEBBA9F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575F2E-445C-3AFF-821F-4657E6C651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A67455-88E5-AF2A-EC15-A2B58DECFEC5}"/>
              </a:ext>
            </a:extLst>
          </p:cNvPr>
          <p:cNvSpPr txBox="1">
            <a:spLocks noGrp="1"/>
          </p:cNvSpPr>
          <p:nvPr>
            <p:ph type="sldNum" sz="quarter" idx="5"/>
          </p:nvPr>
        </p:nvSpPr>
        <p:spPr>
          <a:ln/>
        </p:spPr>
        <p:txBody>
          <a:bodyPr lIns="0" tIns="0" rIns="0" bIns="0" anchor="b">
            <a:noAutofit/>
          </a:bodyPr>
          <a:lstStyle/>
          <a:p>
            <a:pPr lvl="0"/>
            <a:fld id="{577DF436-043C-E24B-ACD2-10A808BD50D2}" type="slidenum">
              <a:t>75</a:t>
            </a:fld>
            <a:endParaRPr lang="en-US"/>
          </a:p>
        </p:txBody>
      </p:sp>
      <p:sp>
        <p:nvSpPr>
          <p:cNvPr id="2" name="Slide Image Placeholder 1">
            <a:extLst>
              <a:ext uri="{FF2B5EF4-FFF2-40B4-BE49-F238E27FC236}">
                <a16:creationId xmlns:a16="http://schemas.microsoft.com/office/drawing/2014/main" id="{F60D8F37-7F5B-DB9F-C72D-AC2CB2A800C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AA9FEB5-2F3F-0CE4-0E57-8DED51D3D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8590D8-F4B2-3DDD-8051-B45592A05B0A}"/>
              </a:ext>
            </a:extLst>
          </p:cNvPr>
          <p:cNvSpPr txBox="1">
            <a:spLocks noGrp="1"/>
          </p:cNvSpPr>
          <p:nvPr>
            <p:ph type="sldNum" sz="quarter" idx="5"/>
          </p:nvPr>
        </p:nvSpPr>
        <p:spPr>
          <a:ln/>
        </p:spPr>
        <p:txBody>
          <a:bodyPr lIns="0" tIns="0" rIns="0" bIns="0" anchor="b">
            <a:noAutofit/>
          </a:bodyPr>
          <a:lstStyle/>
          <a:p>
            <a:pPr lvl="0"/>
            <a:fld id="{42E8F233-DA64-B94C-B00F-DCB493943C10}" type="slidenum">
              <a:t>76</a:t>
            </a:fld>
            <a:endParaRPr lang="en-US"/>
          </a:p>
        </p:txBody>
      </p:sp>
      <p:sp>
        <p:nvSpPr>
          <p:cNvPr id="2" name="Slide Image Placeholder 1">
            <a:extLst>
              <a:ext uri="{FF2B5EF4-FFF2-40B4-BE49-F238E27FC236}">
                <a16:creationId xmlns:a16="http://schemas.microsoft.com/office/drawing/2014/main" id="{059FD529-2096-1F47-4328-DCE4650663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EFA986-7734-9C89-A55B-9421661B79D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86ECF0-C23D-6D26-CB8B-F114322C9063}"/>
              </a:ext>
            </a:extLst>
          </p:cNvPr>
          <p:cNvSpPr txBox="1">
            <a:spLocks noGrp="1"/>
          </p:cNvSpPr>
          <p:nvPr>
            <p:ph type="sldNum" sz="quarter" idx="5"/>
          </p:nvPr>
        </p:nvSpPr>
        <p:spPr>
          <a:ln/>
        </p:spPr>
        <p:txBody>
          <a:bodyPr lIns="0" tIns="0" rIns="0" bIns="0" anchor="b">
            <a:noAutofit/>
          </a:bodyPr>
          <a:lstStyle/>
          <a:p>
            <a:pPr lvl="0"/>
            <a:fld id="{CD67BD68-2018-784B-812A-DC4A6A96E478}" type="slidenum">
              <a:t>77</a:t>
            </a:fld>
            <a:endParaRPr lang="en-US"/>
          </a:p>
        </p:txBody>
      </p:sp>
      <p:sp>
        <p:nvSpPr>
          <p:cNvPr id="2" name="Slide Image Placeholder 1">
            <a:extLst>
              <a:ext uri="{FF2B5EF4-FFF2-40B4-BE49-F238E27FC236}">
                <a16:creationId xmlns:a16="http://schemas.microsoft.com/office/drawing/2014/main" id="{EF087CBC-909F-BA35-4944-7853F592790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14C7167-1E48-7249-3D32-BEED2716CA4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F2287D-EBBD-2CCE-D455-A7F849FE1AA9}"/>
              </a:ext>
            </a:extLst>
          </p:cNvPr>
          <p:cNvSpPr txBox="1">
            <a:spLocks noGrp="1"/>
          </p:cNvSpPr>
          <p:nvPr>
            <p:ph type="sldNum" sz="quarter" idx="5"/>
          </p:nvPr>
        </p:nvSpPr>
        <p:spPr>
          <a:ln/>
        </p:spPr>
        <p:txBody>
          <a:bodyPr lIns="0" tIns="0" rIns="0" bIns="0" anchor="b">
            <a:noAutofit/>
          </a:bodyPr>
          <a:lstStyle/>
          <a:p>
            <a:pPr lvl="0"/>
            <a:fld id="{B7116C96-B405-8C4C-8D0D-DD98B893A4E8}" type="slidenum">
              <a:t>78</a:t>
            </a:fld>
            <a:endParaRPr lang="en-US"/>
          </a:p>
        </p:txBody>
      </p:sp>
      <p:sp>
        <p:nvSpPr>
          <p:cNvPr id="2" name="Slide Image Placeholder 1">
            <a:extLst>
              <a:ext uri="{FF2B5EF4-FFF2-40B4-BE49-F238E27FC236}">
                <a16:creationId xmlns:a16="http://schemas.microsoft.com/office/drawing/2014/main" id="{29090E24-5D49-04CF-D9A7-6373199997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A18059-ECD3-C8B4-6948-21F980F55C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B71181-F10D-6BED-7491-AB09F16EFC7F}"/>
              </a:ext>
            </a:extLst>
          </p:cNvPr>
          <p:cNvSpPr txBox="1">
            <a:spLocks noGrp="1"/>
          </p:cNvSpPr>
          <p:nvPr>
            <p:ph type="sldNum" sz="quarter" idx="5"/>
          </p:nvPr>
        </p:nvSpPr>
        <p:spPr>
          <a:ln/>
        </p:spPr>
        <p:txBody>
          <a:bodyPr lIns="0" tIns="0" rIns="0" bIns="0" anchor="b">
            <a:noAutofit/>
          </a:bodyPr>
          <a:lstStyle/>
          <a:p>
            <a:pPr lvl="0"/>
            <a:fld id="{8073102E-5B06-EB49-A6B1-17419401AC92}" type="slidenum">
              <a:t>79</a:t>
            </a:fld>
            <a:endParaRPr lang="en-US"/>
          </a:p>
        </p:txBody>
      </p:sp>
      <p:sp>
        <p:nvSpPr>
          <p:cNvPr id="2" name="Slide Image Placeholder 1">
            <a:extLst>
              <a:ext uri="{FF2B5EF4-FFF2-40B4-BE49-F238E27FC236}">
                <a16:creationId xmlns:a16="http://schemas.microsoft.com/office/drawing/2014/main" id="{B93F6C6C-74A5-3994-A3FE-DCBAE096D3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49941F-31CD-5980-A97B-4606E75F76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46971-E5F9-9779-DD3D-11587C0838E4}"/>
              </a:ext>
            </a:extLst>
          </p:cNvPr>
          <p:cNvSpPr txBox="1">
            <a:spLocks noGrp="1"/>
          </p:cNvSpPr>
          <p:nvPr>
            <p:ph type="sldNum" sz="quarter" idx="5"/>
          </p:nvPr>
        </p:nvSpPr>
        <p:spPr>
          <a:ln/>
        </p:spPr>
        <p:txBody>
          <a:bodyPr lIns="0" tIns="0" rIns="0" bIns="0" anchor="b">
            <a:noAutofit/>
          </a:bodyPr>
          <a:lstStyle/>
          <a:p>
            <a:pPr lvl="0"/>
            <a:fld id="{66825BC7-9280-964A-8C27-33A7D4328E57}" type="slidenum">
              <a:t>8</a:t>
            </a:fld>
            <a:endParaRPr lang="en-US"/>
          </a:p>
        </p:txBody>
      </p:sp>
      <p:sp>
        <p:nvSpPr>
          <p:cNvPr id="2" name="Slide Image Placeholder 1">
            <a:extLst>
              <a:ext uri="{FF2B5EF4-FFF2-40B4-BE49-F238E27FC236}">
                <a16:creationId xmlns:a16="http://schemas.microsoft.com/office/drawing/2014/main" id="{4827B279-2E68-8D62-AE6C-22BE71059B6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0D2F063-623C-78EF-906A-DAA0C2C140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DD6616-2CAB-1AD8-A673-0BAC14254FB8}"/>
              </a:ext>
            </a:extLst>
          </p:cNvPr>
          <p:cNvSpPr txBox="1">
            <a:spLocks noGrp="1"/>
          </p:cNvSpPr>
          <p:nvPr>
            <p:ph type="sldNum" sz="quarter" idx="5"/>
          </p:nvPr>
        </p:nvSpPr>
        <p:spPr>
          <a:ln/>
        </p:spPr>
        <p:txBody>
          <a:bodyPr lIns="0" tIns="0" rIns="0" bIns="0" anchor="b">
            <a:noAutofit/>
          </a:bodyPr>
          <a:lstStyle/>
          <a:p>
            <a:pPr lvl="0"/>
            <a:fld id="{E120F456-B8E9-B346-988D-6B3D753FDA95}" type="slidenum">
              <a:t>80</a:t>
            </a:fld>
            <a:endParaRPr lang="en-US"/>
          </a:p>
        </p:txBody>
      </p:sp>
      <p:sp>
        <p:nvSpPr>
          <p:cNvPr id="2" name="Slide Image Placeholder 1">
            <a:extLst>
              <a:ext uri="{FF2B5EF4-FFF2-40B4-BE49-F238E27FC236}">
                <a16:creationId xmlns:a16="http://schemas.microsoft.com/office/drawing/2014/main" id="{5113186F-D881-1565-A2E4-C78AC729B2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27311C-6AFE-7544-2057-8512C6806A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32ECCF-0DF3-9E84-2646-39ED27C1AF19}"/>
              </a:ext>
            </a:extLst>
          </p:cNvPr>
          <p:cNvSpPr txBox="1">
            <a:spLocks noGrp="1"/>
          </p:cNvSpPr>
          <p:nvPr>
            <p:ph type="sldNum" sz="quarter" idx="5"/>
          </p:nvPr>
        </p:nvSpPr>
        <p:spPr>
          <a:ln/>
        </p:spPr>
        <p:txBody>
          <a:bodyPr lIns="0" tIns="0" rIns="0" bIns="0" anchor="b">
            <a:noAutofit/>
          </a:bodyPr>
          <a:lstStyle/>
          <a:p>
            <a:pPr lvl="0"/>
            <a:fld id="{AB36AC91-B68C-8D40-9F1B-9CD1ED0E952C}" type="slidenum">
              <a:t>81</a:t>
            </a:fld>
            <a:endParaRPr lang="en-US"/>
          </a:p>
        </p:txBody>
      </p:sp>
      <p:sp>
        <p:nvSpPr>
          <p:cNvPr id="2" name="Slide Image Placeholder 1">
            <a:extLst>
              <a:ext uri="{FF2B5EF4-FFF2-40B4-BE49-F238E27FC236}">
                <a16:creationId xmlns:a16="http://schemas.microsoft.com/office/drawing/2014/main" id="{86B9F799-2214-E36F-8C5D-1D8A773E94C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8FFC09-F0F8-3823-B528-3517F645E0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105610-EFA7-F6D9-6075-79CCD09EC6A5}"/>
              </a:ext>
            </a:extLst>
          </p:cNvPr>
          <p:cNvSpPr txBox="1">
            <a:spLocks noGrp="1"/>
          </p:cNvSpPr>
          <p:nvPr>
            <p:ph type="sldNum" sz="quarter" idx="5"/>
          </p:nvPr>
        </p:nvSpPr>
        <p:spPr>
          <a:ln/>
        </p:spPr>
        <p:txBody>
          <a:bodyPr lIns="0" tIns="0" rIns="0" bIns="0" anchor="b">
            <a:noAutofit/>
          </a:bodyPr>
          <a:lstStyle/>
          <a:p>
            <a:pPr lvl="0"/>
            <a:fld id="{8DE10146-5639-CE46-95EF-EA85C3F67AA3}" type="slidenum">
              <a:t>82</a:t>
            </a:fld>
            <a:endParaRPr lang="en-US"/>
          </a:p>
        </p:txBody>
      </p:sp>
      <p:sp>
        <p:nvSpPr>
          <p:cNvPr id="2" name="Slide Image Placeholder 1">
            <a:extLst>
              <a:ext uri="{FF2B5EF4-FFF2-40B4-BE49-F238E27FC236}">
                <a16:creationId xmlns:a16="http://schemas.microsoft.com/office/drawing/2014/main" id="{2E9F7266-72CA-D8C6-375A-6F8BFADE3F2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24F2C2-355F-B8D7-D840-E1F753B8A8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2D51CC-9E48-DFE7-7C98-D71759F68551}"/>
              </a:ext>
            </a:extLst>
          </p:cNvPr>
          <p:cNvSpPr txBox="1">
            <a:spLocks noGrp="1"/>
          </p:cNvSpPr>
          <p:nvPr>
            <p:ph type="sldNum" sz="quarter" idx="5"/>
          </p:nvPr>
        </p:nvSpPr>
        <p:spPr>
          <a:ln/>
        </p:spPr>
        <p:txBody>
          <a:bodyPr lIns="0" tIns="0" rIns="0" bIns="0" anchor="b">
            <a:noAutofit/>
          </a:bodyPr>
          <a:lstStyle/>
          <a:p>
            <a:pPr lvl="0"/>
            <a:fld id="{2F2A9CC8-35CD-3C41-B441-BA04361C97C7}" type="slidenum">
              <a:t>83</a:t>
            </a:fld>
            <a:endParaRPr lang="en-US"/>
          </a:p>
        </p:txBody>
      </p:sp>
      <p:sp>
        <p:nvSpPr>
          <p:cNvPr id="2" name="Slide Image Placeholder 1">
            <a:extLst>
              <a:ext uri="{FF2B5EF4-FFF2-40B4-BE49-F238E27FC236}">
                <a16:creationId xmlns:a16="http://schemas.microsoft.com/office/drawing/2014/main" id="{C3CE2140-8399-E6A4-D6BE-024B1E4DA26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645924-A6F7-7AE7-8D1D-91CD96DAE7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BBBD-18A3-76C4-321A-DF67FAB745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C3A419-26E2-266C-3117-908791B14E76}"/>
              </a:ext>
            </a:extLst>
          </p:cNvPr>
          <p:cNvSpPr txBox="1">
            <a:spLocks noGrp="1"/>
          </p:cNvSpPr>
          <p:nvPr>
            <p:ph type="sldNum" sz="quarter" idx="5"/>
          </p:nvPr>
        </p:nvSpPr>
        <p:spPr>
          <a:ln/>
        </p:spPr>
        <p:txBody>
          <a:bodyPr lIns="0" tIns="0" rIns="0" bIns="0" anchor="b">
            <a:noAutofit/>
          </a:bodyPr>
          <a:lstStyle/>
          <a:p>
            <a:pPr lvl="0"/>
            <a:fld id="{2F2A9CC8-35CD-3C41-B441-BA04361C97C7}" type="slidenum">
              <a:t>84</a:t>
            </a:fld>
            <a:endParaRPr lang="en-US"/>
          </a:p>
        </p:txBody>
      </p:sp>
      <p:sp>
        <p:nvSpPr>
          <p:cNvPr id="2" name="Slide Image Placeholder 1">
            <a:extLst>
              <a:ext uri="{FF2B5EF4-FFF2-40B4-BE49-F238E27FC236}">
                <a16:creationId xmlns:a16="http://schemas.microsoft.com/office/drawing/2014/main" id="{3B454623-1F82-3B48-CAA8-62E29BCAAD8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33644D2-E9C5-25CD-79A3-21D95786D1C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80813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38613D-3345-FD79-C1A2-13ABE2BDC0AE}"/>
              </a:ext>
            </a:extLst>
          </p:cNvPr>
          <p:cNvSpPr txBox="1">
            <a:spLocks noGrp="1"/>
          </p:cNvSpPr>
          <p:nvPr>
            <p:ph type="sldNum" sz="quarter" idx="5"/>
          </p:nvPr>
        </p:nvSpPr>
        <p:spPr>
          <a:ln/>
        </p:spPr>
        <p:txBody>
          <a:bodyPr lIns="0" tIns="0" rIns="0" bIns="0" anchor="b">
            <a:noAutofit/>
          </a:bodyPr>
          <a:lstStyle/>
          <a:p>
            <a:pPr lvl="0"/>
            <a:fld id="{E92C9642-6C20-2242-8609-D21BDD98B8AB}" type="slidenum">
              <a:t>85</a:t>
            </a:fld>
            <a:endParaRPr lang="en-US"/>
          </a:p>
        </p:txBody>
      </p:sp>
      <p:sp>
        <p:nvSpPr>
          <p:cNvPr id="2" name="Slide Image Placeholder 1">
            <a:extLst>
              <a:ext uri="{FF2B5EF4-FFF2-40B4-BE49-F238E27FC236}">
                <a16:creationId xmlns:a16="http://schemas.microsoft.com/office/drawing/2014/main" id="{43CB91CC-6A3B-49C1-3B7F-6E5D019EC77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4EF77F-44C1-01A2-449C-7825E5B7C0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9B55DC-3632-40A5-BDFD-23AD896CB52A}"/>
              </a:ext>
            </a:extLst>
          </p:cNvPr>
          <p:cNvSpPr txBox="1">
            <a:spLocks noGrp="1"/>
          </p:cNvSpPr>
          <p:nvPr>
            <p:ph type="sldNum" sz="quarter" idx="5"/>
          </p:nvPr>
        </p:nvSpPr>
        <p:spPr>
          <a:ln/>
        </p:spPr>
        <p:txBody>
          <a:bodyPr lIns="0" tIns="0" rIns="0" bIns="0" anchor="b">
            <a:noAutofit/>
          </a:bodyPr>
          <a:lstStyle/>
          <a:p>
            <a:pPr lvl="0"/>
            <a:fld id="{ABF3D49A-5FB7-0C47-BF04-89E61E47F43E}" type="slidenum">
              <a:t>86</a:t>
            </a:fld>
            <a:endParaRPr lang="en-US"/>
          </a:p>
        </p:txBody>
      </p:sp>
      <p:sp>
        <p:nvSpPr>
          <p:cNvPr id="2" name="Slide Image Placeholder 1">
            <a:extLst>
              <a:ext uri="{FF2B5EF4-FFF2-40B4-BE49-F238E27FC236}">
                <a16:creationId xmlns:a16="http://schemas.microsoft.com/office/drawing/2014/main" id="{3C51A15E-0776-F92B-61BB-7CBB2642C82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D657714-EEE8-89E6-1370-D2211F258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9D38B3-812C-5948-4B79-990F79B09E1E}"/>
              </a:ext>
            </a:extLst>
          </p:cNvPr>
          <p:cNvSpPr txBox="1">
            <a:spLocks noGrp="1"/>
          </p:cNvSpPr>
          <p:nvPr>
            <p:ph type="sldNum" sz="quarter" idx="5"/>
          </p:nvPr>
        </p:nvSpPr>
        <p:spPr>
          <a:ln/>
        </p:spPr>
        <p:txBody>
          <a:bodyPr lIns="0" tIns="0" rIns="0" bIns="0" anchor="b">
            <a:noAutofit/>
          </a:bodyPr>
          <a:lstStyle/>
          <a:p>
            <a:pPr lvl="0"/>
            <a:fld id="{3C1CEEC3-472A-B64F-98C7-D858F41768B3}" type="slidenum">
              <a:t>87</a:t>
            </a:fld>
            <a:endParaRPr lang="en-US"/>
          </a:p>
        </p:txBody>
      </p:sp>
      <p:sp>
        <p:nvSpPr>
          <p:cNvPr id="2" name="Slide Image Placeholder 1">
            <a:extLst>
              <a:ext uri="{FF2B5EF4-FFF2-40B4-BE49-F238E27FC236}">
                <a16:creationId xmlns:a16="http://schemas.microsoft.com/office/drawing/2014/main" id="{DA871435-222E-29D1-28CB-ADF969ADE0D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BA4F42-5D38-8201-CF0D-6C2C5F5998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24B27E-5048-1759-1446-E14676C94755}"/>
              </a:ext>
            </a:extLst>
          </p:cNvPr>
          <p:cNvSpPr txBox="1">
            <a:spLocks noGrp="1"/>
          </p:cNvSpPr>
          <p:nvPr>
            <p:ph type="sldNum" sz="quarter" idx="5"/>
          </p:nvPr>
        </p:nvSpPr>
        <p:spPr>
          <a:ln/>
        </p:spPr>
        <p:txBody>
          <a:bodyPr lIns="0" tIns="0" rIns="0" bIns="0" anchor="b">
            <a:noAutofit/>
          </a:bodyPr>
          <a:lstStyle/>
          <a:p>
            <a:pPr lvl="0"/>
            <a:fld id="{5366D6D5-12C7-B64D-A497-79DF0EAE4A08}" type="slidenum">
              <a:t>88</a:t>
            </a:fld>
            <a:endParaRPr lang="en-US"/>
          </a:p>
        </p:txBody>
      </p:sp>
      <p:sp>
        <p:nvSpPr>
          <p:cNvPr id="2" name="Slide Image Placeholder 1">
            <a:extLst>
              <a:ext uri="{FF2B5EF4-FFF2-40B4-BE49-F238E27FC236}">
                <a16:creationId xmlns:a16="http://schemas.microsoft.com/office/drawing/2014/main" id="{C0626B6D-C8FC-EBD4-B8C6-D0D765F0AA7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5BCCA8-6381-4722-2C02-4A78CCA56F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6B6FBF-6356-5264-FBDC-FB599ED4513B}"/>
              </a:ext>
            </a:extLst>
          </p:cNvPr>
          <p:cNvSpPr txBox="1">
            <a:spLocks noGrp="1"/>
          </p:cNvSpPr>
          <p:nvPr>
            <p:ph type="sldNum" sz="quarter" idx="5"/>
          </p:nvPr>
        </p:nvSpPr>
        <p:spPr>
          <a:ln/>
        </p:spPr>
        <p:txBody>
          <a:bodyPr lIns="0" tIns="0" rIns="0" bIns="0" anchor="b">
            <a:noAutofit/>
          </a:bodyPr>
          <a:lstStyle/>
          <a:p>
            <a:pPr lvl="0"/>
            <a:fld id="{6B6AF6D2-1111-5546-9E7B-24F65AA94A37}" type="slidenum">
              <a:t>89</a:t>
            </a:fld>
            <a:endParaRPr lang="en-US"/>
          </a:p>
        </p:txBody>
      </p:sp>
      <p:sp>
        <p:nvSpPr>
          <p:cNvPr id="2" name="Slide Image Placeholder 1">
            <a:extLst>
              <a:ext uri="{FF2B5EF4-FFF2-40B4-BE49-F238E27FC236}">
                <a16:creationId xmlns:a16="http://schemas.microsoft.com/office/drawing/2014/main" id="{F3CDB44D-DAAC-15EB-A3BE-1FE110CDBC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86169-C21F-CD37-9D33-08B3851E76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41FA3E-C89F-D5CD-0450-7B91CA14D3D7}"/>
              </a:ext>
            </a:extLst>
          </p:cNvPr>
          <p:cNvSpPr txBox="1">
            <a:spLocks noGrp="1"/>
          </p:cNvSpPr>
          <p:nvPr>
            <p:ph type="sldNum" sz="quarter" idx="5"/>
          </p:nvPr>
        </p:nvSpPr>
        <p:spPr>
          <a:ln/>
        </p:spPr>
        <p:txBody>
          <a:bodyPr lIns="0" tIns="0" rIns="0" bIns="0" anchor="b">
            <a:noAutofit/>
          </a:bodyPr>
          <a:lstStyle/>
          <a:p>
            <a:pPr lvl="0"/>
            <a:fld id="{F348AEBF-DBDF-2745-8279-4F14E5FD574C}" type="slidenum">
              <a:t>9</a:t>
            </a:fld>
            <a:endParaRPr lang="en-US"/>
          </a:p>
        </p:txBody>
      </p:sp>
      <p:sp>
        <p:nvSpPr>
          <p:cNvPr id="2" name="Slide Image Placeholder 1">
            <a:extLst>
              <a:ext uri="{FF2B5EF4-FFF2-40B4-BE49-F238E27FC236}">
                <a16:creationId xmlns:a16="http://schemas.microsoft.com/office/drawing/2014/main" id="{526A6AF1-694A-C3EB-9A40-74B7CDD50F3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E16B3E9-FA0D-7D0F-6F8F-6CB1378C0C0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718791-2B0A-7FD7-BDB1-54488FB765C3}"/>
              </a:ext>
            </a:extLst>
          </p:cNvPr>
          <p:cNvSpPr txBox="1">
            <a:spLocks noGrp="1"/>
          </p:cNvSpPr>
          <p:nvPr>
            <p:ph type="sldNum" sz="quarter" idx="5"/>
          </p:nvPr>
        </p:nvSpPr>
        <p:spPr>
          <a:ln/>
        </p:spPr>
        <p:txBody>
          <a:bodyPr lIns="0" tIns="0" rIns="0" bIns="0" anchor="b">
            <a:noAutofit/>
          </a:bodyPr>
          <a:lstStyle/>
          <a:p>
            <a:pPr lvl="0"/>
            <a:fld id="{77A7FA8E-4BE4-0D4B-B5B8-6632D592C2DD}" type="slidenum">
              <a:t>90</a:t>
            </a:fld>
            <a:endParaRPr lang="en-US"/>
          </a:p>
        </p:txBody>
      </p:sp>
      <p:sp>
        <p:nvSpPr>
          <p:cNvPr id="2" name="Slide Image Placeholder 1">
            <a:extLst>
              <a:ext uri="{FF2B5EF4-FFF2-40B4-BE49-F238E27FC236}">
                <a16:creationId xmlns:a16="http://schemas.microsoft.com/office/drawing/2014/main" id="{973656CC-93D1-7A98-AF4A-B7CCD48C8E6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14CB1BD-0D92-C438-0584-3D62241A4F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3E9D3C-0B32-6C5C-88A7-B6617DC53B5F}"/>
              </a:ext>
            </a:extLst>
          </p:cNvPr>
          <p:cNvSpPr txBox="1">
            <a:spLocks noGrp="1"/>
          </p:cNvSpPr>
          <p:nvPr>
            <p:ph type="sldNum" sz="quarter" idx="5"/>
          </p:nvPr>
        </p:nvSpPr>
        <p:spPr>
          <a:ln/>
        </p:spPr>
        <p:txBody>
          <a:bodyPr lIns="0" tIns="0" rIns="0" bIns="0" anchor="b">
            <a:noAutofit/>
          </a:bodyPr>
          <a:lstStyle/>
          <a:p>
            <a:pPr lvl="0"/>
            <a:fld id="{36C3DB23-65A3-454A-BFB4-77BCA8F26D99}" type="slidenum">
              <a:t>91</a:t>
            </a:fld>
            <a:endParaRPr lang="en-US"/>
          </a:p>
        </p:txBody>
      </p:sp>
      <p:sp>
        <p:nvSpPr>
          <p:cNvPr id="2" name="Slide Image Placeholder 1">
            <a:extLst>
              <a:ext uri="{FF2B5EF4-FFF2-40B4-BE49-F238E27FC236}">
                <a16:creationId xmlns:a16="http://schemas.microsoft.com/office/drawing/2014/main" id="{2D07D19A-C363-6FC7-211E-1BEC23CACA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D7B3A7-A6A1-5392-9D81-4EE1812DB7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56168-EF0E-6ECF-4935-656AC2F40B65}"/>
              </a:ext>
            </a:extLst>
          </p:cNvPr>
          <p:cNvSpPr txBox="1">
            <a:spLocks noGrp="1"/>
          </p:cNvSpPr>
          <p:nvPr>
            <p:ph type="sldNum" sz="quarter" idx="5"/>
          </p:nvPr>
        </p:nvSpPr>
        <p:spPr>
          <a:ln/>
        </p:spPr>
        <p:txBody>
          <a:bodyPr lIns="0" tIns="0" rIns="0" bIns="0" anchor="b">
            <a:noAutofit/>
          </a:bodyPr>
          <a:lstStyle/>
          <a:p>
            <a:pPr lvl="0"/>
            <a:fld id="{34C109E0-605C-0048-8902-02694138EB21}" type="slidenum">
              <a:t>92</a:t>
            </a:fld>
            <a:endParaRPr lang="en-US"/>
          </a:p>
        </p:txBody>
      </p:sp>
      <p:sp>
        <p:nvSpPr>
          <p:cNvPr id="2" name="Slide Image Placeholder 1">
            <a:extLst>
              <a:ext uri="{FF2B5EF4-FFF2-40B4-BE49-F238E27FC236}">
                <a16:creationId xmlns:a16="http://schemas.microsoft.com/office/drawing/2014/main" id="{0AA41AB7-0A2A-2E3D-2BC9-2DE965CED1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5F222F-69A1-CAAD-F5E9-6FA2DE1A611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96A410-9C1F-D154-9C23-A79938637213}"/>
              </a:ext>
            </a:extLst>
          </p:cNvPr>
          <p:cNvSpPr txBox="1">
            <a:spLocks noGrp="1"/>
          </p:cNvSpPr>
          <p:nvPr>
            <p:ph type="sldNum" sz="quarter" idx="5"/>
          </p:nvPr>
        </p:nvSpPr>
        <p:spPr>
          <a:ln/>
        </p:spPr>
        <p:txBody>
          <a:bodyPr lIns="0" tIns="0" rIns="0" bIns="0" anchor="b">
            <a:noAutofit/>
          </a:bodyPr>
          <a:lstStyle/>
          <a:p>
            <a:pPr lvl="0"/>
            <a:fld id="{E1EEA80F-AB7C-6F4F-A7F2-BD951DE97A65}" type="slidenum">
              <a:t>93</a:t>
            </a:fld>
            <a:endParaRPr lang="en-US"/>
          </a:p>
        </p:txBody>
      </p:sp>
      <p:sp>
        <p:nvSpPr>
          <p:cNvPr id="2" name="Slide Image Placeholder 1">
            <a:extLst>
              <a:ext uri="{FF2B5EF4-FFF2-40B4-BE49-F238E27FC236}">
                <a16:creationId xmlns:a16="http://schemas.microsoft.com/office/drawing/2014/main" id="{72E10657-B73D-EC29-72B6-7CC32287791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CFC2F5-09C1-7557-C8C2-E843DE2768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9DA7E0-A94C-909C-2E77-A6BB12B543B7}"/>
              </a:ext>
            </a:extLst>
          </p:cNvPr>
          <p:cNvSpPr txBox="1">
            <a:spLocks noGrp="1"/>
          </p:cNvSpPr>
          <p:nvPr>
            <p:ph type="sldNum" sz="quarter" idx="5"/>
          </p:nvPr>
        </p:nvSpPr>
        <p:spPr>
          <a:ln/>
        </p:spPr>
        <p:txBody>
          <a:bodyPr lIns="0" tIns="0" rIns="0" bIns="0" anchor="b">
            <a:noAutofit/>
          </a:bodyPr>
          <a:lstStyle/>
          <a:p>
            <a:pPr lvl="0"/>
            <a:fld id="{BEA0B812-EF4D-8C48-8EDE-E16245FFCB87}" type="slidenum">
              <a:t>94</a:t>
            </a:fld>
            <a:endParaRPr lang="en-US"/>
          </a:p>
        </p:txBody>
      </p:sp>
      <p:sp>
        <p:nvSpPr>
          <p:cNvPr id="2" name="Slide Image Placeholder 1">
            <a:extLst>
              <a:ext uri="{FF2B5EF4-FFF2-40B4-BE49-F238E27FC236}">
                <a16:creationId xmlns:a16="http://schemas.microsoft.com/office/drawing/2014/main" id="{ABACF6E4-5E56-71E8-A31D-3C346D2E92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8CBB37E-2C30-1FC6-F61F-11082A5AEF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24650-6B27-E3BE-CA67-F53494BCE3B1}"/>
              </a:ext>
            </a:extLst>
          </p:cNvPr>
          <p:cNvSpPr txBox="1">
            <a:spLocks noGrp="1"/>
          </p:cNvSpPr>
          <p:nvPr>
            <p:ph type="sldNum" sz="quarter" idx="5"/>
          </p:nvPr>
        </p:nvSpPr>
        <p:spPr>
          <a:ln/>
        </p:spPr>
        <p:txBody>
          <a:bodyPr lIns="0" tIns="0" rIns="0" bIns="0" anchor="b">
            <a:noAutofit/>
          </a:bodyPr>
          <a:lstStyle/>
          <a:p>
            <a:pPr lvl="0"/>
            <a:fld id="{1D180EF9-0668-954B-86BC-19661955A25B}" type="slidenum">
              <a:t>95</a:t>
            </a:fld>
            <a:endParaRPr lang="en-US"/>
          </a:p>
        </p:txBody>
      </p:sp>
      <p:sp>
        <p:nvSpPr>
          <p:cNvPr id="2" name="Slide Image Placeholder 1">
            <a:extLst>
              <a:ext uri="{FF2B5EF4-FFF2-40B4-BE49-F238E27FC236}">
                <a16:creationId xmlns:a16="http://schemas.microsoft.com/office/drawing/2014/main" id="{A072E77C-2D0D-61FC-1E70-0945B0FAA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03B24F7-AE4C-443F-9CF3-AE0154F16D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E0B197-23C6-28B0-E546-4D02F6AD0C30}"/>
              </a:ext>
            </a:extLst>
          </p:cNvPr>
          <p:cNvSpPr txBox="1">
            <a:spLocks noGrp="1"/>
          </p:cNvSpPr>
          <p:nvPr>
            <p:ph type="sldNum" sz="quarter" idx="5"/>
          </p:nvPr>
        </p:nvSpPr>
        <p:spPr>
          <a:ln/>
        </p:spPr>
        <p:txBody>
          <a:bodyPr lIns="0" tIns="0" rIns="0" bIns="0" anchor="b">
            <a:noAutofit/>
          </a:bodyPr>
          <a:lstStyle/>
          <a:p>
            <a:pPr lvl="0"/>
            <a:fld id="{C0697E0E-16C5-3240-B608-A121CE33B477}" type="slidenum">
              <a:t>96</a:t>
            </a:fld>
            <a:endParaRPr lang="en-US"/>
          </a:p>
        </p:txBody>
      </p:sp>
      <p:sp>
        <p:nvSpPr>
          <p:cNvPr id="2" name="Slide Image Placeholder 1">
            <a:extLst>
              <a:ext uri="{FF2B5EF4-FFF2-40B4-BE49-F238E27FC236}">
                <a16:creationId xmlns:a16="http://schemas.microsoft.com/office/drawing/2014/main" id="{00DC0B5F-1BB8-C047-9CB5-35A146E873B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F13B5B-4CBD-5C2E-59F4-D63100915C9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F86C4-523B-5B0C-8A12-79CA7D571CD8}"/>
              </a:ext>
            </a:extLst>
          </p:cNvPr>
          <p:cNvSpPr txBox="1">
            <a:spLocks noGrp="1"/>
          </p:cNvSpPr>
          <p:nvPr>
            <p:ph type="sldNum" sz="quarter" idx="5"/>
          </p:nvPr>
        </p:nvSpPr>
        <p:spPr>
          <a:ln/>
        </p:spPr>
        <p:txBody>
          <a:bodyPr lIns="0" tIns="0" rIns="0" bIns="0" anchor="b">
            <a:noAutofit/>
          </a:bodyPr>
          <a:lstStyle/>
          <a:p>
            <a:pPr lvl="0"/>
            <a:fld id="{46CFAF4F-E6B9-A146-AE1E-437D3861D78B}" type="slidenum">
              <a:t>97</a:t>
            </a:fld>
            <a:endParaRPr lang="en-US"/>
          </a:p>
        </p:txBody>
      </p:sp>
      <p:sp>
        <p:nvSpPr>
          <p:cNvPr id="2" name="Slide Image Placeholder 1">
            <a:extLst>
              <a:ext uri="{FF2B5EF4-FFF2-40B4-BE49-F238E27FC236}">
                <a16:creationId xmlns:a16="http://schemas.microsoft.com/office/drawing/2014/main" id="{C3F824A1-7A2C-40C5-61DA-365135A28D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C8724A1-1CF8-F6F2-F952-31CAC8126E5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D9C17A-AD3D-9FF8-74E3-28B444960EBC}"/>
              </a:ext>
            </a:extLst>
          </p:cNvPr>
          <p:cNvSpPr txBox="1">
            <a:spLocks noGrp="1"/>
          </p:cNvSpPr>
          <p:nvPr>
            <p:ph type="sldNum" sz="quarter" idx="5"/>
          </p:nvPr>
        </p:nvSpPr>
        <p:spPr>
          <a:ln/>
        </p:spPr>
        <p:txBody>
          <a:bodyPr lIns="0" tIns="0" rIns="0" bIns="0" anchor="b">
            <a:noAutofit/>
          </a:bodyPr>
          <a:lstStyle/>
          <a:p>
            <a:pPr lvl="0"/>
            <a:fld id="{0A19E774-DF54-3643-ABD1-EC35966A6DB8}" type="slidenum">
              <a:t>98</a:t>
            </a:fld>
            <a:endParaRPr lang="en-US"/>
          </a:p>
        </p:txBody>
      </p:sp>
      <p:sp>
        <p:nvSpPr>
          <p:cNvPr id="2" name="Slide Image Placeholder 1">
            <a:extLst>
              <a:ext uri="{FF2B5EF4-FFF2-40B4-BE49-F238E27FC236}">
                <a16:creationId xmlns:a16="http://schemas.microsoft.com/office/drawing/2014/main" id="{81D35683-C5A5-2E68-E17E-02DFF5B6D8B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B72EE6-7CFE-6D96-A689-61ED0B0102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6CF840-B5FF-79E8-B9C9-D54B18E7F754}"/>
              </a:ext>
            </a:extLst>
          </p:cNvPr>
          <p:cNvSpPr txBox="1">
            <a:spLocks noGrp="1"/>
          </p:cNvSpPr>
          <p:nvPr>
            <p:ph type="sldNum" sz="quarter" idx="5"/>
          </p:nvPr>
        </p:nvSpPr>
        <p:spPr>
          <a:ln/>
        </p:spPr>
        <p:txBody>
          <a:bodyPr lIns="0" tIns="0" rIns="0" bIns="0" anchor="b">
            <a:noAutofit/>
          </a:bodyPr>
          <a:lstStyle/>
          <a:p>
            <a:pPr lvl="0"/>
            <a:fld id="{F09CC0F3-15C5-824C-8C23-DAAEB41E83B8}" type="slidenum">
              <a:t>99</a:t>
            </a:fld>
            <a:endParaRPr lang="en-US"/>
          </a:p>
        </p:txBody>
      </p:sp>
      <p:sp>
        <p:nvSpPr>
          <p:cNvPr id="2" name="Slide Image Placeholder 1">
            <a:extLst>
              <a:ext uri="{FF2B5EF4-FFF2-40B4-BE49-F238E27FC236}">
                <a16:creationId xmlns:a16="http://schemas.microsoft.com/office/drawing/2014/main" id="{9980D634-2862-6C52-E564-850BE58317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CFFBFA-5010-EE16-56E8-4E8C5CB9EB0E}"/>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C990-B97A-29C7-4CC6-D3EC1BB90AA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F9F4C-5008-7132-35E5-D9536A19525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86DA2-FA54-8EAE-7E99-F0D11EED746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5EA4DA-413F-4690-D4F7-13718532FDB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318E53-79C5-7756-8A16-BD47F321203F}"/>
              </a:ext>
            </a:extLst>
          </p:cNvPr>
          <p:cNvSpPr>
            <a:spLocks noGrp="1"/>
          </p:cNvSpPr>
          <p:nvPr>
            <p:ph type="sldNum" sz="quarter" idx="12"/>
          </p:nvPr>
        </p:nvSpPr>
        <p:spPr/>
        <p:txBody>
          <a:bodyPr/>
          <a:lstStyle/>
          <a:p>
            <a:pPr lvl="0"/>
            <a:fld id="{C6D0BD39-86C0-304D-9102-8F1EB3FAE2E3}" type="slidenum">
              <a:t>‹#›</a:t>
            </a:fld>
            <a:endParaRPr lang="en-US"/>
          </a:p>
        </p:txBody>
      </p:sp>
    </p:spTree>
    <p:extLst>
      <p:ext uri="{BB962C8B-B14F-4D97-AF65-F5344CB8AC3E}">
        <p14:creationId xmlns:p14="http://schemas.microsoft.com/office/powerpoint/2010/main" val="1808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161-1115-630C-3B21-7773C526E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DD80-0081-0B44-6B53-43D01C36C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71802-E1B4-4B9B-409A-A8652ADBC3F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0AC05B2-AA8C-14A4-D720-35D9C3DDD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57677E-31C7-6F6D-9FA0-E78180C7C9C3}"/>
              </a:ext>
            </a:extLst>
          </p:cNvPr>
          <p:cNvSpPr>
            <a:spLocks noGrp="1"/>
          </p:cNvSpPr>
          <p:nvPr>
            <p:ph type="sldNum" sz="quarter" idx="12"/>
          </p:nvPr>
        </p:nvSpPr>
        <p:spPr/>
        <p:txBody>
          <a:bodyPr/>
          <a:lstStyle/>
          <a:p>
            <a:pPr lvl="0"/>
            <a:fld id="{DC488BE0-5E2F-F34F-BB12-487877A85E86}" type="slidenum">
              <a:t>‹#›</a:t>
            </a:fld>
            <a:endParaRPr lang="en-US"/>
          </a:p>
        </p:txBody>
      </p:sp>
    </p:spTree>
    <p:extLst>
      <p:ext uri="{BB962C8B-B14F-4D97-AF65-F5344CB8AC3E}">
        <p14:creationId xmlns:p14="http://schemas.microsoft.com/office/powerpoint/2010/main" val="421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2BFF-40B8-B9D7-5113-498DAC5168A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7F0E1-D309-4F5F-45E2-248C8EB5B5A9}"/>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CD45-25BF-46E0-CC6A-1D34B217E23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B3B4EF0-5179-5DDC-EF02-83511DD2A6E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534234E-78D6-2AE7-7105-EEFD8A18CB43}"/>
              </a:ext>
            </a:extLst>
          </p:cNvPr>
          <p:cNvSpPr>
            <a:spLocks noGrp="1"/>
          </p:cNvSpPr>
          <p:nvPr>
            <p:ph type="sldNum" sz="quarter" idx="12"/>
          </p:nvPr>
        </p:nvSpPr>
        <p:spPr/>
        <p:txBody>
          <a:bodyPr/>
          <a:lstStyle/>
          <a:p>
            <a:pPr lvl="0"/>
            <a:fld id="{08CC3CFE-2E61-EC4F-9C3B-C6EA26F2468B}" type="slidenum">
              <a:t>‹#›</a:t>
            </a:fld>
            <a:endParaRPr lang="en-US"/>
          </a:p>
        </p:txBody>
      </p:sp>
    </p:spTree>
    <p:extLst>
      <p:ext uri="{BB962C8B-B14F-4D97-AF65-F5344CB8AC3E}">
        <p14:creationId xmlns:p14="http://schemas.microsoft.com/office/powerpoint/2010/main" val="642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9B-E262-053E-C69A-703DB3DB7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A9268-F6E1-AC93-1139-2F24AA7FD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A2BE-EFA7-7881-912D-626586B29F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6C97589-A029-7738-836D-602FCA3FC51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D9FE6C9-47BC-8A21-46ED-0C9287A12F31}"/>
              </a:ext>
            </a:extLst>
          </p:cNvPr>
          <p:cNvSpPr>
            <a:spLocks noGrp="1"/>
          </p:cNvSpPr>
          <p:nvPr>
            <p:ph type="sldNum" sz="quarter" idx="12"/>
          </p:nvPr>
        </p:nvSpPr>
        <p:spPr/>
        <p:txBody>
          <a:bodyPr/>
          <a:lstStyle/>
          <a:p>
            <a:pPr lvl="0"/>
            <a:fld id="{14C85316-F315-8343-8D57-4F83338BA4A9}" type="slidenum">
              <a:t>‹#›</a:t>
            </a:fld>
            <a:endParaRPr lang="en-US"/>
          </a:p>
        </p:txBody>
      </p:sp>
    </p:spTree>
    <p:extLst>
      <p:ext uri="{BB962C8B-B14F-4D97-AF65-F5344CB8AC3E}">
        <p14:creationId xmlns:p14="http://schemas.microsoft.com/office/powerpoint/2010/main" val="20939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DD6-7E70-F590-DEAE-6812B743838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205B6-B76C-303B-BB99-A9D94EB50F90}"/>
              </a:ext>
            </a:extLst>
          </p:cNvPr>
          <p:cNvSpPr>
            <a:spLocks noGrp="1"/>
          </p:cNvSpPr>
          <p:nvPr>
            <p:ph type="body" idx="1"/>
          </p:nvPr>
        </p:nvSpPr>
        <p:spPr>
          <a:xfrm>
            <a:off x="687388" y="5059363"/>
            <a:ext cx="8694737" cy="16525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3DE4D-7E2C-6570-74B8-37E207184B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4717967-01D8-9103-333F-47D7DC8DEA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F1B2938-F948-92D8-122D-FA0AFDD83A13}"/>
              </a:ext>
            </a:extLst>
          </p:cNvPr>
          <p:cNvSpPr>
            <a:spLocks noGrp="1"/>
          </p:cNvSpPr>
          <p:nvPr>
            <p:ph type="sldNum" sz="quarter" idx="12"/>
          </p:nvPr>
        </p:nvSpPr>
        <p:spPr/>
        <p:txBody>
          <a:bodyPr/>
          <a:lstStyle/>
          <a:p>
            <a:pPr lvl="0"/>
            <a:fld id="{8F05217A-55C6-9E4F-BD04-09CF7D69B723}" type="slidenum">
              <a:t>‹#›</a:t>
            </a:fld>
            <a:endParaRPr lang="en-US"/>
          </a:p>
        </p:txBody>
      </p:sp>
    </p:spTree>
    <p:extLst>
      <p:ext uri="{BB962C8B-B14F-4D97-AF65-F5344CB8AC3E}">
        <p14:creationId xmlns:p14="http://schemas.microsoft.com/office/powerpoint/2010/main" val="2344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90B-8990-114D-7671-46696872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0AA60-C052-47D9-40ED-A2E35347967E}"/>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90148-860C-CB49-1AA3-43383BFB3DA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5CBF1-309C-67E5-8296-32F5A37CB6D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2C3AC5-4DD0-2FB4-271B-1FDFE4530A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7F3D1E-A891-5F02-F89F-B8854C1CD3A0}"/>
              </a:ext>
            </a:extLst>
          </p:cNvPr>
          <p:cNvSpPr>
            <a:spLocks noGrp="1"/>
          </p:cNvSpPr>
          <p:nvPr>
            <p:ph type="sldNum" sz="quarter" idx="12"/>
          </p:nvPr>
        </p:nvSpPr>
        <p:spPr/>
        <p:txBody>
          <a:bodyPr/>
          <a:lstStyle/>
          <a:p>
            <a:pPr lvl="0"/>
            <a:fld id="{87AA1F41-7ABD-5B43-8B01-9AB70D4A1933}" type="slidenum">
              <a:t>‹#›</a:t>
            </a:fld>
            <a:endParaRPr lang="en-US"/>
          </a:p>
        </p:txBody>
      </p:sp>
    </p:spTree>
    <p:extLst>
      <p:ext uri="{BB962C8B-B14F-4D97-AF65-F5344CB8AC3E}">
        <p14:creationId xmlns:p14="http://schemas.microsoft.com/office/powerpoint/2010/main" val="28390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307-41D0-8A91-E193-7F4407C61DD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3A45-132C-33E7-3FF1-07D64B78665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B36AE-760B-2CB9-CC8E-AEFE6970667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0047A-52CE-0661-5781-10A7E603E6D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6693D-6774-03E1-6B30-8CC85F0DF3C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33647-43AA-151A-E55B-CA6B8578A97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44CE46A-3DCF-1218-A8CB-FFB165A21E9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0A359CC-848D-10C5-2089-7C167A5FA355}"/>
              </a:ext>
            </a:extLst>
          </p:cNvPr>
          <p:cNvSpPr>
            <a:spLocks noGrp="1"/>
          </p:cNvSpPr>
          <p:nvPr>
            <p:ph type="sldNum" sz="quarter" idx="12"/>
          </p:nvPr>
        </p:nvSpPr>
        <p:spPr/>
        <p:txBody>
          <a:bodyPr/>
          <a:lstStyle/>
          <a:p>
            <a:pPr lvl="0"/>
            <a:fld id="{66EBA476-F68E-4F4E-923C-451E6BFE2D0C}" type="slidenum">
              <a:t>‹#›</a:t>
            </a:fld>
            <a:endParaRPr lang="en-US"/>
          </a:p>
        </p:txBody>
      </p:sp>
    </p:spTree>
    <p:extLst>
      <p:ext uri="{BB962C8B-B14F-4D97-AF65-F5344CB8AC3E}">
        <p14:creationId xmlns:p14="http://schemas.microsoft.com/office/powerpoint/2010/main" val="10956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6DA6-2856-E210-7C1B-7257339F4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5C0E5-3EF2-6C1A-8A17-7033412ABD1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A015BED-A961-BC57-095E-E2629CA9CB9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A24BB77-7276-3EB8-AAE4-340C3AA44DC1}"/>
              </a:ext>
            </a:extLst>
          </p:cNvPr>
          <p:cNvSpPr>
            <a:spLocks noGrp="1"/>
          </p:cNvSpPr>
          <p:nvPr>
            <p:ph type="sldNum" sz="quarter" idx="12"/>
          </p:nvPr>
        </p:nvSpPr>
        <p:spPr/>
        <p:txBody>
          <a:bodyPr/>
          <a:lstStyle/>
          <a:p>
            <a:pPr lvl="0"/>
            <a:fld id="{DF636927-65A3-744E-B90B-F3F0A682714F}" type="slidenum">
              <a:t>‹#›</a:t>
            </a:fld>
            <a:endParaRPr lang="en-US"/>
          </a:p>
        </p:txBody>
      </p:sp>
    </p:spTree>
    <p:extLst>
      <p:ext uri="{BB962C8B-B14F-4D97-AF65-F5344CB8AC3E}">
        <p14:creationId xmlns:p14="http://schemas.microsoft.com/office/powerpoint/2010/main" val="172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9B294-C853-DC7E-FC8F-1F9432FAE2F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33EB4FF-1ABB-A670-E937-1FEA90E11D6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168E22C-7072-26C8-2CAA-C66C05246899}"/>
              </a:ext>
            </a:extLst>
          </p:cNvPr>
          <p:cNvSpPr>
            <a:spLocks noGrp="1"/>
          </p:cNvSpPr>
          <p:nvPr>
            <p:ph type="sldNum" sz="quarter" idx="12"/>
          </p:nvPr>
        </p:nvSpPr>
        <p:spPr/>
        <p:txBody>
          <a:bodyPr/>
          <a:lstStyle/>
          <a:p>
            <a:pPr lvl="0"/>
            <a:fld id="{48AB5215-084B-794D-B4E4-BC51DBAD34EF}" type="slidenum">
              <a:t>‹#›</a:t>
            </a:fld>
            <a:endParaRPr lang="en-US"/>
          </a:p>
        </p:txBody>
      </p:sp>
    </p:spTree>
    <p:extLst>
      <p:ext uri="{BB962C8B-B14F-4D97-AF65-F5344CB8AC3E}">
        <p14:creationId xmlns:p14="http://schemas.microsoft.com/office/powerpoint/2010/main" val="4050855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92E-F4B3-D7D4-307A-18B6B704D8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FBD77-C73A-1EA7-1CA6-017525A39F2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898E-D494-394F-1290-C31D756108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6FF5-0BDE-78A7-0271-4BA30DFDBA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C9E6AAC-2FC4-7D1D-1997-B8A92830ED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C75446E-F4BD-B8D8-9654-15B6BF3D977B}"/>
              </a:ext>
            </a:extLst>
          </p:cNvPr>
          <p:cNvSpPr>
            <a:spLocks noGrp="1"/>
          </p:cNvSpPr>
          <p:nvPr>
            <p:ph type="sldNum" sz="quarter" idx="12"/>
          </p:nvPr>
        </p:nvSpPr>
        <p:spPr/>
        <p:txBody>
          <a:bodyPr/>
          <a:lstStyle/>
          <a:p>
            <a:pPr lvl="0"/>
            <a:fld id="{5F126329-3EF6-AC49-990E-2E8C7FB3B11B}" type="slidenum">
              <a:t>‹#›</a:t>
            </a:fld>
            <a:endParaRPr lang="en-US"/>
          </a:p>
        </p:txBody>
      </p:sp>
    </p:spTree>
    <p:extLst>
      <p:ext uri="{BB962C8B-B14F-4D97-AF65-F5344CB8AC3E}">
        <p14:creationId xmlns:p14="http://schemas.microsoft.com/office/powerpoint/2010/main" val="404236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A2D8-6D00-59A7-7BA5-4E95E5AA311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880FE-9FB8-078A-D19B-5D36178745C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7500E-9A2F-19F4-289C-5715632451C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194E-636E-E99A-239D-24A08D5D3D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EAC3A20-C2AC-C4E3-A52C-C142C3B7A8C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75635BF-6012-FE1A-E66A-D6C14562686B}"/>
              </a:ext>
            </a:extLst>
          </p:cNvPr>
          <p:cNvSpPr>
            <a:spLocks noGrp="1"/>
          </p:cNvSpPr>
          <p:nvPr>
            <p:ph type="sldNum" sz="quarter" idx="12"/>
          </p:nvPr>
        </p:nvSpPr>
        <p:spPr/>
        <p:txBody>
          <a:bodyPr/>
          <a:lstStyle/>
          <a:p>
            <a:pPr lvl="0"/>
            <a:fld id="{A9FAE7C9-5206-6B4A-AFC4-9FE05CCAA9ED}" type="slidenum">
              <a:t>‹#›</a:t>
            </a:fld>
            <a:endParaRPr lang="en-US"/>
          </a:p>
        </p:txBody>
      </p:sp>
    </p:spTree>
    <p:extLst>
      <p:ext uri="{BB962C8B-B14F-4D97-AF65-F5344CB8AC3E}">
        <p14:creationId xmlns:p14="http://schemas.microsoft.com/office/powerpoint/2010/main" val="36130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AB436-B4D6-9536-5311-68294A85D6A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F1F427-2E70-AA26-0028-C625ED4BFFB1}"/>
              </a:ext>
            </a:extLst>
          </p:cNvPr>
          <p:cNvSpPr txBox="1">
            <a:spLocks noGrp="1"/>
          </p:cNvSpPr>
          <p:nvPr>
            <p:ph type="body" idx="1"/>
          </p:nvPr>
        </p:nvSpPr>
        <p:spPr>
          <a:xfrm>
            <a:off x="503999" y="1769040"/>
            <a:ext cx="9071640" cy="4384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EC26-50B7-BDC9-E3A1-EDB70944A655}"/>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0800E2E-13F3-5019-437E-960F472E7E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81EE3CD-6B57-F741-161D-53D785212341}"/>
              </a:ext>
            </a:extLst>
          </p:cNvPr>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6324D7B3-9759-CC4A-92F7-5BA0844CE0F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a:ln>
            <a:noFill/>
          </a:ln>
          <a:latin typeface="Liberation Sans" pitchFamily="18"/>
        </a:defRPr>
      </a:lvl1pPr>
    </p:titleStyle>
    <p:body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hyperlink" Target="https://pollev.com/aburtsev" TargetMode="External"/><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hyperlink" Target="https://eli.thegreenplace.net/2012/08/13/how-statically-linked-programs-run-on-linux" TargetMode="External"/><Relationship Id="rId2" Type="http://schemas.openxmlformats.org/officeDocument/2006/relationships/notesSlide" Target="../notesSlides/notesSlide121.xml"/><Relationship Id="rId1" Type="http://schemas.openxmlformats.org/officeDocument/2006/relationships/slideLayout" Target="../slideLayouts/slideLayout7.xml"/><Relationship Id="rId6" Type="http://schemas.openxmlformats.org/officeDocument/2006/relationships/hyperlink" Target="https://lwn.net/Articles/631631/" TargetMode="External"/><Relationship Id="rId5" Type="http://schemas.openxmlformats.org/officeDocument/2006/relationships/hyperlink" Target="https://lwn.net/Articles/630727/" TargetMode="External"/><Relationship Id="rId4" Type="http://schemas.openxmlformats.org/officeDocument/2006/relationships/hyperlink" Target="http://dbp-consulting.com/tutorials/debugging/linuxProgramStartup.html" TargetMode="Externa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agner.org/optimize/optimizing_assembly.pdf"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hyperlink" Target="https://eli.thegreenplace.net/2011/11/03/position-independent-code-pic-in-shared-libraries/" TargetMode="External"/><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A6E-46EE-DDE8-846D-3295A1FA6F32}"/>
              </a:ext>
            </a:extLst>
          </p:cNvPr>
          <p:cNvSpPr txBox="1">
            <a:spLocks noGrp="1"/>
          </p:cNvSpPr>
          <p:nvPr>
            <p:ph type="title" idx="4294967295"/>
          </p:nvPr>
        </p:nvSpPr>
        <p:spPr>
          <a:xfrm>
            <a:off x="503999" y="690480"/>
            <a:ext cx="9071640" cy="3881520"/>
          </a:xfrm>
        </p:spPr>
        <p:txBody>
          <a:bodyPr>
            <a:spAutoFit/>
          </a:bodyPr>
          <a:lstStyle/>
          <a:p>
            <a:pPr lvl="0"/>
            <a:r>
              <a:rPr lang="en-US"/>
              <a:t>cs5460/6460</a:t>
            </a:r>
            <a:br>
              <a:rPr lang="en-US"/>
            </a:br>
            <a:r>
              <a:rPr lang="en-US"/>
              <a:t>Lecture 05: Linking and Loading</a:t>
            </a:r>
            <a:br>
              <a:rPr lang="en-US"/>
            </a:br>
            <a:endParaRPr lang="en-US"/>
          </a:p>
        </p:txBody>
      </p:sp>
      <p:sp>
        <p:nvSpPr>
          <p:cNvPr id="3" name="Subtitle 2">
            <a:extLst>
              <a:ext uri="{FF2B5EF4-FFF2-40B4-BE49-F238E27FC236}">
                <a16:creationId xmlns:a16="http://schemas.microsoft.com/office/drawing/2014/main" id="{0EF780E8-3429-8739-84DF-4369C395A069}"/>
              </a:ext>
            </a:extLst>
          </p:cNvPr>
          <p:cNvSpPr txBox="1">
            <a:spLocks noGrp="1"/>
          </p:cNvSpPr>
          <p:nvPr>
            <p:ph type="subTitle" idx="4294967295"/>
          </p:nvPr>
        </p:nvSpPr>
        <p:spPr>
          <a:xfrm>
            <a:off x="503999" y="3672891"/>
            <a:ext cx="9071640" cy="3298339"/>
          </a:xfrm>
        </p:spPr>
        <p:txBody>
          <a:bodyPr anchor="ctr">
            <a:spAutoFit/>
          </a:bodyPr>
          <a:lstStyle/>
          <a:p>
            <a:pPr lvl="0" algn="ctr"/>
            <a:endParaRPr lang="en-US" dirty="0"/>
          </a:p>
          <a:p>
            <a:pPr lvl="0" algn="ctr"/>
            <a:endParaRPr lang="en-US" sz="2600" dirty="0"/>
          </a:p>
          <a:p>
            <a:pPr lvl="0" algn="ctr"/>
            <a:endParaRPr lang="en-US" sz="2000" dirty="0"/>
          </a:p>
          <a:p>
            <a:pPr lvl="0" algn="ctr"/>
            <a:r>
              <a:rPr lang="en-US" sz="2600" dirty="0"/>
              <a:t>Anton Burtsev</a:t>
            </a:r>
          </a:p>
          <a:p>
            <a:pPr lvl="0" algn="ctr"/>
            <a:r>
              <a:rPr lang="en-US" sz="2600" dirty="0"/>
              <a:t>January, 2024</a:t>
            </a:r>
          </a:p>
          <a:p>
            <a:pPr lvl="0" algn="ct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B851-7022-865C-027F-88184CF0D5CA}"/>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C766859-C307-3119-A596-1D7FE91D663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a:t>
            </a:r>
            <a:r>
              <a:rPr lang="en-US" sz="1300" b="1" dirty="0">
                <a:solidFill>
                  <a:schemeClr val="accent4"/>
                </a:solidFill>
                <a:latin typeface="FiraMono Nerd Font" panose="020B0509050000020004" pitchFamily="49" charset="0"/>
                <a:ea typeface="FiraMono Nerd Font" panose="020B0509050000020004" pitchFamily="49" charset="0"/>
              </a:rPr>
              <a:t>push   %</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Maintain the stack frame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a:t>
            </a:r>
            <a:r>
              <a:rPr lang="en-US" sz="1300" b="1" dirty="0">
                <a:solidFill>
                  <a:schemeClr val="accent4"/>
                </a:solidFill>
                <a:latin typeface="FiraMono Nerd Font" panose="020B0509050000020004" pitchFamily="49" charset="0"/>
                <a:ea typeface="FiraMono Nerd Font" panose="020B0509050000020004" pitchFamily="49" charset="0"/>
              </a:rPr>
              <a:t>mov    %</a:t>
            </a:r>
            <a:r>
              <a:rPr lang="en-US" sz="1300" b="1" dirty="0" err="1">
                <a:solidFill>
                  <a:schemeClr val="accent4"/>
                </a:solidFill>
                <a:latin typeface="FiraMono Nerd Font" panose="020B0509050000020004" pitchFamily="49" charset="0"/>
                <a:ea typeface="FiraMono Nerd Font" panose="020B0509050000020004" pitchFamily="49" charset="0"/>
              </a:rPr>
              <a:t>esp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ebp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ADE9-3DD6-55A6-5C5A-2BF31C87FD7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307DE6CB-6737-1EDE-7E59-0F41B7D4F8C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Add additional layer of indirection for all references to</a:t>
            </a:r>
          </a:p>
          <a:p>
            <a:pPr marL="1371600" lvl="4" indent="-457200" hangingPunct="0">
              <a:spcBef>
                <a:spcPts val="0"/>
              </a:spcBef>
              <a:spcAft>
                <a:spcPts val="1414"/>
              </a:spcAft>
              <a:buSzPct val="100000"/>
            </a:pPr>
            <a:r>
              <a:rPr lang="en-US" sz="3000" dirty="0">
                <a:latin typeface="Liberation Sans" pitchFamily="18"/>
              </a:rPr>
              <a:t>Global data</a:t>
            </a:r>
          </a:p>
          <a:p>
            <a:pPr marL="1371600" lvl="4" indent="-457200" hangingPunct="0">
              <a:spcBef>
                <a:spcPts val="0"/>
              </a:spcBef>
              <a:spcAft>
                <a:spcPts val="1414"/>
              </a:spcAft>
              <a:buSzPct val="100000"/>
            </a:pPr>
            <a:r>
              <a:rPr lang="en-US" sz="3000" dirty="0">
                <a:latin typeface="Liberation Sans" pitchFamily="18"/>
              </a:rPr>
              <a:t>Imported functions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B68-CE99-9AAF-87A3-59450A1CD7D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87257932-FED9-EBDE-4F67-00CD775F4F7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insight</a:t>
            </a:r>
          </a:p>
          <a:p>
            <a:pPr marL="914400" lvl="2" indent="-457200" hangingPunct="0">
              <a:spcBef>
                <a:spcPts val="0"/>
              </a:spcBef>
              <a:spcAft>
                <a:spcPts val="1414"/>
              </a:spcAft>
              <a:buSzPct val="100000"/>
            </a:pPr>
            <a:r>
              <a:rPr lang="en-US" sz="2800" dirty="0">
                <a:latin typeface="Liberation Sans" pitchFamily="18"/>
              </a:rPr>
              <a:t>Code sections are followed by data sections</a:t>
            </a:r>
          </a:p>
          <a:p>
            <a:pPr marL="914400" lvl="2" indent="-457200" hangingPunct="0">
              <a:spcBef>
                <a:spcPts val="0"/>
              </a:spcBef>
              <a:spcAft>
                <a:spcPts val="1414"/>
              </a:spcAft>
              <a:buSzPct val="100000"/>
            </a:pPr>
            <a:r>
              <a:rPr lang="en-US" sz="2800" dirty="0">
                <a:latin typeface="Liberation Sans" pitchFamily="18"/>
              </a:rPr>
              <a:t>The distance between code and data </a:t>
            </a:r>
            <a:r>
              <a:rPr lang="en-US" sz="2800" b="1" dirty="0">
                <a:latin typeface="Liberation Sans" pitchFamily="18"/>
              </a:rPr>
              <a:t>remains constant even if code is relocated</a:t>
            </a:r>
          </a:p>
          <a:p>
            <a:pPr marL="914400" lvl="3" indent="-457200" hangingPunct="0">
              <a:spcBef>
                <a:spcPts val="0"/>
              </a:spcBef>
              <a:spcAft>
                <a:spcPts val="1414"/>
              </a:spcAft>
              <a:buSzPct val="100000"/>
            </a:pPr>
            <a:r>
              <a:rPr lang="en-US" sz="2800" dirty="0">
                <a:latin typeface="Liberation Sans" pitchFamily="18"/>
              </a:rPr>
              <a:t>Linker knows the distance</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925-4673-4281-6D59-8C506FFFE266}"/>
              </a:ext>
            </a:extLst>
          </p:cNvPr>
          <p:cNvSpPr txBox="1">
            <a:spLocks noGrp="1"/>
          </p:cNvSpPr>
          <p:nvPr>
            <p:ph type="title" idx="4294967295"/>
          </p:nvPr>
        </p:nvSpPr>
        <p:spPr/>
        <p:txBody>
          <a:bodyPr/>
          <a:lstStyle/>
          <a:p>
            <a:pPr lvl="0"/>
            <a:r>
              <a:rPr lang="en-US" dirty="0">
                <a:solidFill>
                  <a:schemeClr val="accent4"/>
                </a:solidFill>
              </a:rPr>
              <a:t>Insight #1</a:t>
            </a:r>
            <a:r>
              <a:rPr lang="en-US" dirty="0"/>
              <a:t>: Offset between text and data sections can be the same</a:t>
            </a:r>
          </a:p>
        </p:txBody>
      </p:sp>
      <p:sp>
        <p:nvSpPr>
          <p:cNvPr id="3" name="Text Placeholder 2">
            <a:extLst>
              <a:ext uri="{FF2B5EF4-FFF2-40B4-BE49-F238E27FC236}">
                <a16:creationId xmlns:a16="http://schemas.microsoft.com/office/drawing/2014/main" id="{65407248-14A7-B3BE-7F47-31A25D028A57}"/>
              </a:ext>
            </a:extLst>
          </p:cNvPr>
          <p:cNvSpPr txBox="1">
            <a:spLocks noGrp="1"/>
          </p:cNvSpPr>
          <p:nvPr>
            <p:ph type="body" idx="4294967295"/>
          </p:nvPr>
        </p:nvSpPr>
        <p:spPr>
          <a:xfrm>
            <a:off x="503998" y="1769040"/>
            <a:ext cx="3545487" cy="4384800"/>
          </a:xfrm>
        </p:spPr>
        <p:txBody>
          <a:bodyPr/>
          <a:lstStyle/>
          <a:p>
            <a:pPr marL="457200" indent="-457200">
              <a:buFont typeface="Arial" panose="020B0604020202020204" pitchFamily="34" charset="0"/>
              <a:buChar char="•"/>
            </a:pPr>
            <a:r>
              <a:rPr lang="en-US" dirty="0"/>
              <a:t>The text and data sections are moved together in memory</a:t>
            </a:r>
          </a:p>
        </p:txBody>
      </p:sp>
      <p:pic>
        <p:nvPicPr>
          <p:cNvPr id="4" name="Picture 3">
            <a:extLst>
              <a:ext uri="{FF2B5EF4-FFF2-40B4-BE49-F238E27FC236}">
                <a16:creationId xmlns:a16="http://schemas.microsoft.com/office/drawing/2014/main" id="{887BADF9-9113-A93C-EDD2-05B7F420A91D}"/>
              </a:ext>
            </a:extLst>
          </p:cNvPr>
          <p:cNvPicPr>
            <a:picLocks noChangeAspect="1"/>
          </p:cNvPicPr>
          <p:nvPr/>
        </p:nvPicPr>
        <p:blipFill>
          <a:blip r:embed="rId3">
            <a:lum/>
            <a:alphaModFix/>
          </a:blip>
          <a:srcRect/>
          <a:stretch>
            <a:fillRect/>
          </a:stretch>
        </p:blipFill>
        <p:spPr>
          <a:xfrm>
            <a:off x="4343400" y="1852199"/>
            <a:ext cx="4870800" cy="495252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0F8-6872-D077-BBAC-7606618B248F}"/>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F4AE4CBE-E56E-AE82-B4B3-5FEF7143CE73}"/>
              </a:ext>
            </a:extLst>
          </p:cNvPr>
          <p:cNvSpPr txBox="1">
            <a:spLocks noGrp="1"/>
          </p:cNvSpPr>
          <p:nvPr>
            <p:ph type="body" idx="4294967295"/>
          </p:nvPr>
        </p:nvSpPr>
        <p:spPr>
          <a:xfrm>
            <a:off x="503999" y="1769040"/>
            <a:ext cx="4753800" cy="5088960"/>
          </a:xfrm>
        </p:spPr>
        <p:txBody>
          <a:bodyPr/>
          <a:lstStyle/>
          <a:p>
            <a:pPr marL="457200" lvl="0" indent="-457200">
              <a:buSzPct val="100000"/>
              <a:buFont typeface="Arial" panose="020B0604020202020204" pitchFamily="34" charset="0"/>
              <a:buChar char="•"/>
            </a:pPr>
            <a:r>
              <a:rPr lang="en-US" dirty="0">
                <a:solidFill>
                  <a:schemeClr val="accent4"/>
                </a:solidFill>
              </a:rPr>
              <a:t>Insight #2:</a:t>
            </a:r>
          </a:p>
          <a:p>
            <a:pPr marL="457200" lvl="1" indent="-457200" hangingPunct="0">
              <a:spcBef>
                <a:spcPts val="0"/>
              </a:spcBef>
              <a:spcAft>
                <a:spcPts val="1414"/>
              </a:spcAft>
              <a:buSzPct val="100000"/>
            </a:pPr>
            <a:r>
              <a:rPr lang="en-US" sz="3200" dirty="0">
                <a:latin typeface="Liberation Sans" pitchFamily="18"/>
              </a:rPr>
              <a:t>Instead of referring to a variable by its absolute address</a:t>
            </a:r>
          </a:p>
          <a:p>
            <a:pPr marL="914400" lvl="3" indent="-457200" hangingPunct="0">
              <a:spcBef>
                <a:spcPts val="0"/>
              </a:spcBef>
              <a:spcAft>
                <a:spcPts val="1414"/>
              </a:spcAft>
              <a:buSzPct val="100000"/>
            </a:pPr>
            <a:r>
              <a:rPr lang="en-US" sz="3000" dirty="0">
                <a:latin typeface="Liberation Sans" pitchFamily="18"/>
              </a:rPr>
              <a:t>Which would require a relocation</a:t>
            </a:r>
          </a:p>
          <a:p>
            <a:pPr marL="457200" lvl="1" indent="-457200" hangingPunct="0">
              <a:spcBef>
                <a:spcPts val="0"/>
              </a:spcBef>
              <a:spcAft>
                <a:spcPts val="1414"/>
              </a:spcAft>
              <a:buSzPct val="100000"/>
            </a:pPr>
            <a:r>
              <a:rPr lang="en-US" sz="3200" dirty="0">
                <a:latin typeface="Liberation Sans" pitchFamily="18"/>
              </a:rPr>
              <a:t>Refer through GOT</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A0A81A68-0F8B-D6B3-D5D8-7F9A880705E6}"/>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9B5A-C14D-D46A-00EB-52219F39A80A}"/>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B0263CE6-EFA7-3FA1-5252-1F24B22B9674}"/>
              </a:ext>
            </a:extLst>
          </p:cNvPr>
          <p:cNvSpPr txBox="1">
            <a:spLocks noGrp="1"/>
          </p:cNvSpPr>
          <p:nvPr>
            <p:ph type="body" idx="4294967295"/>
          </p:nvPr>
        </p:nvSpPr>
        <p:spPr>
          <a:xfrm>
            <a:off x="503999" y="1769040"/>
            <a:ext cx="4753800" cy="5088960"/>
          </a:xfrm>
        </p:spPr>
        <p:txBody>
          <a:bodyPr/>
          <a:lstStyle/>
          <a:p>
            <a:pPr lvl="0">
              <a:buSzPct val="100000"/>
            </a:pPr>
            <a:endParaRPr lang="en-US" dirty="0"/>
          </a:p>
          <a:p>
            <a:pPr marL="457200" lvl="1" indent="-457200" hangingPunct="0">
              <a:spcBef>
                <a:spcPts val="0"/>
              </a:spcBef>
              <a:spcAft>
                <a:spcPts val="1414"/>
              </a:spcAft>
              <a:buSzPct val="100000"/>
            </a:pPr>
            <a:r>
              <a:rPr lang="en-US" sz="3200" dirty="0">
                <a:latin typeface="Liberation Sans" pitchFamily="18"/>
              </a:rPr>
              <a:t>Table of addresses</a:t>
            </a:r>
          </a:p>
          <a:p>
            <a:pPr marL="457200" lvl="1" indent="-457200" hangingPunct="0">
              <a:spcBef>
                <a:spcPts val="0"/>
              </a:spcBef>
              <a:spcAft>
                <a:spcPts val="1414"/>
              </a:spcAft>
              <a:buSzPct val="100000"/>
            </a:pPr>
            <a:r>
              <a:rPr lang="en-US" sz="3200" dirty="0">
                <a:latin typeface="Liberation Sans" pitchFamily="18"/>
              </a:rPr>
              <a:t>Each entry contains absolute address of a variable</a:t>
            </a:r>
          </a:p>
          <a:p>
            <a:pPr marL="457200" lvl="1" indent="-457200" hangingPunct="0">
              <a:spcBef>
                <a:spcPts val="0"/>
              </a:spcBef>
              <a:spcAft>
                <a:spcPts val="1414"/>
              </a:spcAft>
              <a:buSzPct val="100000"/>
            </a:pPr>
            <a:r>
              <a:rPr lang="en-US" sz="3200" dirty="0">
                <a:latin typeface="Liberation Sans" pitchFamily="18"/>
              </a:rPr>
              <a:t>GOT is patched by the linker at relocation time</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D9CDBA8B-516A-A5AC-6C9C-8EF6E86D8AC5}"/>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279-ED26-1913-E6DF-FA2BC4E3F5FE}"/>
              </a:ext>
            </a:extLst>
          </p:cNvPr>
          <p:cNvSpPr txBox="1">
            <a:spLocks noGrp="1"/>
          </p:cNvSpPr>
          <p:nvPr>
            <p:ph type="title" idx="4294967295"/>
          </p:nvPr>
        </p:nvSpPr>
        <p:spPr/>
        <p:txBody>
          <a:bodyPr/>
          <a:lstStyle/>
          <a:p>
            <a:pPr lvl="0"/>
            <a:r>
              <a:rPr lang="en-US"/>
              <a:t>How to find position of the code in memory at run time?</a:t>
            </a:r>
          </a:p>
        </p:txBody>
      </p:sp>
      <p:sp>
        <p:nvSpPr>
          <p:cNvPr id="4" name="Text Placeholder 2">
            <a:extLst>
              <a:ext uri="{FF2B5EF4-FFF2-40B4-BE49-F238E27FC236}">
                <a16:creationId xmlns:a16="http://schemas.microsoft.com/office/drawing/2014/main" id="{6886C659-6B18-7ADE-64AA-F8F9A3CD7107}"/>
              </a:ext>
            </a:extLst>
          </p:cNvPr>
          <p:cNvSpPr txBox="1">
            <a:spLocks/>
          </p:cNvSpPr>
          <p:nvPr/>
        </p:nvSpPr>
        <p:spPr>
          <a:xfrm>
            <a:off x="656399" y="1921440"/>
            <a:ext cx="9071640" cy="4384800"/>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buSzPct val="100000"/>
              <a:buFont typeface="Arial" panose="020B0604020202020204" pitchFamily="34" charset="0"/>
              <a:buChar char="•"/>
            </a:pPr>
            <a:r>
              <a:rPr lang="en-US" dirty="0">
                <a:solidFill>
                  <a:sysClr val="windowText" lastClr="000000"/>
                </a:solidFill>
              </a:rPr>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0" lvl="1" indent="0" hangingPunct="0">
              <a:lnSpc>
                <a:spcPct val="110000"/>
              </a:lnSpc>
              <a:spcBef>
                <a:spcPts val="0"/>
              </a:spcBef>
              <a:spcAft>
                <a:spcPts val="1414"/>
              </a:spcAft>
              <a:buSzPct val="100000"/>
              <a:buNone/>
            </a:pPr>
            <a:endParaRPr lang="en-US" sz="3200" dirty="0">
              <a:latin typeface="Liberation Sans" pitchFamily="18"/>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DD0-2B19-D4AE-F535-DB95A0EA4319}"/>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11F00CF8-C91B-4672-E16A-9B74B14D68FC}"/>
              </a:ext>
            </a:extLst>
          </p:cNvPr>
          <p:cNvSpPr txBox="1">
            <a:spLocks noGrp="1"/>
          </p:cNvSpPr>
          <p:nvPr>
            <p:ph type="body" idx="4294967295"/>
          </p:nvPr>
        </p:nvSpPr>
        <p:spPr>
          <a:xfrm>
            <a:off x="503999" y="1856127"/>
            <a:ext cx="9071640" cy="43848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457200" lvl="1" indent="-457200" hangingPunct="0">
              <a:lnSpc>
                <a:spcPct val="110000"/>
              </a:lnSpc>
              <a:spcBef>
                <a:spcPts val="0"/>
              </a:spcBef>
              <a:spcAft>
                <a:spcPts val="1414"/>
              </a:spcAft>
              <a:buSzPct val="100000"/>
            </a:pPr>
            <a:endParaRPr lang="en-US" sz="3200" dirty="0">
              <a:latin typeface="Liberation Sans" pitchFamily="18"/>
            </a:endParaRPr>
          </a:p>
          <a:p>
            <a:pPr marL="457200" lvl="0" indent="-457200">
              <a:lnSpc>
                <a:spcPct val="110000"/>
              </a:lnSpc>
              <a:buSzPct val="100000"/>
              <a:buFont typeface="Arial" panose="020B0604020202020204" pitchFamily="34" charset="0"/>
              <a:buChar char="•"/>
            </a:pPr>
            <a:r>
              <a:rPr lang="en-US" dirty="0"/>
              <a:t>x86 32bit architecture requires absolute addresses for </a:t>
            </a:r>
            <a:r>
              <a:rPr lang="en-US" dirty="0">
                <a:solidFill>
                  <a:schemeClr val="accent4"/>
                </a:solidFill>
                <a:latin typeface="FiraMono Nerd Font" panose="020B0509050000020004" pitchFamily="49" charset="0"/>
                <a:ea typeface="FiraMono Nerd Font" panose="020B0509050000020004" pitchFamily="49" charset="0"/>
              </a:rPr>
              <a:t>mov</a:t>
            </a:r>
            <a:r>
              <a:rPr lang="en-US" dirty="0"/>
              <a:t> instructions</a:t>
            </a:r>
          </a:p>
          <a:p>
            <a:pPr marL="914400" lvl="2" indent="-457200" hangingPunct="0">
              <a:lnSpc>
                <a:spcPct val="110000"/>
              </a:lnSpc>
              <a:spcBef>
                <a:spcPts val="0"/>
              </a:spcBef>
              <a:spcAft>
                <a:spcPts val="1414"/>
              </a:spcAft>
              <a:buSzPct val="100000"/>
            </a:pPr>
            <a:r>
              <a:rPr lang="en-US" sz="2800" dirty="0">
                <a:latin typeface="Liberation Sans" pitchFamily="18"/>
              </a:rPr>
              <a:t>No relative addresses allowed</a:t>
            </a:r>
          </a:p>
          <a:p>
            <a:pPr marL="457200" lvl="0" indent="-457200">
              <a:lnSpc>
                <a:spcPct val="110000"/>
              </a:lnSpc>
              <a:buSzPct val="100000"/>
              <a:buFont typeface="Arial" panose="020B0604020202020204" pitchFamily="34" charset="0"/>
              <a:buChar char="•"/>
            </a:pPr>
            <a:r>
              <a:rPr lang="en-US" dirty="0"/>
              <a:t>There is no instruction to learn the value of </a:t>
            </a:r>
            <a:r>
              <a:rPr lang="en-US" dirty="0">
                <a:solidFill>
                  <a:schemeClr val="accent4"/>
                </a:solidFill>
              </a:rPr>
              <a:t>EIP</a:t>
            </a:r>
          </a:p>
          <a:p>
            <a:pPr marL="914400" lvl="2" indent="-457200" hangingPunct="0">
              <a:lnSpc>
                <a:spcPct val="110000"/>
              </a:lnSpc>
              <a:spcBef>
                <a:spcPts val="0"/>
              </a:spcBef>
              <a:spcAft>
                <a:spcPts val="1414"/>
              </a:spcAft>
              <a:buSzPct val="100000"/>
            </a:pPr>
            <a:r>
              <a:rPr lang="en-US" sz="2800" dirty="0">
                <a:latin typeface="Liberation Sans" pitchFamily="18"/>
              </a:rPr>
              <a:t>Instruction pointer</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9EA-B29C-70CF-D053-CBC3F71460D4}"/>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E8314B06-7D3D-FE73-1B91-122DED60C38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Simple trick</a:t>
            </a:r>
          </a:p>
          <a:p>
            <a:pPr lvl="0"/>
            <a:r>
              <a:rPr lang="en-US" sz="2400" dirty="0">
                <a:solidFill>
                  <a:srgbClr val="94476B"/>
                </a:solidFill>
                <a:latin typeface="FiraMono Nerd Font" panose="020B0509050000020004" pitchFamily="49" charset="0"/>
                <a:ea typeface="FiraMono Nerd Font" panose="020B0509050000020004" pitchFamily="49" charset="0"/>
              </a:rPr>
              <a:t>        call L2</a:t>
            </a:r>
          </a:p>
          <a:p>
            <a:pPr lvl="0"/>
            <a:r>
              <a:rPr lang="en-US" sz="2400" dirty="0">
                <a:solidFill>
                  <a:srgbClr val="94476B"/>
                </a:solidFill>
                <a:latin typeface="FiraMono Nerd Font" panose="020B0509050000020004" pitchFamily="49" charset="0"/>
                <a:ea typeface="FiraMono Nerd Font" panose="020B0509050000020004" pitchFamily="49" charset="0"/>
              </a:rPr>
              <a:t>    L2: </a:t>
            </a:r>
            <a:r>
              <a:rPr lang="en-US" sz="2400" dirty="0" err="1">
                <a:solidFill>
                  <a:srgbClr val="94476B"/>
                </a:solidFill>
                <a:latin typeface="FiraMono Nerd Font" panose="020B0509050000020004" pitchFamily="49" charset="0"/>
                <a:ea typeface="FiraMono Nerd Font" panose="020B0509050000020004" pitchFamily="49" charset="0"/>
              </a:rPr>
              <a:t>popl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ebx</a:t>
            </a:r>
            <a:endParaRPr lang="en-US" sz="2400" dirty="0">
              <a:solidFill>
                <a:srgbClr val="94476B"/>
              </a:solidFill>
              <a:latin typeface="FiraMono Nerd Font" panose="020B0509050000020004" pitchFamily="49" charset="0"/>
              <a:ea typeface="FiraMono Nerd Font" panose="020B0509050000020004" pitchFamily="49" charset="0"/>
            </a:endParaRPr>
          </a:p>
          <a:p>
            <a:pPr marL="457200" lvl="0" indent="-457200">
              <a:buSzPct val="100000"/>
              <a:buFont typeface="Arial" panose="020B0604020202020204" pitchFamily="34" charset="0"/>
              <a:buChar char="•"/>
            </a:pPr>
            <a:r>
              <a:rPr lang="en-US" dirty="0"/>
              <a:t>Call next instruction</a:t>
            </a:r>
          </a:p>
          <a:p>
            <a:pPr marL="914400" lvl="2" indent="-457200" hangingPunct="0">
              <a:spcBef>
                <a:spcPts val="0"/>
              </a:spcBef>
              <a:spcAft>
                <a:spcPts val="1414"/>
              </a:spcAft>
              <a:buSzPct val="100000"/>
            </a:pPr>
            <a:r>
              <a:rPr lang="en-US" sz="2800" dirty="0">
                <a:latin typeface="Liberation Sans" pitchFamily="18"/>
              </a:rPr>
              <a:t>Saves EIP on the stack</a:t>
            </a:r>
          </a:p>
          <a:p>
            <a:pPr marL="914400" lvl="2" indent="-457200" hangingPunct="0">
              <a:spcBef>
                <a:spcPts val="0"/>
              </a:spcBef>
              <a:spcAft>
                <a:spcPts val="1414"/>
              </a:spcAft>
              <a:buSzPct val="100000"/>
            </a:pPr>
            <a:r>
              <a:rPr lang="en-US" sz="2800" dirty="0">
                <a:latin typeface="Liberation Sans" pitchFamily="18"/>
              </a:rPr>
              <a:t>EIP holds current position of the code</a:t>
            </a:r>
          </a:p>
          <a:p>
            <a:pPr marL="914400" lvl="2" indent="-457200" hangingPunct="0">
              <a:spcBef>
                <a:spcPts val="0"/>
              </a:spcBef>
              <a:spcAft>
                <a:spcPts val="1414"/>
              </a:spcAft>
              <a:buSzPct val="100000"/>
            </a:pPr>
            <a:r>
              <a:rPr lang="en-US" sz="2800" dirty="0">
                <a:latin typeface="Liberation Sans" pitchFamily="18"/>
              </a:rPr>
              <a:t>Use </a:t>
            </a:r>
            <a:r>
              <a:rPr lang="en-US" sz="2800" dirty="0" err="1">
                <a:latin typeface="FiraMono Nerd Font" panose="020B0509050000020004" pitchFamily="49" charset="0"/>
                <a:ea typeface="FiraMono Nerd Font" panose="020B0509050000020004" pitchFamily="49" charset="0"/>
              </a:rPr>
              <a:t>popl</a:t>
            </a:r>
            <a:r>
              <a:rPr lang="en-US" sz="2800" dirty="0">
                <a:latin typeface="Liberation Sans" pitchFamily="18"/>
              </a:rPr>
              <a:t> to fetch EIP into a register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E42-80F4-D165-318D-DE0AB1CE4126}"/>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57DA699A-552E-BB2D-7507-913F923EEAC9}"/>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A61B27E1-DAF9-E4E2-1283-CE6E6D81BFEB}"/>
              </a:ext>
            </a:extLst>
          </p:cNvPr>
          <p:cNvPicPr>
            <a:picLocks noChangeAspect="1"/>
          </p:cNvPicPr>
          <p:nvPr/>
        </p:nvPicPr>
        <p:blipFill>
          <a:blip r:embed="rId3">
            <a:lum/>
            <a:alphaModFix/>
          </a:blip>
          <a:srcRect/>
          <a:stretch>
            <a:fillRect/>
          </a:stretch>
        </p:blipFill>
        <p:spPr>
          <a:xfrm>
            <a:off x="914400" y="456119"/>
            <a:ext cx="8300519" cy="668592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F3BEC-FE49-1DE3-A13E-AC2CFE2FDB19}"/>
              </a:ext>
            </a:extLst>
          </p:cNvPr>
          <p:cNvSpPr txBox="1">
            <a:spLocks noGrp="1"/>
          </p:cNvSpPr>
          <p:nvPr>
            <p:ph type="subTitle" idx="4294967295"/>
          </p:nvPr>
        </p:nvSpPr>
        <p:spPr>
          <a:xfrm>
            <a:off x="503999" y="2488556"/>
            <a:ext cx="9071640" cy="1477328"/>
          </a:xfrm>
        </p:spPr>
        <p:txBody>
          <a:bodyPr anchor="ctr">
            <a:spAutoFit/>
          </a:bodyPr>
          <a:lstStyle/>
          <a:p>
            <a:pPr lvl="0" algn="ctr"/>
            <a:r>
              <a:rPr lang="en-US" sz="4800" dirty="0">
                <a:solidFill>
                  <a:schemeClr val="accent4"/>
                </a:solidFill>
              </a:rPr>
              <a:t>Example</a:t>
            </a:r>
            <a:r>
              <a:rPr lang="en-US" sz="4800" dirty="0"/>
              <a:t>: position independent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64DD-82EA-1D79-072A-3BA9E9789151}"/>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4C1EBB68-0AD0-9D39-A0DD-A227E040BF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sub    $0x10,%esp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D2F-B3C6-2527-60E1-C48A51C4EC88}"/>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F532302E-8693-326B-C75D-69BD466929C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FCB20-3C86-E37A-4593-39A217CE5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0F322-5937-395E-6206-C8A7D431B99D}"/>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241973-4538-E33C-4110-BD314E103B48}"/>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chemeClr val="accent4"/>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a:t>
            </a:r>
            <a:r>
              <a:rPr lang="en-US" sz="1800" dirty="0">
                <a:solidFill>
                  <a:schemeClr val="accent4"/>
                </a:solidFill>
                <a:latin typeface="FiraMono Nerd Font" panose="020B0509050000020004" pitchFamily="49" charset="0"/>
                <a:ea typeface="FiraMono Nerd Font" panose="020B0509050000020004" pitchFamily="49" charset="0"/>
              </a:rPr>
              <a:t>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274AFAE9-45D9-89D5-6FD8-88E918823972}"/>
              </a:ext>
            </a:extLst>
          </p:cNvPr>
          <p:cNvSpPr txBox="1">
            <a:spLocks/>
          </p:cNvSpPr>
          <p:nvPr/>
        </p:nvSpPr>
        <p:spPr>
          <a:xfrm>
            <a:off x="4847759" y="1447840"/>
            <a:ext cx="4724503" cy="1387955"/>
          </a:xfrm>
          <a:prstGeom prst="rect">
            <a:avLst/>
          </a:prstGeom>
          <a:noFill/>
          <a:ln>
            <a:noFill/>
          </a:ln>
        </p:spPr>
        <p:txBody>
          <a:bodyPr lIns="0" tIns="0" rIns="0" bIns="0">
            <a:normAutofit fontScale="850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Figure out position of EIP</a:t>
            </a:r>
          </a:p>
          <a:p>
            <a:pPr marL="457200" indent="-457200">
              <a:buSzPct val="100000"/>
              <a:buFont typeface="Arial" panose="020B0604020202020204" pitchFamily="34" charset="0"/>
              <a:buChar char="•"/>
            </a:pPr>
            <a:r>
              <a:rPr lang="en-US" dirty="0">
                <a:solidFill>
                  <a:sysClr val="windowText" lastClr="000000"/>
                </a:solidFill>
              </a:rPr>
              <a:t>To access global var </a:t>
            </a:r>
            <a:r>
              <a:rPr lang="en-US" dirty="0" err="1">
                <a:solidFill>
                  <a:schemeClr val="accent4"/>
                </a:solidFill>
              </a:rPr>
              <a:t>myglob</a:t>
            </a:r>
            <a:endParaRPr lang="en-US" dirty="0">
              <a:solidFill>
                <a:schemeClr val="accent4"/>
              </a:solidFill>
            </a:endParaRPr>
          </a:p>
        </p:txBody>
      </p:sp>
    </p:spTree>
    <p:extLst>
      <p:ext uri="{BB962C8B-B14F-4D97-AF65-F5344CB8AC3E}">
        <p14:creationId xmlns:p14="http://schemas.microsoft.com/office/powerpoint/2010/main" val="41047458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409AA-606F-EC88-E93A-5C093B2B6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BF1C3-F2D4-8501-0D7C-76652E60CF8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BD264AD3-ED7D-76EE-4B81-68F17E52894A}"/>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chemeClr val="accent4"/>
                </a:solidFill>
                <a:latin typeface="FiraMono Nerd Font" panose="020B0509050000020004" pitchFamily="49" charset="0"/>
                <a:ea typeface="FiraMono Nerd Font" panose="020B0509050000020004" pitchFamily="49" charset="0"/>
              </a:rPr>
              <a:t>ecx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9DA5938-0E4F-2DF6-E950-A2849D3EC41F}"/>
              </a:ext>
            </a:extLst>
          </p:cNvPr>
          <p:cNvSpPr txBox="1">
            <a:spLocks/>
          </p:cNvSpPr>
          <p:nvPr/>
        </p:nvSpPr>
        <p:spPr>
          <a:xfrm>
            <a:off x="4847760" y="1540440"/>
            <a:ext cx="4296240" cy="974160"/>
          </a:xfrm>
          <a:prstGeom prst="rect">
            <a:avLst/>
          </a:prstGeom>
          <a:noFill/>
          <a:ln>
            <a:noFill/>
          </a:ln>
        </p:spPr>
        <p:txBody>
          <a:bodyPr lIns="0" tIns="0" rIns="0" bIns="0">
            <a:normAutofit fontScale="92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Save </a:t>
            </a:r>
            <a:r>
              <a:rPr lang="en-US" dirty="0">
                <a:solidFill>
                  <a:schemeClr val="accent4"/>
                </a:solidFill>
              </a:rPr>
              <a:t>EIP</a:t>
            </a:r>
            <a:r>
              <a:rPr lang="en-US" dirty="0">
                <a:solidFill>
                  <a:sysClr val="windowText" lastClr="000000"/>
                </a:solidFill>
              </a:rPr>
              <a:t> into </a:t>
            </a:r>
            <a:r>
              <a:rPr lang="en-US" dirty="0">
                <a:solidFill>
                  <a:schemeClr val="accent4"/>
                </a:solidFill>
              </a:rPr>
              <a:t>ECX</a:t>
            </a:r>
          </a:p>
          <a:p>
            <a:pPr marL="457200" indent="-457200">
              <a:buSzPct val="100000"/>
              <a:buFont typeface="Arial" panose="020B0604020202020204" pitchFamily="34" charset="0"/>
              <a:buChar char="•"/>
            </a:pPr>
            <a:r>
              <a:rPr lang="en-US" dirty="0">
                <a:solidFill>
                  <a:sysClr val="windowText" lastClr="000000"/>
                </a:solidFill>
              </a:rPr>
              <a:t>EIP is on the stack</a:t>
            </a:r>
          </a:p>
        </p:txBody>
      </p:sp>
    </p:spTree>
    <p:extLst>
      <p:ext uri="{BB962C8B-B14F-4D97-AF65-F5344CB8AC3E}">
        <p14:creationId xmlns:p14="http://schemas.microsoft.com/office/powerpoint/2010/main" val="1518142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DFDB-05F4-9AF1-0588-FBCF96A25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5124B-79A4-F80F-CB0A-55361FF4A054}"/>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E7B48B-C903-5519-B29B-CFC87ECF6732}"/>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a:t>
            </a:r>
            <a:r>
              <a:rPr lang="en-US" sz="1800" dirty="0">
                <a:solidFill>
                  <a:srgbClr val="00B0F0"/>
                </a:solidFill>
                <a:latin typeface="FiraMono Nerd Font" panose="020B0509050000020004" pitchFamily="49" charset="0"/>
                <a:ea typeface="FiraMono Nerd Font" panose="020B0509050000020004" pitchFamily="49" charset="0"/>
              </a:rPr>
              <a:t>ecx</a:t>
            </a:r>
            <a:r>
              <a:rPr lang="en-US" sz="1800" dirty="0">
                <a:solidFill>
                  <a:srgbClr val="94476B"/>
                </a:solidFill>
                <a:latin typeface="FiraMono Nerd Font" panose="020B0509050000020004" pitchFamily="49" charset="0"/>
                <a:ea typeface="FiraMono Nerd Font" panose="020B0509050000020004" pitchFamily="49" charset="0"/>
              </a:rPr>
              <a:t>,</a:t>
            </a:r>
            <a:r>
              <a:rPr lang="en-US" sz="1800" dirty="0">
                <a:solidFill>
                  <a:schemeClr val="accent4"/>
                </a:solidFill>
                <a:latin typeface="FiraMono Nerd Font" panose="020B0509050000020004" pitchFamily="49" charset="0"/>
                <a:ea typeface="FiraMono Nerd Font" panose="020B0509050000020004" pitchFamily="49" charset="0"/>
              </a:rPr>
              <a:t>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8BB3865-FC28-8BF1-9666-A6A555D9A249}"/>
              </a:ext>
            </a:extLst>
          </p:cNvPr>
          <p:cNvSpPr txBox="1">
            <a:spLocks/>
          </p:cNvSpPr>
          <p:nvPr/>
        </p:nvSpPr>
        <p:spPr>
          <a:xfrm>
            <a:off x="4963886" y="1426030"/>
            <a:ext cx="4180114" cy="1143000"/>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Add offset to GOT</a:t>
            </a:r>
          </a:p>
          <a:p>
            <a:pPr marL="914400" lvl="2" indent="-457200" hangingPunct="0">
              <a:spcBef>
                <a:spcPts val="0"/>
              </a:spcBef>
              <a:spcAft>
                <a:spcPts val="1414"/>
              </a:spcAft>
              <a:buSzPct val="100000"/>
            </a:pPr>
            <a:r>
              <a:rPr lang="en-US" sz="2800" dirty="0">
                <a:latin typeface="Liberation Sans" pitchFamily="18"/>
              </a:rPr>
              <a:t>0x1bb0</a:t>
            </a:r>
          </a:p>
          <a:p>
            <a:pPr marL="914400" lvl="2" indent="-457200" hangingPunct="0">
              <a:spcBef>
                <a:spcPts val="0"/>
              </a:spcBef>
              <a:spcAft>
                <a:spcPts val="1414"/>
              </a:spcAft>
              <a:buSzPct val="100000"/>
            </a:pPr>
            <a:r>
              <a:rPr lang="en-US" sz="2800" dirty="0">
                <a:latin typeface="Liberation Sans" pitchFamily="18"/>
              </a:rPr>
              <a:t>Keep it in </a:t>
            </a:r>
            <a:r>
              <a:rPr lang="en-US" sz="2800" dirty="0">
                <a:solidFill>
                  <a:srgbClr val="00B0F0"/>
                </a:solidFill>
                <a:latin typeface="Liberation Sans" pitchFamily="18"/>
              </a:rPr>
              <a:t>ECX</a:t>
            </a:r>
          </a:p>
        </p:txBody>
      </p:sp>
    </p:spTree>
    <p:extLst>
      <p:ext uri="{BB962C8B-B14F-4D97-AF65-F5344CB8AC3E}">
        <p14:creationId xmlns:p14="http://schemas.microsoft.com/office/powerpoint/2010/main" val="38398363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56D54-1863-866A-0B5C-47D88473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79009-3133-1175-CA7E-C94EA09179C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56A9B98C-0B04-15E1-FFE2-7C7107B40F4C}"/>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00B0F0"/>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rgbClr val="00B0F0"/>
                </a:solidFill>
                <a:latin typeface="FiraMono Nerd Font" panose="020B0509050000020004" pitchFamily="49" charset="0"/>
                <a:ea typeface="FiraMono Nerd Font" panose="020B0509050000020004" pitchFamily="49" charset="0"/>
              </a:rPr>
              <a:t>ecx-0x10</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5" name="Text Placeholder 5">
            <a:extLst>
              <a:ext uri="{FF2B5EF4-FFF2-40B4-BE49-F238E27FC236}">
                <a16:creationId xmlns:a16="http://schemas.microsoft.com/office/drawing/2014/main" id="{B501563C-EDFE-E004-3847-D07EE10E4854}"/>
              </a:ext>
            </a:extLst>
          </p:cNvPr>
          <p:cNvSpPr txBox="1">
            <a:spLocks/>
          </p:cNvSpPr>
          <p:nvPr/>
        </p:nvSpPr>
        <p:spPr>
          <a:xfrm>
            <a:off x="4680857" y="1349829"/>
            <a:ext cx="5007429" cy="1328057"/>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Access address of a specific GOT entry (address of </a:t>
            </a:r>
            <a:r>
              <a:rPr lang="en-US" dirty="0" err="1">
                <a:solidFill>
                  <a:schemeClr val="accent4"/>
                </a:solidFill>
              </a:rPr>
              <a:t>myglob</a:t>
            </a:r>
            <a:r>
              <a:rPr lang="en-US" dirty="0">
                <a:solidFill>
                  <a:sysClr val="windowText" lastClr="000000"/>
                </a:solidFill>
              </a:rPr>
              <a:t>)</a:t>
            </a:r>
          </a:p>
          <a:p>
            <a:pPr marL="457200" lvl="1" indent="-457200" hangingPunct="0">
              <a:lnSpc>
                <a:spcPct val="120000"/>
              </a:lnSpc>
              <a:spcBef>
                <a:spcPts val="0"/>
              </a:spcBef>
              <a:spcAft>
                <a:spcPts val="1414"/>
              </a:spcAft>
              <a:buSzPct val="100000"/>
            </a:pPr>
            <a:r>
              <a:rPr lang="en-US" sz="3200" dirty="0">
                <a:latin typeface="Liberation Sans" pitchFamily="18"/>
              </a:rPr>
              <a:t>Save it in </a:t>
            </a:r>
            <a:r>
              <a:rPr lang="en-US" sz="3200" dirty="0">
                <a:solidFill>
                  <a:srgbClr val="00B0F0"/>
                </a:solidFill>
                <a:latin typeface="Liberation Sans" pitchFamily="18"/>
              </a:rPr>
              <a:t>EAX</a:t>
            </a:r>
          </a:p>
        </p:txBody>
      </p:sp>
    </p:spTree>
    <p:extLst>
      <p:ext uri="{BB962C8B-B14F-4D97-AF65-F5344CB8AC3E}">
        <p14:creationId xmlns:p14="http://schemas.microsoft.com/office/powerpoint/2010/main" val="41041226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6A569-2022-7269-CAE2-7923F8B7E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9C993-AA01-49E7-9AE9-CA588676726E}"/>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34E9013-1428-F564-AA99-AAA1405E921E}"/>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82B6F570-ED4C-5314-156A-977E8FCB6F79}"/>
              </a:ext>
            </a:extLst>
          </p:cNvPr>
          <p:cNvSpPr txBox="1">
            <a:spLocks/>
          </p:cNvSpPr>
          <p:nvPr/>
        </p:nvSpPr>
        <p:spPr>
          <a:xfrm>
            <a:off x="4800600" y="1319515"/>
            <a:ext cx="4679066" cy="1307938"/>
          </a:xfrm>
          <a:prstGeom prst="rect">
            <a:avLst/>
          </a:prstGeom>
          <a:noFill/>
          <a:ln>
            <a:noFill/>
          </a:ln>
        </p:spPr>
        <p:txBody>
          <a:bodyPr lIns="0" tIns="0" rIns="0" bIns="0">
            <a:normAutofit fontScale="700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Load the value of the variable at the address pointed by EAX</a:t>
            </a:r>
          </a:p>
          <a:p>
            <a:pPr marL="914400" lvl="2" indent="-457200" hangingPunct="0">
              <a:lnSpc>
                <a:spcPct val="120000"/>
              </a:lnSpc>
              <a:spcBef>
                <a:spcPts val="0"/>
              </a:spcBef>
              <a:spcAft>
                <a:spcPts val="1414"/>
              </a:spcAft>
              <a:buSzPct val="100000"/>
            </a:pPr>
            <a:r>
              <a:rPr lang="en-US" sz="2800" dirty="0">
                <a:latin typeface="Liberation Sans" pitchFamily="18"/>
              </a:rPr>
              <a:t>i.e., load </a:t>
            </a:r>
            <a:r>
              <a:rPr lang="en-US" sz="2800" dirty="0" err="1">
                <a:solidFill>
                  <a:schemeClr val="accent4"/>
                </a:solidFill>
                <a:latin typeface="Liberation Sans" pitchFamily="18"/>
              </a:rPr>
              <a:t>myglob</a:t>
            </a:r>
            <a:r>
              <a:rPr lang="en-US" sz="2800" dirty="0">
                <a:latin typeface="Liberation Sans" pitchFamily="18"/>
              </a:rPr>
              <a:t> into EAX</a:t>
            </a:r>
          </a:p>
        </p:txBody>
      </p:sp>
    </p:spTree>
    <p:extLst>
      <p:ext uri="{BB962C8B-B14F-4D97-AF65-F5344CB8AC3E}">
        <p14:creationId xmlns:p14="http://schemas.microsoft.com/office/powerpoint/2010/main" val="7264587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39004-37FD-F34A-FB12-C86D8A37F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06919-237B-2B61-67B3-5E75F413D846}"/>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63ABDDA-93C7-D873-FD01-589160153A6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a</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b</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ebp+0x8</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ebp+0xc</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FCAD766D-E19D-6DF3-E522-34E6FAEEAD4B}"/>
              </a:ext>
            </a:extLst>
          </p:cNvPr>
          <p:cNvSpPr txBox="1">
            <a:spLocks/>
          </p:cNvSpPr>
          <p:nvPr/>
        </p:nvSpPr>
        <p:spPr>
          <a:xfrm>
            <a:off x="4800600" y="1319515"/>
            <a:ext cx="4679066" cy="1307938"/>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Do the additions with local vars </a:t>
            </a:r>
            <a:r>
              <a:rPr lang="en-US" dirty="0">
                <a:solidFill>
                  <a:schemeClr val="accent4"/>
                </a:solidFill>
              </a:rPr>
              <a:t>a</a:t>
            </a:r>
            <a:r>
              <a:rPr lang="en-US" dirty="0">
                <a:solidFill>
                  <a:sysClr val="windowText" lastClr="000000"/>
                </a:solidFill>
              </a:rPr>
              <a:t> and </a:t>
            </a:r>
            <a:r>
              <a:rPr lang="en-US" dirty="0">
                <a:solidFill>
                  <a:schemeClr val="accent4"/>
                </a:solidFill>
              </a:rPr>
              <a:t>b</a:t>
            </a:r>
            <a:endParaRPr lang="en-US" sz="2800" dirty="0">
              <a:solidFill>
                <a:schemeClr val="accent4"/>
              </a:solidFill>
              <a:latin typeface="Liberation Sans" pitchFamily="18"/>
            </a:endParaRPr>
          </a:p>
        </p:txBody>
      </p:sp>
    </p:spTree>
    <p:extLst>
      <p:ext uri="{BB962C8B-B14F-4D97-AF65-F5344CB8AC3E}">
        <p14:creationId xmlns:p14="http://schemas.microsoft.com/office/powerpoint/2010/main" val="2633314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F192-13DA-6BF2-7FAB-478068CA0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C656-2778-B2B2-02D1-0E09B0835D1C}"/>
              </a:ext>
            </a:extLst>
          </p:cNvPr>
          <p:cNvSpPr txBox="1">
            <a:spLocks noGrp="1"/>
          </p:cNvSpPr>
          <p:nvPr>
            <p:ph type="title" idx="4294967295"/>
          </p:nvPr>
        </p:nvSpPr>
        <p:spPr/>
        <p:txBody>
          <a:bodyPr/>
          <a:lstStyle/>
          <a:p>
            <a:pPr lvl="0"/>
            <a:r>
              <a:rPr lang="en-US" dirty="0"/>
              <a:t>What did we gain?</a:t>
            </a:r>
          </a:p>
        </p:txBody>
      </p:sp>
      <p:sp>
        <p:nvSpPr>
          <p:cNvPr id="3" name="Text Placeholder 2">
            <a:extLst>
              <a:ext uri="{FF2B5EF4-FFF2-40B4-BE49-F238E27FC236}">
                <a16:creationId xmlns:a16="http://schemas.microsoft.com/office/drawing/2014/main" id="{DE524770-F4FA-7843-DED2-90941D81675E}"/>
              </a:ext>
            </a:extLst>
          </p:cNvPr>
          <p:cNvSpPr txBox="1">
            <a:spLocks noGrp="1"/>
          </p:cNvSpPr>
          <p:nvPr>
            <p:ph type="body" idx="4294967295"/>
          </p:nvPr>
        </p:nvSpPr>
        <p:spPr>
          <a:xfrm>
            <a:off x="503999" y="1435261"/>
            <a:ext cx="8558978" cy="5879939"/>
          </a:xfrm>
        </p:spPr>
        <p:txBody>
          <a:bodyPr>
            <a:normAutofit fontScale="92500"/>
          </a:bodyPr>
          <a:lstStyle/>
          <a:p>
            <a:pPr marL="457200" lvl="0" indent="-457200">
              <a:lnSpc>
                <a:spcPct val="120000"/>
              </a:lnSpc>
              <a:buSzPct val="100000"/>
              <a:buFont typeface="Arial" panose="020B0604020202020204" pitchFamily="34" charset="0"/>
              <a:buChar char="•"/>
            </a:pPr>
            <a:r>
              <a:rPr lang="en-US" sz="2400" dirty="0"/>
              <a:t>Processes can share code</a:t>
            </a:r>
          </a:p>
          <a:p>
            <a:pPr marL="457200" lvl="0" indent="-457200">
              <a:lnSpc>
                <a:spcPct val="120000"/>
              </a:lnSpc>
              <a:buSzPct val="100000"/>
              <a:buFont typeface="Arial" panose="020B0604020202020204" pitchFamily="34" charset="0"/>
              <a:buChar char="•"/>
            </a:pPr>
            <a:r>
              <a:rPr lang="en-US" sz="2400" dirty="0"/>
              <a:t>Each have private GOT</a:t>
            </a:r>
          </a:p>
          <a:p>
            <a:pPr marL="457200" lvl="0" indent="-457200">
              <a:lnSpc>
                <a:spcPct val="120000"/>
              </a:lnSpc>
              <a:buSzPct val="100000"/>
              <a:buFont typeface="Arial" panose="020B0604020202020204" pitchFamily="34" charset="0"/>
              <a:buChar char="•"/>
            </a:pPr>
            <a:r>
              <a:rPr lang="en-US" sz="2400" dirty="0"/>
              <a:t>Why is it better?</a:t>
            </a:r>
          </a:p>
          <a:p>
            <a:pPr marL="457200" lvl="1" indent="-457200" hangingPunct="0">
              <a:lnSpc>
                <a:spcPct val="120000"/>
              </a:lnSpc>
              <a:spcBef>
                <a:spcPts val="0"/>
              </a:spcBef>
              <a:spcAft>
                <a:spcPts val="1414"/>
              </a:spcAft>
              <a:buSzPct val="100000"/>
            </a:pPr>
            <a:r>
              <a:rPr lang="en-US" dirty="0">
                <a:latin typeface="Liberation Sans" pitchFamily="18"/>
              </a:rPr>
              <a:t>GOT is in the data section, private to each process anyway</a:t>
            </a:r>
          </a:p>
          <a:p>
            <a:pPr marL="914400" lvl="3" indent="-457200" hangingPunct="0">
              <a:lnSpc>
                <a:spcPct val="120000"/>
              </a:lnSpc>
              <a:spcBef>
                <a:spcPts val="0"/>
              </a:spcBef>
              <a:spcAft>
                <a:spcPts val="1414"/>
              </a:spcAft>
              <a:buSzPct val="100000"/>
            </a:pPr>
            <a:r>
              <a:rPr lang="en-US" sz="2400" dirty="0">
                <a:latin typeface="Liberation Sans" pitchFamily="18"/>
              </a:rPr>
              <a:t>We saved memory</a:t>
            </a:r>
          </a:p>
          <a:p>
            <a:pPr marL="457200" lvl="1" indent="-457200" hangingPunct="0">
              <a:lnSpc>
                <a:spcPct val="120000"/>
              </a:lnSpc>
              <a:spcBef>
                <a:spcPts val="0"/>
              </a:spcBef>
              <a:spcAft>
                <a:spcPts val="1414"/>
              </a:spcAft>
              <a:buSzPct val="100000"/>
            </a:pPr>
            <a:r>
              <a:rPr lang="en-US" dirty="0">
                <a:latin typeface="Liberation Sans" pitchFamily="18"/>
              </a:rPr>
              <a:t>We saved some linking time too</a:t>
            </a:r>
          </a:p>
          <a:p>
            <a:pPr marL="914400" lvl="3" indent="-457200" hangingPunct="0">
              <a:lnSpc>
                <a:spcPct val="120000"/>
              </a:lnSpc>
              <a:spcBef>
                <a:spcPts val="0"/>
              </a:spcBef>
              <a:spcAft>
                <a:spcPts val="1414"/>
              </a:spcAft>
              <a:buSzPct val="100000"/>
            </a:pPr>
            <a:r>
              <a:rPr lang="en-US" sz="2400" dirty="0">
                <a:latin typeface="Liberation Sans" pitchFamily="18"/>
              </a:rPr>
              <a:t>GOT is patched per variable, not per variable reference</a:t>
            </a:r>
          </a:p>
          <a:p>
            <a:pPr marL="914400" lvl="3" indent="-457200" hangingPunct="0">
              <a:lnSpc>
                <a:spcPct val="120000"/>
              </a:lnSpc>
              <a:spcBef>
                <a:spcPts val="0"/>
              </a:spcBef>
              <a:spcAft>
                <a:spcPts val="1414"/>
              </a:spcAft>
              <a:buSzPct val="100000"/>
            </a:pPr>
            <a:r>
              <a:rPr lang="en-US" sz="2400" dirty="0">
                <a:latin typeface="Liberation Sans" pitchFamily="18"/>
              </a:rPr>
              <a:t>There are many references to the same variable in the code</a:t>
            </a:r>
          </a:p>
          <a:p>
            <a:pPr marL="914400" lvl="3" indent="-457200" hangingPunct="0">
              <a:lnSpc>
                <a:spcPct val="120000"/>
              </a:lnSpc>
              <a:spcBef>
                <a:spcPts val="0"/>
              </a:spcBef>
              <a:spcAft>
                <a:spcPts val="1414"/>
              </a:spcAft>
              <a:buSzPct val="100000"/>
            </a:pPr>
            <a:r>
              <a:rPr lang="en-US" sz="2400" dirty="0">
                <a:latin typeface="Liberation Sans" pitchFamily="18"/>
              </a:rPr>
              <a:t>It takes some time to relocate</a:t>
            </a:r>
          </a:p>
          <a:p>
            <a:pPr marL="914400" lvl="3" indent="-457200" hangingPunct="0">
              <a:lnSpc>
                <a:spcPct val="120000"/>
              </a:lnSpc>
              <a:spcBef>
                <a:spcPts val="0"/>
              </a:spcBef>
              <a:spcAft>
                <a:spcPts val="1414"/>
              </a:spcAft>
              <a:buSzPct val="100000"/>
            </a:pPr>
            <a:r>
              <a:rPr lang="en-US" sz="2400" dirty="0">
                <a:latin typeface="Liberation Sans" pitchFamily="18"/>
              </a:rPr>
              <a:t>We saved this time</a:t>
            </a:r>
          </a:p>
        </p:txBody>
      </p:sp>
    </p:spTree>
    <p:extLst>
      <p:ext uri="{BB962C8B-B14F-4D97-AF65-F5344CB8AC3E}">
        <p14:creationId xmlns:p14="http://schemas.microsoft.com/office/powerpoint/2010/main" val="23425319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D9B-4F68-3097-DB9E-28AFCFEF7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84D8B-0571-FBBF-01E5-FAD7D614D366}"/>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92F05D1F-3EE3-9DD8-D2F3-B8611ADAE2F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Any ideas?</a:t>
            </a:r>
          </a:p>
          <a:p>
            <a:pPr marL="457200" lvl="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Poll: </a:t>
            </a:r>
            <a:r>
              <a:rPr lang="en-US" b="1" i="0" dirty="0">
                <a:effectLst/>
                <a:latin typeface="Arial" panose="020B0604020202020204" pitchFamily="34" charset="0"/>
                <a:cs typeface="Arial" panose="020B0604020202020204" pitchFamily="34" charset="0"/>
                <a:hlinkClick r:id="rId3"/>
              </a:rPr>
              <a:t>PollEv.com​/aburtsev</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34922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248C2-A018-E659-FE44-6F0B51B3D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D4BCB-3435-A211-1436-476C6F0F4847}"/>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BCD3980F-2E6B-BA33-207A-AB711B94BA42}"/>
              </a:ext>
            </a:extLst>
          </p:cNvPr>
          <p:cNvSpPr txBox="1">
            <a:spLocks noGrp="1"/>
          </p:cNvSpPr>
          <p:nvPr>
            <p:ph type="body" idx="4294967295"/>
          </p:nvPr>
        </p:nvSpPr>
        <p:spPr>
          <a:xfrm>
            <a:off x="503999" y="1388963"/>
            <a:ext cx="9071640" cy="5775766"/>
          </a:xfrm>
        </p:spPr>
        <p:txBody>
          <a:bodyPr>
            <a:normAutofit/>
          </a:bodyPr>
          <a:lstStyle/>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Bad</a:t>
            </a:r>
          </a:p>
          <a:p>
            <a:pPr marL="1143000" lvl="1" indent="-457200">
              <a:buSzPct val="100000"/>
            </a:pPr>
            <a:r>
              <a:rPr lang="en-US" dirty="0">
                <a:latin typeface="Arial" panose="020B0604020202020204" pitchFamily="34" charset="0"/>
                <a:cs typeface="Arial" panose="020B0604020202020204" pitchFamily="34" charset="0"/>
              </a:rPr>
              <a:t>Code gets slower</a:t>
            </a:r>
          </a:p>
          <a:p>
            <a:pPr marL="1600200" lvl="2" indent="-457200">
              <a:buSzPct val="100000"/>
            </a:pPr>
            <a:r>
              <a:rPr lang="en-US" dirty="0">
                <a:latin typeface="Arial" panose="020B0604020202020204" pitchFamily="34" charset="0"/>
                <a:cs typeface="Arial" panose="020B0604020202020204" pitchFamily="34" charset="0"/>
              </a:rPr>
              <a:t>One register is wasted to keep GOT pointer</a:t>
            </a:r>
          </a:p>
          <a:p>
            <a:pPr marL="1600200" lvl="2" indent="-457200">
              <a:buSzPct val="100000"/>
            </a:pPr>
            <a:r>
              <a:rPr lang="en-US" dirty="0">
                <a:latin typeface="Arial" panose="020B0604020202020204" pitchFamily="34" charset="0"/>
                <a:cs typeface="Arial" panose="020B0604020202020204" pitchFamily="34" charset="0"/>
              </a:rPr>
              <a:t>x86 has 7 registers (plus maybe EBP is used to maintain the </a:t>
            </a:r>
            <a:r>
              <a:rPr lang="en-US" dirty="0" err="1">
                <a:latin typeface="Arial" panose="020B0604020202020204" pitchFamily="34" charset="0"/>
                <a:cs typeface="Arial" panose="020B0604020202020204" pitchFamily="34" charset="0"/>
              </a:rPr>
              <a:t>fraim</a:t>
            </a:r>
            <a:r>
              <a:rPr lang="en-US" dirty="0">
                <a:latin typeface="Arial" panose="020B0604020202020204" pitchFamily="34" charset="0"/>
                <a:cs typeface="Arial" panose="020B0604020202020204" pitchFamily="34" charset="0"/>
              </a:rPr>
              <a:t>, so maybe 6)</a:t>
            </a:r>
          </a:p>
          <a:p>
            <a:pPr marL="1600200" lvl="2" indent="-457200">
              <a:buSzPct val="100000"/>
            </a:pPr>
            <a:r>
              <a:rPr lang="en-US" dirty="0">
                <a:latin typeface="Arial" panose="020B0604020202020204" pitchFamily="34" charset="0"/>
                <a:cs typeface="Arial" panose="020B0604020202020204" pitchFamily="34" charset="0"/>
              </a:rPr>
              <a:t>Loosing one of them is bad</a:t>
            </a:r>
          </a:p>
          <a:p>
            <a:pPr marL="1143000" lvl="1" indent="-457200">
              <a:buSzPct val="100000"/>
            </a:pPr>
            <a:r>
              <a:rPr lang="en-US" dirty="0">
                <a:latin typeface="Arial" panose="020B0604020202020204" pitchFamily="34" charset="0"/>
                <a:cs typeface="Arial" panose="020B0604020202020204" pitchFamily="34" charset="0"/>
              </a:rPr>
              <a:t>One more memory dereference</a:t>
            </a:r>
          </a:p>
          <a:p>
            <a:pPr marL="1143000" lvl="1" indent="-457200">
              <a:buSzPct val="100000"/>
            </a:pPr>
            <a:r>
              <a:rPr lang="en-US" dirty="0">
                <a:latin typeface="Arial" panose="020B0604020202020204" pitchFamily="34" charset="0"/>
                <a:cs typeface="Arial" panose="020B0604020202020204" pitchFamily="34" charset="0"/>
              </a:rPr>
              <a:t>GOT can be large (lots of global variables)</a:t>
            </a:r>
          </a:p>
          <a:p>
            <a:pPr marL="1143000" lvl="1" indent="-457200">
              <a:buSzPct val="100000"/>
            </a:pPr>
            <a:r>
              <a:rPr lang="en-US" dirty="0">
                <a:latin typeface="Arial" panose="020B0604020202020204" pitchFamily="34" charset="0"/>
                <a:cs typeface="Arial" panose="020B0604020202020204" pitchFamily="34" charset="0"/>
              </a:rPr>
              <a:t>Extra memory dereferences can have a high cost due to cache misses</a:t>
            </a:r>
          </a:p>
          <a:p>
            <a:pPr marL="1143000" lvl="1" indent="-457200">
              <a:buSzPct val="100000"/>
            </a:pPr>
            <a:r>
              <a:rPr lang="en-US" dirty="0">
                <a:latin typeface="Arial" panose="020B0604020202020204" pitchFamily="34" charset="0"/>
                <a:cs typeface="Arial" panose="020B0604020202020204" pitchFamily="34" charset="0"/>
              </a:rPr>
              <a:t>One more call to find GOT</a:t>
            </a:r>
          </a:p>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Good</a:t>
            </a:r>
          </a:p>
          <a:p>
            <a:pPr marL="1143000" lvl="1" indent="-457200">
              <a:buSzPct val="100000"/>
            </a:pPr>
            <a:r>
              <a:rPr lang="en-US" dirty="0">
                <a:latin typeface="Arial" panose="020B0604020202020204" pitchFamily="34" charset="0"/>
                <a:cs typeface="Arial" panose="020B0604020202020204" pitchFamily="34" charset="0"/>
              </a:rPr>
              <a:t>Share memory of common libraries</a:t>
            </a:r>
          </a:p>
          <a:p>
            <a:pPr marL="1143000" lvl="1" indent="-457200">
              <a:buSzPct val="100000"/>
            </a:pPr>
            <a:r>
              <a:rPr lang="en-US" dirty="0">
                <a:latin typeface="Arial" panose="020B0604020202020204" pitchFamily="34" charset="0"/>
                <a:cs typeface="Arial" panose="020B0604020202020204" pitchFamily="34" charset="0"/>
              </a:rPr>
              <a:t>Address space randomization</a:t>
            </a:r>
          </a:p>
          <a:p>
            <a:pPr marL="457200" indent="-457200">
              <a:buSzPct val="1000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93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0AAD-9B67-4BA1-4F33-F39765F47128}"/>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6CFAC96A-5086-065F-CF5F-4A99F4050F9C}"/>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rgbClr val="94476B"/>
                </a:solidFill>
                <a:latin typeface="FiraMono Nerd Font" panose="020B0509050000020004" pitchFamily="49" charset="0"/>
                <a:ea typeface="FiraMono Nerd Font" panose="020B0509050000020004" pitchFamily="49" charset="0"/>
              </a:rPr>
              <a:t>sub    </a:t>
            </a:r>
            <a:r>
              <a:rPr lang="en-US" sz="1300" b="1" dirty="0">
                <a:solidFill>
                  <a:schemeClr val="accent4"/>
                </a:solidFill>
                <a:latin typeface="FiraMono Nerd Font" panose="020B0509050000020004" pitchFamily="49" charset="0"/>
                <a:ea typeface="FiraMono Nerd Font" panose="020B0509050000020004" pitchFamily="49" charset="0"/>
              </a:rPr>
              <a:t>$0x10</a:t>
            </a:r>
            <a:r>
              <a:rPr lang="en-US" sz="1300" b="1" dirty="0">
                <a:solidFill>
                  <a:srgbClr val="94476B"/>
                </a:solidFill>
                <a:latin typeface="FiraMono Nerd Font" panose="020B0509050000020004" pitchFamily="49" charset="0"/>
                <a:ea typeface="FiraMono Nerd Font" panose="020B0509050000020004" pitchFamily="49" charset="0"/>
              </a:rPr>
              <a:t>,%esp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5C8C-FE59-31EA-D0C8-EEA02444B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CF832-6E3E-77D8-8920-2F8D12B6A277}"/>
              </a:ext>
            </a:extLst>
          </p:cNvPr>
          <p:cNvSpPr txBox="1">
            <a:spLocks noGrp="1"/>
          </p:cNvSpPr>
          <p:nvPr>
            <p:ph type="title" idx="4294967295"/>
          </p:nvPr>
        </p:nvSpPr>
        <p:spPr/>
        <p:txBody>
          <a:bodyPr/>
          <a:lstStyle/>
          <a:p>
            <a:pPr lvl="0"/>
            <a:r>
              <a:rPr lang="en-US"/>
              <a:t>Conclusion</a:t>
            </a:r>
          </a:p>
        </p:txBody>
      </p:sp>
      <p:sp>
        <p:nvSpPr>
          <p:cNvPr id="3" name="Text Placeholder 2">
            <a:extLst>
              <a:ext uri="{FF2B5EF4-FFF2-40B4-BE49-F238E27FC236}">
                <a16:creationId xmlns:a16="http://schemas.microsoft.com/office/drawing/2014/main" id="{2D9ABC77-D5D0-5CBE-A91D-7B11C996B21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You understand linking and loading</a:t>
            </a:r>
          </a:p>
          <a:p>
            <a:pPr marL="457200" lvl="1" indent="-457200" hangingPunct="0">
              <a:spcBef>
                <a:spcPts val="0"/>
              </a:spcBef>
              <a:spcAft>
                <a:spcPts val="1414"/>
              </a:spcAft>
              <a:buSzPct val="100000"/>
            </a:pPr>
            <a:r>
              <a:rPr lang="en-US" sz="3200" dirty="0">
                <a:latin typeface="Liberation Sans" pitchFamily="18"/>
              </a:rPr>
              <a:t>Relocation</a:t>
            </a:r>
          </a:p>
          <a:p>
            <a:pPr marL="914400" lvl="3" indent="-457200" hangingPunct="0">
              <a:spcBef>
                <a:spcPts val="0"/>
              </a:spcBef>
              <a:spcAft>
                <a:spcPts val="1414"/>
              </a:spcAft>
              <a:buSzPct val="100000"/>
            </a:pPr>
            <a:r>
              <a:rPr lang="en-US" sz="3000" dirty="0">
                <a:latin typeface="Liberation Sans" pitchFamily="18"/>
              </a:rPr>
              <a:t>Assign load address to each object file</a:t>
            </a:r>
          </a:p>
          <a:p>
            <a:pPr marL="914400" lvl="3" indent="-457200" hangingPunct="0">
              <a:spcBef>
                <a:spcPts val="0"/>
              </a:spcBef>
              <a:spcAft>
                <a:spcPts val="1414"/>
              </a:spcAft>
              <a:buSzPct val="100000"/>
            </a:pPr>
            <a:r>
              <a:rPr lang="en-US" sz="3000" dirty="0">
                <a:latin typeface="Liberation Sans" pitchFamily="18"/>
              </a:rPr>
              <a:t>Patch the code</a:t>
            </a:r>
          </a:p>
          <a:p>
            <a:pPr marL="457200" lvl="1" indent="-457200" hangingPunct="0">
              <a:spcBef>
                <a:spcPts val="0"/>
              </a:spcBef>
              <a:spcAft>
                <a:spcPts val="1414"/>
              </a:spcAft>
              <a:buSzPct val="100000"/>
            </a:pPr>
            <a:r>
              <a:rPr lang="en-US" sz="3200" dirty="0">
                <a:latin typeface="Liberation Sans" pitchFamily="18"/>
              </a:rPr>
              <a:t>Symbol resolution</a:t>
            </a:r>
          </a:p>
          <a:p>
            <a:pPr marL="914400" lvl="3" indent="-457200" hangingPunct="0">
              <a:spcBef>
                <a:spcPts val="0"/>
              </a:spcBef>
              <a:spcAft>
                <a:spcPts val="1414"/>
              </a:spcAft>
              <a:buSzPct val="100000"/>
            </a:pPr>
            <a:r>
              <a:rPr lang="en-US" sz="3000" dirty="0">
                <a:latin typeface="Liberation Sans" pitchFamily="18"/>
              </a:rPr>
              <a:t>Resolve symbols imported from other object files</a:t>
            </a:r>
          </a:p>
        </p:txBody>
      </p:sp>
    </p:spTree>
    <p:extLst>
      <p:ext uri="{BB962C8B-B14F-4D97-AF65-F5344CB8AC3E}">
        <p14:creationId xmlns:p14="http://schemas.microsoft.com/office/powerpoint/2010/main" val="21800823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AC55-B851-C343-76FC-610899D80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46E6F-3095-2DD7-DA4A-B1C05A127304}"/>
              </a:ext>
            </a:extLst>
          </p:cNvPr>
          <p:cNvSpPr txBox="1">
            <a:spLocks noGrp="1"/>
          </p:cNvSpPr>
          <p:nvPr>
            <p:ph type="title" idx="4294967295"/>
          </p:nvPr>
        </p:nvSpPr>
        <p:spPr/>
        <p:txBody>
          <a:bodyPr/>
          <a:lstStyle/>
          <a:p>
            <a:pPr lvl="0"/>
            <a:r>
              <a:rPr lang="en-US" dirty="0"/>
              <a:t>Resources</a:t>
            </a:r>
          </a:p>
        </p:txBody>
      </p:sp>
      <p:sp>
        <p:nvSpPr>
          <p:cNvPr id="3" name="Text Placeholder 2">
            <a:extLst>
              <a:ext uri="{FF2B5EF4-FFF2-40B4-BE49-F238E27FC236}">
                <a16:creationId xmlns:a16="http://schemas.microsoft.com/office/drawing/2014/main" id="{0FE184F0-5638-2B0C-81A7-3843859466E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sz="2600" dirty="0"/>
              <a:t>How statically linked programs run on Linux by Eli </a:t>
            </a:r>
            <a:r>
              <a:rPr lang="en-US" sz="2600" dirty="0" err="1"/>
              <a:t>Bendersky</a:t>
            </a:r>
            <a:endParaRPr lang="en-US" sz="2600" dirty="0"/>
          </a:p>
          <a:p>
            <a:pPr marL="457200" lvl="0" indent="-457200">
              <a:buSzPct val="100000"/>
              <a:buFont typeface="Arial" panose="020B0604020202020204" pitchFamily="34" charset="0"/>
              <a:buChar char="•"/>
            </a:pPr>
            <a:r>
              <a:rPr lang="en-US" sz="1800" dirty="0">
                <a:hlinkClick r:id="rId3"/>
              </a:rPr>
              <a:t>https://eli.thegreenplace.net/2012/08/13/how-statically-linked-programs-run-on-linux</a:t>
            </a:r>
          </a:p>
          <a:p>
            <a:pPr marL="342900" lvl="0" indent="-342900">
              <a:buSzPct val="100000"/>
              <a:buFont typeface="Arial" panose="020B0604020202020204" pitchFamily="34" charset="0"/>
              <a:buChar char="•"/>
            </a:pPr>
            <a:r>
              <a:rPr lang="en-US" sz="2400" dirty="0"/>
              <a:t>Linux x86 Program Start Up or - How the heck do we get to main()? by Patrick Horgan</a:t>
            </a:r>
          </a:p>
          <a:p>
            <a:pPr marL="342900" lvl="0" indent="-342900">
              <a:buSzPct val="100000"/>
              <a:buFont typeface="Arial" panose="020B0604020202020204" pitchFamily="34" charset="0"/>
              <a:buChar char="•"/>
            </a:pPr>
            <a:r>
              <a:rPr lang="en-US" sz="2000" dirty="0">
                <a:hlinkClick r:id="rId4"/>
              </a:rPr>
              <a:t>http://dbp-consulting.com/tutorials/debugging/linuxProgramStartup.html</a:t>
            </a:r>
            <a:endParaRPr lang="en-US" sz="2000" dirty="0"/>
          </a:p>
          <a:p>
            <a:pPr marL="342900" lvl="0" indent="-342900">
              <a:buSzPct val="100000"/>
              <a:buFont typeface="Arial" panose="020B0604020202020204" pitchFamily="34" charset="0"/>
              <a:buChar char="•"/>
            </a:pPr>
            <a:r>
              <a:rPr lang="en-US" sz="2000" dirty="0">
                <a:hlinkClick r:id="rId5"/>
              </a:rPr>
              <a:t>https://lwn.net/Articles/630727/</a:t>
            </a:r>
            <a:endParaRPr lang="en-US" sz="2000" dirty="0"/>
          </a:p>
          <a:p>
            <a:pPr marL="342900" lvl="0" indent="-342900">
              <a:buSzPct val="100000"/>
              <a:buFont typeface="Arial" panose="020B0604020202020204" pitchFamily="34" charset="0"/>
              <a:buChar char="•"/>
            </a:pPr>
            <a:r>
              <a:rPr lang="en-US" sz="2000" dirty="0">
                <a:hlinkClick r:id="rId6"/>
              </a:rPr>
              <a:t>https://lwn.net/Articles/631631/</a:t>
            </a:r>
          </a:p>
          <a:p>
            <a:pPr lvl="0">
              <a:buSzPct val="45000"/>
              <a:buFont typeface="StarSymbol"/>
              <a:buChar char="●"/>
            </a:pPr>
            <a:endParaRPr lang="en-US" sz="2600" dirty="0"/>
          </a:p>
          <a:p>
            <a:pPr lvl="0"/>
            <a:endParaRPr lang="en-US" dirty="0"/>
          </a:p>
        </p:txBody>
      </p:sp>
    </p:spTree>
    <p:extLst>
      <p:ext uri="{BB962C8B-B14F-4D97-AF65-F5344CB8AC3E}">
        <p14:creationId xmlns:p14="http://schemas.microsoft.com/office/powerpoint/2010/main" val="38904218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9D860-B21D-3330-FC09-84921BADC5D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E6C30FFA-47CF-5E18-D07F-4254631105FA}"/>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Thank you!</a:t>
            </a:r>
          </a:p>
        </p:txBody>
      </p:sp>
    </p:spTree>
    <p:extLst>
      <p:ext uri="{BB962C8B-B14F-4D97-AF65-F5344CB8AC3E}">
        <p14:creationId xmlns:p14="http://schemas.microsoft.com/office/powerpoint/2010/main" val="39848287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F7B-9A96-B6FA-84CF-90068EFBFA0C}"/>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F1807468-3E36-9DE9-E072-3166058B6934}"/>
              </a:ext>
            </a:extLst>
          </p:cNvPr>
          <p:cNvSpPr txBox="1">
            <a:spLocks noGrp="1"/>
          </p:cNvSpPr>
          <p:nvPr>
            <p:ph type="body" idx="4294967295"/>
          </p:nvPr>
        </p:nvSpPr>
        <p:spPr/>
        <p:txBody>
          <a:bodyP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135-C57B-BDC9-92F5-F07F184CD175}"/>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A96BC6DE-A6AE-E00C-D004-AF5A99F22F9C}"/>
              </a:ext>
            </a:extLst>
          </p:cNvPr>
          <p:cNvSpPr txBox="1">
            <a:spLocks noGrp="1"/>
          </p:cNvSpPr>
          <p:nvPr>
            <p:ph type="body" idx="4294967295"/>
          </p:nvPr>
        </p:nvSpPr>
        <p:spPr/>
        <p:txBody>
          <a:bodyPr/>
          <a:lstStyle/>
          <a:p>
            <a:pPr lvl="0">
              <a:buSzPct val="45000"/>
              <a:buFont typeface="StarSymbol"/>
              <a:buChar char="●"/>
            </a:pPr>
            <a:r>
              <a:rPr lang="en-US"/>
              <a:t>Same approach can work</a:t>
            </a:r>
          </a:p>
          <a:p>
            <a:pPr lvl="0">
              <a:buSzPct val="45000"/>
              <a:buFont typeface="StarSymbol"/>
              <a:buChar char="●"/>
            </a:pPr>
            <a:r>
              <a:rPr lang="en-US"/>
              <a:t>But this is not how it is done</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74-E6A1-9F08-6DDE-CB6EB5B87E14}"/>
              </a:ext>
            </a:extLst>
          </p:cNvPr>
          <p:cNvSpPr txBox="1">
            <a:spLocks noGrp="1"/>
          </p:cNvSpPr>
          <p:nvPr>
            <p:ph type="title" idx="4294967295"/>
          </p:nvPr>
        </p:nvSpPr>
        <p:spPr/>
        <p:txBody>
          <a:bodyPr/>
          <a:lstStyle/>
          <a:p>
            <a:pPr lvl="0"/>
            <a:r>
              <a:rPr lang="en-US"/>
              <a:t>Late binding</a:t>
            </a:r>
          </a:p>
        </p:txBody>
      </p:sp>
      <p:sp>
        <p:nvSpPr>
          <p:cNvPr id="3" name="Text Placeholder 2">
            <a:extLst>
              <a:ext uri="{FF2B5EF4-FFF2-40B4-BE49-F238E27FC236}">
                <a16:creationId xmlns:a16="http://schemas.microsoft.com/office/drawing/2014/main" id="{F0BC7E5D-2B11-5953-EA1F-892C8F509ABE}"/>
              </a:ext>
            </a:extLst>
          </p:cNvPr>
          <p:cNvSpPr txBox="1">
            <a:spLocks noGrp="1"/>
          </p:cNvSpPr>
          <p:nvPr>
            <p:ph type="body" idx="4294967295"/>
          </p:nvPr>
        </p:nvSpPr>
        <p:spPr/>
        <p:txBody>
          <a:bodyPr/>
          <a:lstStyle/>
          <a:p>
            <a:pPr lvl="0">
              <a:buSzPct val="45000"/>
              <a:buFont typeface="StarSymbol"/>
              <a:buChar char="●"/>
            </a:pPr>
            <a:r>
              <a:rPr lang="en-US"/>
              <a:t>When a shared library refers to some function, the real address of that function is not known until load time</a:t>
            </a:r>
          </a:p>
          <a:p>
            <a:pPr marL="0" lvl="1" indent="0" hangingPunct="0">
              <a:spcBef>
                <a:spcPts val="0"/>
              </a:spcBef>
              <a:spcAft>
                <a:spcPts val="1414"/>
              </a:spcAft>
              <a:buSzPct val="45000"/>
              <a:buFont typeface="StarSymbol"/>
              <a:buChar char="●"/>
            </a:pPr>
            <a:r>
              <a:rPr lang="en-US" sz="3200">
                <a:latin typeface="Liberation Sans" pitchFamily="18"/>
              </a:rPr>
              <a:t>Resolving this address is called binding</a:t>
            </a:r>
          </a:p>
          <a:p>
            <a:pPr lvl="0">
              <a:buSzPct val="45000"/>
              <a:buFont typeface="StarSymbol"/>
              <a:buChar char="●"/>
            </a:pP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14C9-B653-D598-3E8F-16325850F56E}"/>
              </a:ext>
            </a:extLst>
          </p:cNvPr>
          <p:cNvSpPr txBox="1">
            <a:spLocks noGrp="1"/>
          </p:cNvSpPr>
          <p:nvPr>
            <p:ph type="title" idx="4294967295"/>
          </p:nvPr>
        </p:nvSpPr>
        <p:spPr/>
        <p:txBody>
          <a:bodyPr/>
          <a:lstStyle/>
          <a:p>
            <a:pPr lvl="0"/>
            <a:r>
              <a:rPr lang="en-US"/>
              <a:t>Lazy procedure binding</a:t>
            </a:r>
          </a:p>
        </p:txBody>
      </p:sp>
      <p:sp>
        <p:nvSpPr>
          <p:cNvPr id="3" name="Text Placeholder 2">
            <a:extLst>
              <a:ext uri="{FF2B5EF4-FFF2-40B4-BE49-F238E27FC236}">
                <a16:creationId xmlns:a16="http://schemas.microsoft.com/office/drawing/2014/main" id="{92ADD94C-F06C-C664-B746-EEB95DC61C42}"/>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In large libraries many routines are never called</a:t>
            </a:r>
          </a:p>
          <a:p>
            <a:pPr marL="0" lvl="1" indent="0" hangingPunct="0">
              <a:spcBef>
                <a:spcPts val="0"/>
              </a:spcBef>
              <a:spcAft>
                <a:spcPts val="1414"/>
              </a:spcAft>
              <a:buSzPct val="45000"/>
              <a:buFont typeface="StarSymbol"/>
              <a:buChar char="●"/>
            </a:pPr>
            <a:r>
              <a:rPr lang="en-US" sz="3200">
                <a:latin typeface="Liberation Sans" pitchFamily="18"/>
              </a:rPr>
              <a:t>Libc has over 600</a:t>
            </a:r>
          </a:p>
          <a:p>
            <a:pPr marL="0" lvl="2" indent="0" hangingPunct="0">
              <a:spcBef>
                <a:spcPts val="0"/>
              </a:spcBef>
              <a:spcAft>
                <a:spcPts val="1414"/>
              </a:spcAft>
              <a:buSzPct val="75000"/>
              <a:buFont typeface="StarSymbol"/>
              <a:buChar char="–"/>
            </a:pPr>
            <a:r>
              <a:rPr lang="en-US" sz="3200" b="1">
                <a:latin typeface="Liberation Sans" pitchFamily="18"/>
              </a:rPr>
              <a:t>The number of functions is much larger than the number of global variables</a:t>
            </a:r>
          </a:p>
          <a:p>
            <a:pPr marL="0" lvl="1" indent="0" hangingPunct="0">
              <a:spcBef>
                <a:spcPts val="0"/>
              </a:spcBef>
              <a:spcAft>
                <a:spcPts val="1414"/>
              </a:spcAft>
              <a:buSzPct val="45000"/>
              <a:buFont typeface="StarSymbol"/>
              <a:buChar char="●"/>
            </a:pPr>
            <a:r>
              <a:rPr lang="en-US" sz="3200">
                <a:latin typeface="Liberation Sans" pitchFamily="18"/>
              </a:rPr>
              <a:t>It's ok to bind all routines when the program is </a:t>
            </a:r>
            <a:r>
              <a:rPr lang="en-US" sz="3200">
                <a:solidFill>
                  <a:srgbClr val="006699"/>
                </a:solidFill>
                <a:latin typeface="Liberation Sans" pitchFamily="18"/>
              </a:rPr>
              <a:t>statically</a:t>
            </a:r>
            <a:r>
              <a:rPr lang="en-US" sz="3200">
                <a:latin typeface="Liberation Sans" pitchFamily="18"/>
              </a:rPr>
              <a:t> </a:t>
            </a:r>
            <a:r>
              <a:rPr lang="en-US" sz="3200">
                <a:solidFill>
                  <a:srgbClr val="006699"/>
                </a:solidFill>
                <a:latin typeface="Liberation Sans" pitchFamily="18"/>
              </a:rPr>
              <a:t>linked</a:t>
            </a:r>
          </a:p>
          <a:p>
            <a:pPr marL="0" lvl="2" indent="0" hangingPunct="0">
              <a:spcBef>
                <a:spcPts val="0"/>
              </a:spcBef>
              <a:spcAft>
                <a:spcPts val="1414"/>
              </a:spcAft>
              <a:buSzPct val="75000"/>
              <a:buFont typeface="StarSymbol"/>
              <a:buChar char="–"/>
            </a:pPr>
            <a:r>
              <a:rPr lang="en-US" sz="3200">
                <a:latin typeface="Liberation Sans" pitchFamily="18"/>
              </a:rPr>
              <a:t>Binding is done offline, no runtime costst</a:t>
            </a:r>
          </a:p>
          <a:p>
            <a:pPr marL="0" lvl="1" indent="0" hangingPunct="0">
              <a:spcBef>
                <a:spcPts val="0"/>
              </a:spcBef>
              <a:spcAft>
                <a:spcPts val="1414"/>
              </a:spcAft>
              <a:buSzPct val="45000"/>
              <a:buFont typeface="StarSymbol"/>
              <a:buChar char="●"/>
            </a:pPr>
            <a:r>
              <a:rPr lang="en-US" sz="3200">
                <a:latin typeface="Liberation Sans" pitchFamily="18"/>
              </a:rPr>
              <a:t>But with </a:t>
            </a:r>
            <a:r>
              <a:rPr lang="en-US" sz="3200">
                <a:solidFill>
                  <a:srgbClr val="006699"/>
                </a:solidFill>
                <a:latin typeface="Liberation Sans" pitchFamily="18"/>
              </a:rPr>
              <a:t>dynamic linking</a:t>
            </a:r>
            <a:r>
              <a:rPr lang="en-US" sz="3200">
                <a:latin typeface="Liberation Sans" pitchFamily="18"/>
              </a:rPr>
              <a:t> run-time overhead is too high</a:t>
            </a:r>
          </a:p>
          <a:p>
            <a:pPr marL="0" lvl="2" indent="0" hangingPunct="0">
              <a:spcBef>
                <a:spcPts val="0"/>
              </a:spcBef>
              <a:spcAft>
                <a:spcPts val="1414"/>
              </a:spcAft>
              <a:buSzPct val="75000"/>
              <a:buFont typeface="StarSymbol"/>
              <a:buChar char="–"/>
            </a:pPr>
            <a:r>
              <a:rPr lang="en-US" sz="3200" b="1">
                <a:latin typeface="Liberation Sans" pitchFamily="18"/>
              </a:rPr>
              <a:t>Lazy approach, i.e., linking only when used, works better</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812D-A053-3780-A7E4-46A0B6B91641}"/>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F904BB14-B8EF-C176-B72F-F5C5607A472F}"/>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CC7EB9AA-4107-B815-DC78-1DDCE7F038CF}"/>
              </a:ext>
            </a:extLst>
          </p:cNvPr>
          <p:cNvPicPr>
            <a:picLocks noChangeAspect="1"/>
          </p:cNvPicPr>
          <p:nvPr/>
        </p:nvPicPr>
        <p:blipFill>
          <a:blip r:embed="rId3">
            <a:lum/>
            <a:alphaModFix/>
          </a:blip>
          <a:srcRect/>
          <a:stretch>
            <a:fillRect/>
          </a:stretch>
        </p:blipFill>
        <p:spPr>
          <a:xfrm>
            <a:off x="571320" y="1431000"/>
            <a:ext cx="8344080" cy="548640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5C63-F06C-D6F2-A99F-0B8E41A740BE}"/>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327DAE97-22E0-733A-D576-F31661C1A130}"/>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PLT is part of the executable text section</a:t>
            </a:r>
          </a:p>
          <a:p>
            <a:pPr marL="0" lvl="1" indent="0" hangingPunct="0">
              <a:spcBef>
                <a:spcPts val="0"/>
              </a:spcBef>
              <a:spcAft>
                <a:spcPts val="1414"/>
              </a:spcAft>
              <a:buSzPct val="45000"/>
              <a:buFont typeface="StarSymbol"/>
              <a:buChar char="●"/>
            </a:pPr>
            <a:r>
              <a:rPr lang="en-US" sz="3200">
                <a:latin typeface="Liberation Sans" pitchFamily="18"/>
              </a:rPr>
              <a:t>A set of entries</a:t>
            </a:r>
          </a:p>
          <a:p>
            <a:pPr marL="0" lvl="2" indent="0" hangingPunct="0">
              <a:spcBef>
                <a:spcPts val="0"/>
              </a:spcBef>
              <a:spcAft>
                <a:spcPts val="1414"/>
              </a:spcAft>
              <a:buSzPct val="75000"/>
              <a:buFont typeface="StarSymbol"/>
              <a:buChar char="–"/>
            </a:pPr>
            <a:r>
              <a:rPr lang="en-US" sz="3200">
                <a:latin typeface="Liberation Sans" pitchFamily="18"/>
              </a:rPr>
              <a:t>A special first entry</a:t>
            </a:r>
          </a:p>
          <a:p>
            <a:pPr marL="0" lvl="2" indent="0" hangingPunct="0">
              <a:spcBef>
                <a:spcPts val="0"/>
              </a:spcBef>
              <a:spcAft>
                <a:spcPts val="1414"/>
              </a:spcAft>
              <a:buSzPct val="75000"/>
              <a:buFont typeface="StarSymbol"/>
              <a:buChar char="–"/>
            </a:pPr>
            <a:r>
              <a:rPr lang="en-US" sz="3200">
                <a:latin typeface="Liberation Sans" pitchFamily="18"/>
              </a:rPr>
              <a:t>One for each external function</a:t>
            </a:r>
          </a:p>
          <a:p>
            <a:pPr lvl="0">
              <a:buSzPct val="45000"/>
              <a:buFont typeface="StarSymbol"/>
              <a:buChar char="●"/>
            </a:pPr>
            <a:r>
              <a:rPr lang="en-US"/>
              <a:t>Each PLT entry</a:t>
            </a:r>
          </a:p>
          <a:p>
            <a:pPr marL="0" lvl="1" indent="0" hangingPunct="0">
              <a:spcBef>
                <a:spcPts val="0"/>
              </a:spcBef>
              <a:spcAft>
                <a:spcPts val="1414"/>
              </a:spcAft>
              <a:buSzPct val="45000"/>
              <a:buFont typeface="StarSymbol"/>
              <a:buChar char="●"/>
            </a:pPr>
            <a:r>
              <a:rPr lang="en-US" sz="3200">
                <a:latin typeface="Liberation Sans" pitchFamily="18"/>
              </a:rPr>
              <a:t>Is a short chunk of executable code</a:t>
            </a:r>
          </a:p>
          <a:p>
            <a:pPr marL="0" lvl="1" indent="0" hangingPunct="0">
              <a:spcBef>
                <a:spcPts val="0"/>
              </a:spcBef>
              <a:spcAft>
                <a:spcPts val="1414"/>
              </a:spcAft>
              <a:buSzPct val="45000"/>
              <a:buFont typeface="StarSymbol"/>
              <a:buChar char="●"/>
            </a:pPr>
            <a:r>
              <a:rPr lang="en-US" sz="3200">
                <a:latin typeface="Liberation Sans" pitchFamily="18"/>
              </a:rPr>
              <a:t>Has a corresponding entry in the GOT</a:t>
            </a:r>
          </a:p>
          <a:p>
            <a:pPr marL="0" lvl="2" indent="0" hangingPunct="0">
              <a:spcBef>
                <a:spcPts val="0"/>
              </a:spcBef>
              <a:spcAft>
                <a:spcPts val="1414"/>
              </a:spcAft>
              <a:buSzPct val="75000"/>
              <a:buFont typeface="StarSymbol"/>
              <a:buChar char="–"/>
            </a:pPr>
            <a:r>
              <a:rPr lang="en-US" sz="3200">
                <a:latin typeface="Liberation Sans" pitchFamily="18"/>
              </a:rPr>
              <a:t>Contains an actual offset to the function</a:t>
            </a:r>
          </a:p>
          <a:p>
            <a:pPr marL="0" lvl="2" indent="0" hangingPunct="0">
              <a:spcBef>
                <a:spcPts val="0"/>
              </a:spcBef>
              <a:spcAft>
                <a:spcPts val="1414"/>
              </a:spcAft>
              <a:buSzPct val="75000"/>
              <a:buFont typeface="StarSymbol"/>
              <a:buChar char="–"/>
            </a:pPr>
            <a:r>
              <a:rPr lang="en-US" sz="3200">
                <a:latin typeface="Liberation Sans" pitchFamily="18"/>
              </a:rPr>
              <a:t>Only after it is resolved by the dynamic loader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7F1-FFCA-7494-908F-5B49C20E4ECE}"/>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6411F523-B3C5-01B4-D54D-88D7771FE5A0}"/>
              </a:ext>
            </a:extLst>
          </p:cNvPr>
          <p:cNvSpPr txBox="1">
            <a:spLocks noGrp="1"/>
          </p:cNvSpPr>
          <p:nvPr>
            <p:ph type="body" idx="4294967295"/>
          </p:nvPr>
        </p:nvSpPr>
        <p:spPr/>
        <p:txBody>
          <a:bodyPr/>
          <a:lstStyle/>
          <a:p>
            <a:pPr lvl="0">
              <a:buSzPct val="45000"/>
              <a:buFont typeface="StarSymbol"/>
              <a:buChar char="●"/>
            </a:pPr>
            <a:r>
              <a:rPr lang="en-US"/>
              <a:t>Each PLT entry but the first consists of these parts:</a:t>
            </a:r>
          </a:p>
          <a:p>
            <a:pPr marL="0" lvl="1" indent="0" hangingPunct="0">
              <a:spcBef>
                <a:spcPts val="0"/>
              </a:spcBef>
              <a:spcAft>
                <a:spcPts val="1414"/>
              </a:spcAft>
              <a:buSzPct val="45000"/>
              <a:buFont typeface="StarSymbol"/>
              <a:buChar char="●"/>
            </a:pPr>
            <a:r>
              <a:rPr lang="en-US" sz="3200">
                <a:latin typeface="Liberation Sans" pitchFamily="18"/>
              </a:rPr>
              <a:t>A jump to a location which is specified in a corresponding GOT entry</a:t>
            </a:r>
          </a:p>
          <a:p>
            <a:pPr marL="0" lvl="1" indent="0" hangingPunct="0">
              <a:spcBef>
                <a:spcPts val="0"/>
              </a:spcBef>
              <a:spcAft>
                <a:spcPts val="1414"/>
              </a:spcAft>
              <a:buSzPct val="45000"/>
              <a:buFont typeface="StarSymbol"/>
              <a:buChar char="●"/>
            </a:pPr>
            <a:r>
              <a:rPr lang="en-US" sz="3200">
                <a:latin typeface="Liberation Sans" pitchFamily="18"/>
              </a:rPr>
              <a:t>Preparation of arguments for a "resolver" routine</a:t>
            </a:r>
          </a:p>
          <a:p>
            <a:pPr marL="0" lvl="1" indent="0" hangingPunct="0">
              <a:spcBef>
                <a:spcPts val="0"/>
              </a:spcBef>
              <a:spcAft>
                <a:spcPts val="1414"/>
              </a:spcAft>
              <a:buSzPct val="45000"/>
              <a:buFont typeface="StarSymbol"/>
              <a:buChar char="●"/>
            </a:pPr>
            <a:r>
              <a:rPr lang="en-US" sz="3200">
                <a:latin typeface="Liberation Sans" pitchFamily="18"/>
              </a:rPr>
              <a:t>Call to the resolver routine, which resides in the first entry of the PLT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A4D8-CCF3-215D-E9D6-D5026132CE8E}"/>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C58D362-E555-FCDC-F5CC-8E1E9CC13B7A}"/>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9C5-1567-0D45-56BD-2E7E83EA768E}"/>
              </a:ext>
            </a:extLst>
          </p:cNvPr>
          <p:cNvSpPr txBox="1">
            <a:spLocks noGrp="1"/>
          </p:cNvSpPr>
          <p:nvPr>
            <p:ph type="title" idx="4294967295"/>
          </p:nvPr>
        </p:nvSpPr>
        <p:spPr/>
        <p:txBody>
          <a:bodyPr/>
          <a:lstStyle/>
          <a:p>
            <a:pPr lvl="0"/>
            <a:r>
              <a:rPr lang="en-US"/>
              <a:t>Before function is resolved</a:t>
            </a:r>
          </a:p>
        </p:txBody>
      </p:sp>
      <p:pic>
        <p:nvPicPr>
          <p:cNvPr id="3" name="Picture 2">
            <a:extLst>
              <a:ext uri="{FF2B5EF4-FFF2-40B4-BE49-F238E27FC236}">
                <a16:creationId xmlns:a16="http://schemas.microsoft.com/office/drawing/2014/main" id="{BE183852-BF10-E02F-4BBC-F742EE4145F1}"/>
              </a:ext>
            </a:extLst>
          </p:cNvPr>
          <p:cNvPicPr>
            <a:picLocks noChangeAspect="1"/>
          </p:cNvPicPr>
          <p:nvPr/>
        </p:nvPicPr>
        <p:blipFill>
          <a:blip r:embed="rId3">
            <a:lum/>
            <a:alphaModFix/>
          </a:blip>
          <a:srcRect/>
          <a:stretch>
            <a:fillRect/>
          </a:stretch>
        </p:blipFill>
        <p:spPr>
          <a:xfrm>
            <a:off x="685800" y="1976040"/>
            <a:ext cx="7772400" cy="5110560"/>
          </a:xfrm>
          <a:prstGeom prst="rect">
            <a:avLst/>
          </a:prstGeom>
          <a:noFill/>
          <a:ln>
            <a:noFill/>
          </a:ln>
        </p:spPr>
      </p:pic>
      <p:sp>
        <p:nvSpPr>
          <p:cNvPr id="4" name="Text Placeholder 3">
            <a:extLst>
              <a:ext uri="{FF2B5EF4-FFF2-40B4-BE49-F238E27FC236}">
                <a16:creationId xmlns:a16="http://schemas.microsoft.com/office/drawing/2014/main" id="{0536C908-FF64-8EF0-5144-0A4811CA9018}"/>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after the jump</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F178-BDF6-ADF7-940A-3EEE15241155}"/>
              </a:ext>
            </a:extLst>
          </p:cNvPr>
          <p:cNvSpPr txBox="1">
            <a:spLocks noGrp="1"/>
          </p:cNvSpPr>
          <p:nvPr>
            <p:ph type="title" idx="4294967295"/>
          </p:nvPr>
        </p:nvSpPr>
        <p:spPr/>
        <p:txBody>
          <a:bodyPr/>
          <a:lstStyle/>
          <a:p>
            <a:pPr lvl="0"/>
            <a:r>
              <a:rPr lang="en-US"/>
              <a:t>PLT after the function is resolved</a:t>
            </a:r>
          </a:p>
        </p:txBody>
      </p:sp>
      <p:pic>
        <p:nvPicPr>
          <p:cNvPr id="3" name="Picture 2">
            <a:extLst>
              <a:ext uri="{FF2B5EF4-FFF2-40B4-BE49-F238E27FC236}">
                <a16:creationId xmlns:a16="http://schemas.microsoft.com/office/drawing/2014/main" id="{DE214ADC-0404-557A-80D7-34A6241ACD3C}"/>
              </a:ext>
            </a:extLst>
          </p:cNvPr>
          <p:cNvPicPr>
            <a:picLocks noChangeAspect="1"/>
          </p:cNvPicPr>
          <p:nvPr/>
        </p:nvPicPr>
        <p:blipFill>
          <a:blip r:embed="rId3">
            <a:lum/>
            <a:alphaModFix/>
          </a:blip>
          <a:srcRect/>
          <a:stretch>
            <a:fillRect/>
          </a:stretch>
        </p:blipFill>
        <p:spPr>
          <a:xfrm>
            <a:off x="834120" y="1828800"/>
            <a:ext cx="5945040" cy="5029200"/>
          </a:xfrm>
          <a:prstGeom prst="rect">
            <a:avLst/>
          </a:prstGeom>
          <a:noFill/>
          <a:ln>
            <a:noFill/>
          </a:ln>
        </p:spPr>
      </p:pic>
      <p:sp>
        <p:nvSpPr>
          <p:cNvPr id="4" name="Text Placeholder 3">
            <a:extLst>
              <a:ext uri="{FF2B5EF4-FFF2-40B4-BE49-F238E27FC236}">
                <a16:creationId xmlns:a16="http://schemas.microsoft.com/office/drawing/2014/main" id="{9FDBEE85-EDB2-DBCC-3C1C-34542CF16404}"/>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the actual function</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AC3A-0542-332E-C1A8-F8CF2E1F7B25}"/>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5257530-6CF5-210D-E523-EF02B10B467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F1EB-5392-6FF2-C8B3-55CB2029348B}"/>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11FF1F7-F6DC-1521-D311-CD6905D88AA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55ADF79B-9B2A-5D9D-4595-7A32BEC405A4}"/>
              </a:ext>
            </a:extLst>
          </p:cNvPr>
          <p:cNvSpPr txBox="1">
            <a:spLocks noGrp="1"/>
          </p:cNvSpPr>
          <p:nvPr>
            <p:ph type="body" idx="4294967295"/>
          </p:nvPr>
        </p:nvSpPr>
        <p:spPr>
          <a:xfrm>
            <a:off x="4847760" y="1828800"/>
            <a:ext cx="4296240" cy="1371600"/>
          </a:xfrm>
        </p:spPr>
        <p:txBody>
          <a:bodyPr>
            <a:normAutofit fontScale="47500" lnSpcReduction="20000"/>
          </a:bodyPr>
          <a:lstStyle/>
          <a:p>
            <a:pPr lvl="0">
              <a:buSzPct val="45000"/>
              <a:buFont typeface="StarSymbol"/>
              <a:buChar char="●"/>
            </a:pPr>
            <a:r>
              <a:rPr lang="en-US"/>
              <a:t>Resolve the address of GOT</a:t>
            </a:r>
          </a:p>
          <a:p>
            <a:pPr lvl="0">
              <a:buSzPct val="45000"/>
              <a:buFont typeface="StarSymbol"/>
              <a:buChar char="●"/>
            </a:pPr>
            <a:r>
              <a:rPr lang="en-US"/>
              <a:t>First learn EIP</a:t>
            </a:r>
          </a:p>
          <a:p>
            <a:pPr marL="0" lvl="1" indent="0" hangingPunct="0">
              <a:spcBef>
                <a:spcPts val="0"/>
              </a:spcBef>
              <a:spcAft>
                <a:spcPts val="1414"/>
              </a:spcAft>
              <a:buSzPct val="45000"/>
              <a:buFont typeface="StarSymbol"/>
              <a:buChar char="●"/>
            </a:pPr>
            <a:r>
              <a:rPr lang="en-US" sz="3200">
                <a:latin typeface="Liberation Sans" pitchFamily="18"/>
              </a:rPr>
              <a:t>Saved in EBX</a:t>
            </a:r>
          </a:p>
          <a:p>
            <a:pPr lvl="0">
              <a:buSzPct val="45000"/>
              <a:buFont typeface="StarSymbol"/>
              <a:buChar char="●"/>
            </a:pPr>
            <a:r>
              <a:rPr lang="en-US"/>
              <a:t>Then add offset to EBX</a:t>
            </a:r>
          </a:p>
        </p:txBody>
      </p:sp>
      <p:sp>
        <p:nvSpPr>
          <p:cNvPr id="5" name="Freeform 4">
            <a:extLst>
              <a:ext uri="{FF2B5EF4-FFF2-40B4-BE49-F238E27FC236}">
                <a16:creationId xmlns:a16="http://schemas.microsoft.com/office/drawing/2014/main" id="{34D9D3F5-B7CB-3327-8E19-6B4C9C6BD890}"/>
              </a:ext>
            </a:extLst>
          </p:cNvPr>
          <p:cNvSpPr/>
          <p:nvPr/>
        </p:nvSpPr>
        <p:spPr>
          <a:xfrm>
            <a:off x="3657600" y="4307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41E-777B-CC92-7A27-344A65628D78}"/>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570B096-97A8-0BD8-3049-897B0E15477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6BB161AF-1C15-AC13-1648-766BEBE35C21}"/>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Push the argument a on the stack</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DA5F636B-B354-0BCB-BA6F-8734DC69D6DA}"/>
              </a:ext>
            </a:extLst>
          </p:cNvPr>
          <p:cNvSpPr/>
          <p:nvPr/>
        </p:nvSpPr>
        <p:spPr>
          <a:xfrm>
            <a:off x="3657600" y="4883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F69CF07A-79EC-CA01-9E90-D09E043F9B96}"/>
              </a:ext>
            </a:extLst>
          </p:cNvPr>
          <p:cNvSpPr/>
          <p:nvPr/>
        </p:nvSpPr>
        <p:spPr>
          <a:xfrm>
            <a:off x="3321000" y="1756800"/>
            <a:ext cx="457200" cy="336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216-E4F1-6171-436C-E18CA39D145C}"/>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CE89337E-77EC-504B-05E5-FF49759DFECE}"/>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91D205E-7866-896D-BE3D-D4B49251F12D}"/>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Call the PLT entry for the </a:t>
            </a:r>
            <a:r>
              <a:rPr lang="en-US">
                <a:solidFill>
                  <a:srgbClr val="1B75BC"/>
                </a:solidFill>
              </a:rPr>
              <a:t>ml_util_func()</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C6BA0F5B-2716-815B-672F-3DE8B599A0D6}"/>
              </a:ext>
            </a:extLst>
          </p:cNvPr>
          <p:cNvSpPr/>
          <p:nvPr/>
        </p:nvSpPr>
        <p:spPr>
          <a:xfrm>
            <a:off x="3657600" y="5423400"/>
            <a:ext cx="3200400" cy="29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3B0-E553-48D5-17D0-64C1856621E7}"/>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43D32BB-E2CE-657E-D135-2C5720842F1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743732F4-59C8-814E-22EF-98AEA8F70E54}"/>
              </a:ext>
            </a:extLst>
          </p:cNvPr>
          <p:cNvSpPr txBox="1">
            <a:spLocks noGrp="1"/>
          </p:cNvSpPr>
          <p:nvPr>
            <p:ph type="body" idx="4294967295"/>
          </p:nvPr>
        </p:nvSpPr>
        <p:spPr>
          <a:xfrm>
            <a:off x="4847760" y="1828800"/>
            <a:ext cx="4296240" cy="1828800"/>
          </a:xfrm>
        </p:spPr>
        <p:txBody>
          <a:bodyPr>
            <a:normAutofit fontScale="62500" lnSpcReduction="20000"/>
          </a:bodyPr>
          <a:lstStyle/>
          <a:p>
            <a:pPr lvl="0">
              <a:buSzPct val="45000"/>
              <a:buFont typeface="StarSymbol"/>
              <a:buChar char="●"/>
            </a:pPr>
            <a:r>
              <a:rPr lang="en-US"/>
              <a:t>Jump to an address specified in 	GOT</a:t>
            </a:r>
          </a:p>
          <a:p>
            <a:pPr marL="0" lvl="1" indent="0" hangingPunct="0">
              <a:spcBef>
                <a:spcPts val="0"/>
              </a:spcBef>
              <a:spcAft>
                <a:spcPts val="1414"/>
              </a:spcAft>
              <a:buSzPct val="45000"/>
              <a:buFont typeface="StarSymbol"/>
              <a:buChar char="●"/>
            </a:pPr>
            <a:r>
              <a:rPr lang="en-US" sz="3200">
                <a:latin typeface="Liberation Sans" pitchFamily="18"/>
              </a:rPr>
              <a:t> [ebx+0x14] contains address 0x3a6</a:t>
            </a:r>
          </a:p>
          <a:p>
            <a:pPr marL="0" lvl="1" indent="0" hangingPunct="0">
              <a:spcBef>
                <a:spcPts val="0"/>
              </a:spcBef>
              <a:spcAft>
                <a:spcPts val="1414"/>
              </a:spcAft>
              <a:buSzPct val="45000"/>
              <a:buFont typeface="StarSymbol"/>
              <a:buChar char="●"/>
            </a:pPr>
            <a:r>
              <a:rPr lang="en-US" sz="3200">
                <a:latin typeface="Liberation Sans" pitchFamily="18"/>
              </a:rPr>
              <a:t>i.e., effectively we jump to the next instruction via GOT</a:t>
            </a:r>
          </a:p>
        </p:txBody>
      </p:sp>
      <p:sp>
        <p:nvSpPr>
          <p:cNvPr id="5" name="Freeform 4">
            <a:extLst>
              <a:ext uri="{FF2B5EF4-FFF2-40B4-BE49-F238E27FC236}">
                <a16:creationId xmlns:a16="http://schemas.microsoft.com/office/drawing/2014/main" id="{6BA87704-1C80-6F45-EFEC-4D53F95721D9}"/>
              </a:ext>
            </a:extLst>
          </p:cNvPr>
          <p:cNvSpPr/>
          <p:nvPr/>
        </p:nvSpPr>
        <p:spPr>
          <a:xfrm>
            <a:off x="457200" y="6459480"/>
            <a:ext cx="6172200" cy="27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ED6-6BC6-FCF8-DDFA-ABF728204334}"/>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5BE1226F-C730-F256-0395-8FDC03209139}"/>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9E6FD2CD-036B-3F22-8ADF-9390F581C6C4}"/>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Prepare arguments for the resolver</a:t>
            </a:r>
          </a:p>
          <a:p>
            <a:pPr lvl="0">
              <a:buSzPct val="45000"/>
              <a:buFont typeface="StarSymbol"/>
              <a:buChar char="●"/>
            </a:pPr>
            <a:endParaRPr lang="en-US"/>
          </a:p>
        </p:txBody>
      </p:sp>
      <p:sp>
        <p:nvSpPr>
          <p:cNvPr id="5" name="Freeform 4">
            <a:extLst>
              <a:ext uri="{FF2B5EF4-FFF2-40B4-BE49-F238E27FC236}">
                <a16:creationId xmlns:a16="http://schemas.microsoft.com/office/drawing/2014/main" id="{C85EF386-125E-9E07-1845-A8B72B7F26EE}"/>
              </a:ext>
            </a:extLst>
          </p:cNvPr>
          <p:cNvSpPr/>
          <p:nvPr/>
        </p:nvSpPr>
        <p:spPr>
          <a:xfrm>
            <a:off x="457200" y="6736680"/>
            <a:ext cx="61722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565-0F40-A0E6-7AD0-674B939000B3}"/>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67F7CB8F-A370-5E43-029C-C771ABCB984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110CE17E-D1ED-91A1-076D-526ABC684FD7}"/>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Call resolver</a:t>
            </a:r>
          </a:p>
        </p:txBody>
      </p:sp>
      <p:sp>
        <p:nvSpPr>
          <p:cNvPr id="5" name="Freeform 4">
            <a:extLst>
              <a:ext uri="{FF2B5EF4-FFF2-40B4-BE49-F238E27FC236}">
                <a16:creationId xmlns:a16="http://schemas.microsoft.com/office/drawing/2014/main" id="{1300E196-2A67-1871-3CA0-9A68017E9365}"/>
              </a:ext>
            </a:extLst>
          </p:cNvPr>
          <p:cNvSpPr/>
          <p:nvPr/>
        </p:nvSpPr>
        <p:spPr>
          <a:xfrm>
            <a:off x="457200" y="696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504-5EAF-601E-5E1A-897B0408ABEE}"/>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3D53364-8268-BCF6-0BE3-A41219BCD52A}"/>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E627BA2-32EE-B3B1-62F1-8432C6BA439A}"/>
              </a:ext>
            </a:extLst>
          </p:cNvPr>
          <p:cNvSpPr txBox="1">
            <a:spLocks noGrp="1"/>
          </p:cNvSpPr>
          <p:nvPr>
            <p:ph type="body" idx="4294967295"/>
          </p:nvPr>
        </p:nvSpPr>
        <p:spPr>
          <a:xfrm>
            <a:off x="4847760" y="1828800"/>
            <a:ext cx="4296240" cy="1828800"/>
          </a:xfrm>
        </p:spPr>
        <p:txBody>
          <a:bodyPr>
            <a:normAutofit fontScale="70000" lnSpcReduction="20000"/>
          </a:bodyPr>
          <a:lstStyle/>
          <a:p>
            <a:pPr lvl="0">
              <a:buSzPct val="45000"/>
              <a:buFont typeface="StarSymbol"/>
              <a:buChar char="●"/>
            </a:pPr>
            <a:r>
              <a:rPr lang="en-US"/>
              <a:t>After the address of </a:t>
            </a:r>
            <a:r>
              <a:rPr lang="en-US">
                <a:solidFill>
                  <a:srgbClr val="1B75BC"/>
                </a:solidFill>
              </a:rPr>
              <a:t>ml_util_func()</a:t>
            </a:r>
            <a:r>
              <a:rPr lang="en-US"/>
              <a:t> is resolved</a:t>
            </a:r>
          </a:p>
          <a:p>
            <a:pPr marL="0" lvl="1" indent="0" hangingPunct="0">
              <a:spcBef>
                <a:spcPts val="0"/>
              </a:spcBef>
              <a:spcAft>
                <a:spcPts val="1414"/>
              </a:spcAft>
              <a:buSzPct val="45000"/>
              <a:buFont typeface="StarSymbol"/>
              <a:buChar char="●"/>
            </a:pPr>
            <a:r>
              <a:rPr lang="en-US" sz="3200">
                <a:latin typeface="Liberation Sans" pitchFamily="18"/>
              </a:rPr>
              <a:t>i.e., on the next invocation</a:t>
            </a:r>
          </a:p>
          <a:p>
            <a:pPr lvl="0">
              <a:buSzPct val="45000"/>
              <a:buFont typeface="StarSymbol"/>
              <a:buChar char="●"/>
            </a:pPr>
            <a:r>
              <a:rPr lang="en-US"/>
              <a:t>This jump goes to the function entry</a:t>
            </a:r>
          </a:p>
        </p:txBody>
      </p:sp>
      <p:sp>
        <p:nvSpPr>
          <p:cNvPr id="5" name="Freeform 4">
            <a:extLst>
              <a:ext uri="{FF2B5EF4-FFF2-40B4-BE49-F238E27FC236}">
                <a16:creationId xmlns:a16="http://schemas.microsoft.com/office/drawing/2014/main" id="{5BCB978D-F3C2-B894-17F0-CD523E2F9F17}"/>
              </a:ext>
            </a:extLst>
          </p:cNvPr>
          <p:cNvSpPr/>
          <p:nvPr/>
        </p:nvSpPr>
        <p:spPr>
          <a:xfrm>
            <a:off x="457200" y="642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BF11-E489-5ADB-32D4-7864F8DA8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FA6F8-4990-FCA1-73AB-113CE79C5A6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7B3F513E-2776-0FF8-218E-F9AB78C46B11}"/>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CD731AFE-B131-0B75-4C25-E0AD185C0EE0}"/>
              </a:ext>
            </a:extLst>
          </p:cNvPr>
          <p:cNvSpPr/>
          <p:nvPr/>
        </p:nvSpPr>
        <p:spPr>
          <a:xfrm>
            <a:off x="2836713" y="4881623"/>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0A3618CA-5331-359A-7917-04ACEFA62D2B}"/>
              </a:ext>
            </a:extLst>
          </p:cNvPr>
          <p:cNvSpPr/>
          <p:nvPr/>
        </p:nvSpPr>
        <p:spPr>
          <a:xfrm>
            <a:off x="5030044"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424615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A32323-D5D3-240D-A9A8-A60532CD74A0}"/>
              </a:ext>
            </a:extLst>
          </p:cNvPr>
          <p:cNvSpPr txBox="1">
            <a:spLocks noGrp="1"/>
          </p:cNvSpPr>
          <p:nvPr>
            <p:ph type="subTitle" idx="4294967295"/>
          </p:nvPr>
        </p:nvSpPr>
        <p:spPr>
          <a:xfrm>
            <a:off x="503999" y="301320"/>
            <a:ext cx="9071640" cy="5852160"/>
          </a:xfrm>
        </p:spPr>
        <p:txBody>
          <a:bodyPr anchor="ctr"/>
          <a:lstStyle/>
          <a:p>
            <a:pPr lvl="0" algn="ctr"/>
            <a:r>
              <a:rPr lang="en-US" sz="4000"/>
              <a:t>Loading and starting programs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83853A-B1D7-D907-2963-FA9471122632}"/>
              </a:ext>
            </a:extLst>
          </p:cNvPr>
          <p:cNvSpPr txBox="1">
            <a:spLocks noGrp="1"/>
          </p:cNvSpPr>
          <p:nvPr>
            <p:ph type="subTitle" idx="4294967295"/>
          </p:nvPr>
        </p:nvSpPr>
        <p:spPr>
          <a:xfrm>
            <a:off x="503999" y="301320"/>
            <a:ext cx="9071640" cy="5851800"/>
          </a:xfrm>
        </p:spPr>
        <p:txBody>
          <a:bodyPr anchor="ctr"/>
          <a:lstStyle/>
          <a:p>
            <a:pPr lvl="0" algn="ctr"/>
            <a:r>
              <a:rPr lang="en-US"/>
              <a:t>Starting statically linked programs</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BBEF-A1BA-BE0B-58C9-668A84FE69A4}"/>
              </a:ext>
            </a:extLst>
          </p:cNvPr>
          <p:cNvSpPr txBox="1">
            <a:spLocks noGrp="1"/>
          </p:cNvSpPr>
          <p:nvPr>
            <p:ph type="title" idx="4294967295"/>
          </p:nvPr>
        </p:nvSpPr>
        <p:spPr/>
        <p:txBody>
          <a:bodyPr/>
          <a:lstStyle/>
          <a:p>
            <a:pPr lvl="0"/>
            <a:r>
              <a:rPr lang="en-US"/>
              <a:t>Remember we call </a:t>
            </a:r>
            <a:r>
              <a:rPr lang="en-US">
                <a:solidFill>
                  <a:srgbClr val="1B75BC"/>
                </a:solidFill>
              </a:rPr>
              <a:t>execv()</a:t>
            </a:r>
          </a:p>
        </p:txBody>
      </p:sp>
      <p:sp>
        <p:nvSpPr>
          <p:cNvPr id="3" name="Text Placeholder 2">
            <a:extLst>
              <a:ext uri="{FF2B5EF4-FFF2-40B4-BE49-F238E27FC236}">
                <a16:creationId xmlns:a16="http://schemas.microsoft.com/office/drawing/2014/main" id="{6C51D2E0-EB5F-9796-47DE-8FCBE952485C}"/>
              </a:ext>
            </a:extLst>
          </p:cNvPr>
          <p:cNvSpPr txBox="1">
            <a:spLocks noGrp="1"/>
          </p:cNvSpPr>
          <p:nvPr>
            <p:ph type="body" idx="4294967295"/>
          </p:nvPr>
        </p:nvSpPr>
        <p:spPr/>
        <p:txBody>
          <a:bodyPr/>
          <a:lstStyle/>
          <a:p>
            <a:pPr lvl="0">
              <a:buSzPct val="45000"/>
              <a:buFont typeface="StarSymbol"/>
              <a:buChar char="●"/>
            </a:pPr>
            <a:r>
              <a:rPr lang="en-US"/>
              <a:t>Kernel reads the program from disk</a:t>
            </a:r>
          </a:p>
          <a:p>
            <a:pPr lvl="0">
              <a:buSzPct val="45000"/>
              <a:buFont typeface="StarSymbol"/>
              <a:buChar char="●"/>
            </a:pPr>
            <a:r>
              <a:rPr lang="en-US"/>
              <a:t>Kernel can handle multiple executable formats</a:t>
            </a:r>
          </a:p>
          <a:p>
            <a:pPr marL="0" lvl="1" indent="0" hangingPunct="0">
              <a:spcBef>
                <a:spcPts val="0"/>
              </a:spcBef>
              <a:spcAft>
                <a:spcPts val="1414"/>
              </a:spcAft>
              <a:buSzPct val="45000"/>
              <a:buFont typeface="StarSymbol"/>
              <a:buChar char="●"/>
            </a:pPr>
            <a:r>
              <a:rPr lang="en-US" sz="3200">
                <a:latin typeface="Liberation Sans" pitchFamily="18"/>
              </a:rPr>
              <a:t>It tries all of them one by one until it succeeds</a:t>
            </a:r>
          </a:p>
          <a:p>
            <a:pPr marL="0" lvl="1" indent="0" hangingPunct="0">
              <a:spcBef>
                <a:spcPts val="0"/>
              </a:spcBef>
              <a:spcAft>
                <a:spcPts val="1414"/>
              </a:spcAft>
              <a:buSzPct val="45000"/>
              <a:buFont typeface="StarSymbol"/>
              <a:buChar char="●"/>
            </a:pPr>
            <a:r>
              <a:rPr lang="en-US" sz="3200">
                <a:latin typeface="Liberation Sans" pitchFamily="18"/>
              </a:rPr>
              <a:t>E.g. it can execute scripts by noticing that the program starts with</a:t>
            </a:r>
          </a:p>
          <a:p>
            <a:pPr marL="0" lvl="2" indent="0" hangingPunct="0">
              <a:spcBef>
                <a:spcPts val="0"/>
              </a:spcBef>
              <a:spcAft>
                <a:spcPts val="1414"/>
              </a:spcAft>
              <a:buSzPct val="75000"/>
              <a:buFont typeface="StarSymbol"/>
              <a:buChar char="–"/>
            </a:pPr>
            <a:r>
              <a:rPr lang="en-US" sz="3200">
                <a:latin typeface="Liberation Sans" pitchFamily="18"/>
              </a:rPr>
              <a:t>#!</a:t>
            </a:r>
          </a:p>
          <a:p>
            <a:pPr lvl="0">
              <a:buSzPct val="45000"/>
              <a:buFont typeface="StarSymbol"/>
              <a:buChar char="●"/>
            </a:pPr>
            <a:r>
              <a:rPr lang="en-US"/>
              <a:t>We’ll concentrate on ELF</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15A-96AA-F5CC-6027-22F353A639F1}"/>
              </a:ext>
            </a:extLst>
          </p:cNvPr>
          <p:cNvSpPr txBox="1">
            <a:spLocks noGrp="1"/>
          </p:cNvSpPr>
          <p:nvPr>
            <p:ph type="title" idx="4294967295"/>
          </p:nvPr>
        </p:nvSpPr>
        <p:spPr/>
        <p:txBody>
          <a:bodyPr>
            <a:spAutoFit/>
          </a:bodyPr>
          <a:lstStyle/>
          <a:p>
            <a:pPr lvl="0"/>
            <a:r>
              <a:rPr lang="en-US"/>
              <a:t>A bit of work before </a:t>
            </a:r>
            <a:r>
              <a:rPr lang="en-US">
                <a:solidFill>
                  <a:srgbClr val="1B75BC"/>
                </a:solidFill>
              </a:rPr>
              <a:t>main()</a:t>
            </a:r>
          </a:p>
        </p:txBody>
      </p:sp>
      <p:sp>
        <p:nvSpPr>
          <p:cNvPr id="3" name="Text Placeholder 2">
            <a:extLst>
              <a:ext uri="{FF2B5EF4-FFF2-40B4-BE49-F238E27FC236}">
                <a16:creationId xmlns:a16="http://schemas.microsoft.com/office/drawing/2014/main" id="{AF4C4CA3-68B6-7609-A256-A9CA30E16907}"/>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4C899A3C-1132-A99A-4F0A-BA0BCB8415F8}"/>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D05F-360F-FD2D-5FD0-E875DA68970D}"/>
              </a:ext>
            </a:extLst>
          </p:cNvPr>
          <p:cNvSpPr txBox="1">
            <a:spLocks noGrp="1"/>
          </p:cNvSpPr>
          <p:nvPr>
            <p:ph type="title" idx="4294967295"/>
          </p:nvPr>
        </p:nvSpPr>
        <p:spPr/>
        <p:txBody>
          <a:bodyPr/>
          <a:lstStyle/>
          <a:p>
            <a:pPr lvl="0"/>
            <a:r>
              <a:rPr lang="en-US"/>
              <a:t>To see the backtrace before </a:t>
            </a:r>
            <a:r>
              <a:rPr lang="en-US">
                <a:solidFill>
                  <a:srgbClr val="00599D"/>
                </a:solidFill>
              </a:rPr>
              <a:t>main()</a:t>
            </a:r>
          </a:p>
        </p:txBody>
      </p:sp>
      <p:sp>
        <p:nvSpPr>
          <p:cNvPr id="3" name="Text Placeholder 2">
            <a:extLst>
              <a:ext uri="{FF2B5EF4-FFF2-40B4-BE49-F238E27FC236}">
                <a16:creationId xmlns:a16="http://schemas.microsoft.com/office/drawing/2014/main" id="{782FF4AB-58C3-102B-EF92-B54585D454CC}"/>
              </a:ext>
            </a:extLst>
          </p:cNvPr>
          <p:cNvSpPr txBox="1">
            <a:spLocks noGrp="1"/>
          </p:cNvSpPr>
          <p:nvPr>
            <p:ph type="body" idx="4294967295"/>
          </p:nvPr>
        </p:nvSpPr>
        <p:spPr/>
        <p:txBody>
          <a:bodyPr>
            <a:normAutofit fontScale="47500" lnSpcReduction="20000"/>
          </a:bodyPr>
          <a:lstStyle/>
          <a:p>
            <a:pPr lvl="0">
              <a:buSzPct val="45000"/>
              <a:buFont typeface="StarSymbol"/>
              <a:buChar char="●"/>
            </a:pPr>
            <a:r>
              <a:rPr lang="en-US"/>
              <a:t>Execute this command in GDB</a:t>
            </a:r>
          </a:p>
          <a:p>
            <a:pPr marL="0" lvl="1" indent="0" hangingPunct="0">
              <a:spcBef>
                <a:spcPts val="0"/>
              </a:spcBef>
              <a:buNone/>
            </a:pPr>
            <a:r>
              <a:rPr lang="en-US" sz="3200">
                <a:solidFill>
                  <a:srgbClr val="94476B"/>
                </a:solidFill>
                <a:latin typeface="LMMono10" pitchFamily="17"/>
              </a:rPr>
              <a:t>(gdb) set backtrace past-main on</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a:t>Example for our homework</a:t>
            </a:r>
          </a:p>
          <a:p>
            <a:pPr marL="0" lvl="1" indent="0" hangingPunct="0">
              <a:spcBef>
                <a:spcPts val="0"/>
              </a:spcBef>
              <a:spcAft>
                <a:spcPts val="1414"/>
              </a:spcAft>
              <a:buNone/>
            </a:pPr>
            <a:r>
              <a:rPr lang="en-US" sz="3200">
                <a:solidFill>
                  <a:srgbClr val="94476B"/>
                </a:solidFill>
                <a:latin typeface="LMMono10" pitchFamily="17"/>
              </a:rPr>
              <a:t>Breakpoint 1, main () at main.c:26</a:t>
            </a:r>
          </a:p>
          <a:p>
            <a:pPr marL="0" lvl="1" indent="0" hangingPunct="0">
              <a:spcBef>
                <a:spcPts val="0"/>
              </a:spcBef>
              <a:spcAft>
                <a:spcPts val="1414"/>
              </a:spcAft>
              <a:buNone/>
            </a:pPr>
            <a:r>
              <a:rPr lang="en-US" sz="3200">
                <a:solidFill>
                  <a:srgbClr val="94476B"/>
                </a:solidFill>
                <a:latin typeface="LMMono10" pitchFamily="17"/>
              </a:rPr>
              <a:t>26	    s = sum(100);</a:t>
            </a:r>
          </a:p>
          <a:p>
            <a:pPr marL="0" lvl="1" indent="0" hangingPunct="0">
              <a:spcBef>
                <a:spcPts val="0"/>
              </a:spcBef>
              <a:spcAft>
                <a:spcPts val="1414"/>
              </a:spcAft>
              <a:buNone/>
            </a:pPr>
            <a:r>
              <a:rPr lang="en-US" sz="3200">
                <a:solidFill>
                  <a:srgbClr val="94476B"/>
                </a:solidFill>
                <a:latin typeface="LMMono10" pitchFamily="17"/>
              </a:rPr>
              <a:t>Missing separate debuginfos, use: debuginfo-install glibc-2.17-292.el7.i686</a:t>
            </a:r>
          </a:p>
          <a:p>
            <a:pPr marL="0" lvl="1" indent="0" hangingPunct="0">
              <a:spcBef>
                <a:spcPts val="0"/>
              </a:spcBef>
              <a:spcAft>
                <a:spcPts val="1414"/>
              </a:spcAft>
              <a:buNone/>
            </a:pPr>
            <a:r>
              <a:rPr lang="en-US" sz="3200">
                <a:solidFill>
                  <a:srgbClr val="94476B"/>
                </a:solidFill>
                <a:latin typeface="LMMono10" pitchFamily="17"/>
              </a:rPr>
              <a:t>(gdb) set backtrace past-main on</a:t>
            </a:r>
          </a:p>
          <a:p>
            <a:pPr marL="0" lvl="1" indent="0" hangingPunct="0">
              <a:spcBef>
                <a:spcPts val="0"/>
              </a:spcBef>
              <a:spcAft>
                <a:spcPts val="1414"/>
              </a:spcAft>
              <a:buNone/>
            </a:pPr>
            <a:r>
              <a:rPr lang="en-US" sz="3200">
                <a:solidFill>
                  <a:srgbClr val="94476B"/>
                </a:solidFill>
                <a:latin typeface="LMMono10" pitchFamily="17"/>
              </a:rPr>
              <a:t>(gdb) bt</a:t>
            </a:r>
          </a:p>
          <a:p>
            <a:pPr marL="0" lvl="1" indent="0" hangingPunct="0">
              <a:spcBef>
                <a:spcPts val="0"/>
              </a:spcBef>
              <a:spcAft>
                <a:spcPts val="1414"/>
              </a:spcAft>
              <a:buNone/>
            </a:pPr>
            <a:r>
              <a:rPr lang="en-US" sz="3200">
                <a:solidFill>
                  <a:srgbClr val="94476B"/>
                </a:solidFill>
                <a:latin typeface="LMMono10" pitchFamily="17"/>
              </a:rPr>
              <a:t>#0  main () at main.c:26</a:t>
            </a:r>
          </a:p>
          <a:p>
            <a:pPr marL="0" lvl="1" indent="0" hangingPunct="0">
              <a:spcBef>
                <a:spcPts val="0"/>
              </a:spcBef>
              <a:spcAft>
                <a:spcPts val="1414"/>
              </a:spcAft>
              <a:buNone/>
            </a:pPr>
            <a:r>
              <a:rPr lang="en-US" sz="3200">
                <a:solidFill>
                  <a:srgbClr val="94476B"/>
                </a:solidFill>
                <a:latin typeface="LMMono10" pitchFamily="17"/>
              </a:rPr>
              <a:t>#1  0xf7dfb2a3 in __libc_start_main () from /lib/libc.so.6</a:t>
            </a:r>
          </a:p>
          <a:p>
            <a:pPr marL="0" lvl="1" indent="0" hangingPunct="0">
              <a:spcBef>
                <a:spcPts val="0"/>
              </a:spcBef>
              <a:spcAft>
                <a:spcPts val="1414"/>
              </a:spcAft>
              <a:buNone/>
            </a:pPr>
            <a:r>
              <a:rPr lang="en-US" sz="3200">
                <a:solidFill>
                  <a:srgbClr val="94476B"/>
                </a:solidFill>
                <a:latin typeface="LMMono10" pitchFamily="17"/>
              </a:rPr>
              <a:t>#2  0x08048331 in _start ()</a:t>
            </a:r>
          </a:p>
          <a:p>
            <a:pPr marL="0" lvl="1" indent="0" hangingPunct="0">
              <a:spcBef>
                <a:spcPts val="0"/>
              </a:spcBef>
              <a:spcAft>
                <a:spcPts val="1414"/>
              </a:spcAft>
              <a:buNone/>
            </a:pPr>
            <a:r>
              <a:rPr lang="en-US" sz="3200">
                <a:solidFill>
                  <a:srgbClr val="94476B"/>
                </a:solidFill>
                <a:latin typeface="LMMono10" pitchFamily="17"/>
              </a:rPr>
              <a:t>(gdb)</a:t>
            </a: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6ED-D3BB-39D4-E14E-0FA49B91F874}"/>
              </a:ext>
            </a:extLst>
          </p:cNvPr>
          <p:cNvSpPr txBox="1">
            <a:spLocks noGrp="1"/>
          </p:cNvSpPr>
          <p:nvPr>
            <p:ph type="title" idx="4294967295"/>
          </p:nvPr>
        </p:nvSpPr>
        <p:spPr/>
        <p:txBody>
          <a:bodyPr/>
          <a:lstStyle/>
          <a:p>
            <a:pPr lvl="0"/>
            <a:r>
              <a:rPr lang="en-US"/>
              <a:t>Alternatively set a breakpoint on</a:t>
            </a:r>
            <a:r>
              <a:rPr lang="en-US">
                <a:solidFill>
                  <a:srgbClr val="00599D"/>
                </a:solidFill>
              </a:rPr>
              <a:t> __start</a:t>
            </a:r>
          </a:p>
        </p:txBody>
      </p:sp>
      <p:sp>
        <p:nvSpPr>
          <p:cNvPr id="3" name="Text Placeholder 2">
            <a:extLst>
              <a:ext uri="{FF2B5EF4-FFF2-40B4-BE49-F238E27FC236}">
                <a16:creationId xmlns:a16="http://schemas.microsoft.com/office/drawing/2014/main" id="{5B9EC0DF-C96A-DDFB-6E70-4B58D106E2D6}"/>
              </a:ext>
            </a:extLst>
          </p:cNvPr>
          <p:cNvSpPr txBox="1">
            <a:spLocks noGrp="1"/>
          </p:cNvSpPr>
          <p:nvPr>
            <p:ph type="body" idx="4294967295"/>
          </p:nvPr>
        </p:nvSpPr>
        <p:spPr>
          <a:xfrm>
            <a:off x="503999" y="1769040"/>
            <a:ext cx="9071640" cy="5546160"/>
          </a:xfrm>
        </p:spPr>
        <p:txBody>
          <a:bodyPr>
            <a:normAutofit fontScale="25000" lnSpcReduction="20000"/>
          </a:bodyPr>
          <a:lstStyle/>
          <a:p>
            <a:pPr lvl="0">
              <a:buSzPct val="45000"/>
              <a:buFont typeface="StarSymbol"/>
              <a:buChar char="●"/>
            </a:pPr>
            <a:r>
              <a:rPr lang="en-US" sz="4800"/>
              <a:t>Use readelf</a:t>
            </a:r>
          </a:p>
          <a:p>
            <a:pPr marL="0" lvl="1" indent="0" hangingPunct="0">
              <a:spcBef>
                <a:spcPts val="0"/>
              </a:spcBef>
              <a:buNone/>
            </a:pPr>
            <a:r>
              <a:rPr lang="en-US" sz="4400">
                <a:solidFill>
                  <a:srgbClr val="94476B"/>
                </a:solidFill>
                <a:latin typeface="LMMono10" pitchFamily="17"/>
              </a:rPr>
              <a:t>readelf -a hello</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sz="4800"/>
              <a:t>Example for our homework</a:t>
            </a:r>
          </a:p>
          <a:p>
            <a:pPr marL="0" lvl="1" indent="0" hangingPunct="0">
              <a:spcBef>
                <a:spcPts val="0"/>
              </a:spcBef>
              <a:spcAft>
                <a:spcPts val="1414"/>
              </a:spcAft>
              <a:buNone/>
            </a:pPr>
            <a:r>
              <a:rPr lang="en-US" sz="4400">
                <a:solidFill>
                  <a:srgbClr val="94476B"/>
                </a:solidFill>
                <a:latin typeface="LMMono10" pitchFamily="17"/>
              </a:rPr>
              <a:t>ELF Header:</a:t>
            </a:r>
          </a:p>
          <a:p>
            <a:pPr lvl="0">
              <a:buSzPct val="45000"/>
              <a:buFont typeface="StarSymbol"/>
              <a:buChar char="●"/>
            </a:pPr>
            <a:r>
              <a:rPr lang="en-US" sz="4800">
                <a:solidFill>
                  <a:srgbClr val="94476B"/>
                </a:solidFill>
                <a:latin typeface="LMMono10" pitchFamily="17"/>
              </a:rPr>
              <a:t>  Magic:   7f 45 4c 46 01 01 01 00 00 00 00 00 00 00 00 00</a:t>
            </a:r>
          </a:p>
          <a:p>
            <a:pPr lvl="0">
              <a:buSzPct val="45000"/>
              <a:buFont typeface="StarSymbol"/>
              <a:buChar char="●"/>
            </a:pPr>
            <a:r>
              <a:rPr lang="en-US" sz="4800">
                <a:solidFill>
                  <a:srgbClr val="94476B"/>
                </a:solidFill>
                <a:latin typeface="LMMono10" pitchFamily="17"/>
              </a:rPr>
              <a:t>  Class:                             ELF32</a:t>
            </a:r>
          </a:p>
          <a:p>
            <a:pPr lvl="0">
              <a:buSzPct val="45000"/>
              <a:buFont typeface="StarSymbol"/>
              <a:buChar char="●"/>
            </a:pPr>
            <a:r>
              <a:rPr lang="en-US" sz="4800">
                <a:solidFill>
                  <a:srgbClr val="94476B"/>
                </a:solidFill>
                <a:latin typeface="LMMono10" pitchFamily="17"/>
              </a:rPr>
              <a:t>  Data:                              2's complement, little endian</a:t>
            </a:r>
          </a:p>
          <a:p>
            <a:pPr lvl="0">
              <a:buSzPct val="45000"/>
              <a:buFont typeface="StarSymbol"/>
              <a:buChar char="●"/>
            </a:pPr>
            <a:r>
              <a:rPr lang="en-US" sz="4800">
                <a:solidFill>
                  <a:srgbClr val="94476B"/>
                </a:solidFill>
                <a:latin typeface="LMMono10" pitchFamily="17"/>
              </a:rPr>
              <a:t>  Version:                           1 (current)</a:t>
            </a:r>
          </a:p>
          <a:p>
            <a:pPr lvl="0">
              <a:buSzPct val="45000"/>
              <a:buFont typeface="StarSymbol"/>
              <a:buChar char="●"/>
            </a:pPr>
            <a:r>
              <a:rPr lang="en-US" sz="4800">
                <a:solidFill>
                  <a:srgbClr val="94476B"/>
                </a:solidFill>
                <a:latin typeface="LMMono10" pitchFamily="17"/>
              </a:rPr>
              <a:t>  OS/ABI:                            UNIX - System V</a:t>
            </a:r>
          </a:p>
          <a:p>
            <a:pPr lvl="0">
              <a:buSzPct val="45000"/>
              <a:buFont typeface="StarSymbol"/>
              <a:buChar char="●"/>
            </a:pPr>
            <a:r>
              <a:rPr lang="en-US" sz="4800">
                <a:solidFill>
                  <a:srgbClr val="94476B"/>
                </a:solidFill>
                <a:latin typeface="LMMono10" pitchFamily="17"/>
              </a:rPr>
              <a:t>  ABI Version:                       0</a:t>
            </a:r>
          </a:p>
          <a:p>
            <a:pPr lvl="0">
              <a:buSzPct val="45000"/>
              <a:buFont typeface="StarSymbol"/>
              <a:buChar char="●"/>
            </a:pPr>
            <a:r>
              <a:rPr lang="en-US" sz="4800">
                <a:solidFill>
                  <a:srgbClr val="94476B"/>
                </a:solidFill>
                <a:latin typeface="LMMono10" pitchFamily="17"/>
              </a:rPr>
              <a:t>  Type:                              EXEC (Executable file)</a:t>
            </a:r>
          </a:p>
          <a:p>
            <a:pPr lvl="0">
              <a:buSzPct val="45000"/>
              <a:buFont typeface="StarSymbol"/>
              <a:buChar char="●"/>
            </a:pPr>
            <a:r>
              <a:rPr lang="en-US" sz="4800">
                <a:solidFill>
                  <a:srgbClr val="94476B"/>
                </a:solidFill>
                <a:latin typeface="LMMono10" pitchFamily="17"/>
              </a:rPr>
              <a:t>  Machine:                           Intel 80386</a:t>
            </a:r>
          </a:p>
          <a:p>
            <a:pPr lvl="0">
              <a:buSzPct val="45000"/>
              <a:buFont typeface="StarSymbol"/>
              <a:buChar char="●"/>
            </a:pPr>
            <a:r>
              <a:rPr lang="en-US" sz="4800">
                <a:solidFill>
                  <a:srgbClr val="94476B"/>
                </a:solidFill>
                <a:latin typeface="LMMono10" pitchFamily="17"/>
              </a:rPr>
              <a:t>  Version:                           0x1</a:t>
            </a:r>
          </a:p>
          <a:p>
            <a:pPr lvl="0">
              <a:buSzPct val="45000"/>
              <a:buFont typeface="StarSymbol"/>
              <a:buChar char="●"/>
            </a:pPr>
            <a:r>
              <a:rPr lang="en-US" sz="4800" b="1">
                <a:solidFill>
                  <a:srgbClr val="94476B"/>
                </a:solidFill>
                <a:latin typeface="LMMono10" pitchFamily="17"/>
              </a:rPr>
              <a:t>  Entry point address:               0x8048310</a:t>
            </a:r>
          </a:p>
          <a:p>
            <a:pPr lvl="0">
              <a:buSzPct val="45000"/>
              <a:buFont typeface="StarSymbol"/>
              <a:buChar char="●"/>
            </a:pPr>
            <a:r>
              <a:rPr lang="en-US" sz="4800">
                <a:solidFill>
                  <a:srgbClr val="94476B"/>
                </a:solidFill>
                <a:latin typeface="LMMono10" pitchFamily="17"/>
              </a:rPr>
              <a:t>  Start of program headers:          52 (bytes into file)</a:t>
            </a:r>
          </a:p>
          <a:p>
            <a:pPr lvl="0">
              <a:buSzPct val="45000"/>
              <a:buFont typeface="StarSymbol"/>
              <a:buChar char="●"/>
            </a:pPr>
            <a:r>
              <a:rPr lang="en-US" sz="4800">
                <a:solidFill>
                  <a:srgbClr val="94476B"/>
                </a:solidFill>
                <a:latin typeface="LMMono10" pitchFamily="17"/>
              </a:rPr>
              <a:t>  Start of section headers:          6880 (bytes into file)</a:t>
            </a:r>
          </a:p>
          <a:p>
            <a:pPr lvl="0">
              <a:buSzPct val="45000"/>
              <a:buFont typeface="StarSymbol"/>
              <a:buChar char="●"/>
            </a:pPr>
            <a:r>
              <a:rPr lang="en-US" sz="4800">
                <a:solidFill>
                  <a:srgbClr val="94476B"/>
                </a:solidFill>
                <a:latin typeface="LMMono10" pitchFamily="17"/>
              </a:rPr>
              <a:t>  Flags:                             0x0</a:t>
            </a:r>
          </a:p>
          <a:p>
            <a:pPr lvl="0">
              <a:buSzPct val="45000"/>
              <a:buFont typeface="StarSymbol"/>
              <a:buChar char="●"/>
            </a:pPr>
            <a:r>
              <a:rPr lang="en-US" sz="4800">
                <a:solidFill>
                  <a:srgbClr val="94476B"/>
                </a:solidFill>
                <a:latin typeface="LMMono10" pitchFamily="17"/>
              </a:rPr>
              <a:t>  Size of this header:               52 (bytes)</a:t>
            </a:r>
          </a:p>
          <a:p>
            <a:pPr lvl="0">
              <a:buSzPct val="45000"/>
              <a:buFont typeface="StarSymbol"/>
              <a:buChar char="●"/>
            </a:pPr>
            <a:r>
              <a:rPr lang="en-US" sz="4800">
                <a:solidFill>
                  <a:srgbClr val="94476B"/>
                </a:solidFill>
                <a:latin typeface="LMMono10" pitchFamily="17"/>
              </a:rPr>
              <a:t>  Size of program headers:           32 (bytes)</a:t>
            </a:r>
          </a:p>
          <a:p>
            <a:pPr lvl="0">
              <a:buSzPct val="45000"/>
              <a:buFont typeface="StarSymbol"/>
              <a:buChar char="●"/>
            </a:pPr>
            <a:r>
              <a:rPr lang="en-US" sz="4800">
                <a:solidFill>
                  <a:srgbClr val="94476B"/>
                </a:solidFill>
                <a:latin typeface="LMMono10" pitchFamily="17"/>
              </a:rPr>
              <a:t>  Number of program headers:         9</a:t>
            </a:r>
          </a:p>
          <a:p>
            <a:pPr lvl="0">
              <a:buSzPct val="45000"/>
              <a:buFont typeface="StarSymbol"/>
              <a:buChar char="●"/>
            </a:pPr>
            <a:r>
              <a:rPr lang="en-US" sz="4800">
                <a:solidFill>
                  <a:srgbClr val="94476B"/>
                </a:solidFill>
                <a:latin typeface="LMMono10" pitchFamily="17"/>
              </a:rPr>
              <a:t>  Size of section headers:           40 (bytes)</a:t>
            </a:r>
          </a:p>
          <a:p>
            <a:pPr lvl="0">
              <a:buSzPct val="45000"/>
              <a:buFont typeface="StarSymbol"/>
              <a:buChar char="●"/>
            </a:pPr>
            <a:r>
              <a:rPr lang="en-US" sz="4800">
                <a:solidFill>
                  <a:srgbClr val="94476B"/>
                </a:solidFill>
                <a:latin typeface="LMMono10" pitchFamily="17"/>
              </a:rPr>
              <a:t>  Number of section headers:         36</a:t>
            </a:r>
          </a:p>
          <a:p>
            <a:pPr lvl="0">
              <a:buSzPct val="45000"/>
              <a:buFont typeface="StarSymbol"/>
              <a:buChar char="●"/>
            </a:pPr>
            <a:r>
              <a:rPr lang="en-US" sz="4800">
                <a:solidFill>
                  <a:srgbClr val="94476B"/>
                </a:solidFill>
                <a:latin typeface="LMMono10" pitchFamily="17"/>
              </a:rPr>
              <a:t>  Section header string table index: 35</a:t>
            </a:r>
          </a:p>
          <a:p>
            <a:pPr lvl="0">
              <a:buSzPct val="45000"/>
              <a:buFont typeface="StarSymbol"/>
              <a:buChar char="●"/>
            </a:pPr>
            <a:endParaRPr lang="en-US">
              <a:solidFill>
                <a:srgbClr val="94476B"/>
              </a:solidFill>
              <a:latin typeface="LMMono10" pitchFamily="17"/>
            </a:endParaRP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4A6-8ED8-815D-BC23-2FA3A19D97E7}"/>
              </a:ext>
            </a:extLst>
          </p:cNvPr>
          <p:cNvSpPr txBox="1">
            <a:spLocks noGrp="1"/>
          </p:cNvSpPr>
          <p:nvPr>
            <p:ph type="title" idx="4294967295"/>
          </p:nvPr>
        </p:nvSpPr>
        <p:spPr/>
        <p:txBody>
          <a:bodyPr/>
          <a:lstStyle/>
          <a:p>
            <a:pPr lvl="0"/>
            <a:r>
              <a:rPr lang="en-US"/>
              <a:t>Initializers and finalizers</a:t>
            </a:r>
          </a:p>
        </p:txBody>
      </p:sp>
      <p:sp>
        <p:nvSpPr>
          <p:cNvPr id="3" name="Text Placeholder 2">
            <a:extLst>
              <a:ext uri="{FF2B5EF4-FFF2-40B4-BE49-F238E27FC236}">
                <a16:creationId xmlns:a16="http://schemas.microsoft.com/office/drawing/2014/main" id="{62E348E5-1C08-2897-5D92-CEF4A917CD0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C++ needs a segment for invoking constructors for static variables</a:t>
            </a:r>
          </a:p>
          <a:p>
            <a:pPr marL="0" lvl="1" indent="0" hangingPunct="0">
              <a:spcBef>
                <a:spcPts val="0"/>
              </a:spcBef>
              <a:spcAft>
                <a:spcPts val="1414"/>
              </a:spcAft>
              <a:buSzPct val="45000"/>
              <a:buFont typeface="StarSymbol"/>
              <a:buChar char="●"/>
            </a:pPr>
            <a:r>
              <a:rPr lang="en-US" sz="3200">
                <a:latin typeface="Liberation Sans" pitchFamily="18"/>
              </a:rPr>
              <a:t>List of pointers to startup routines</a:t>
            </a:r>
          </a:p>
          <a:p>
            <a:pPr marL="0" lvl="2" indent="0" hangingPunct="0">
              <a:spcBef>
                <a:spcPts val="0"/>
              </a:spcBef>
              <a:spcAft>
                <a:spcPts val="1414"/>
              </a:spcAft>
              <a:buSzPct val="75000"/>
              <a:buFont typeface="StarSymbol"/>
              <a:buChar char="–"/>
            </a:pPr>
            <a:r>
              <a:rPr lang="en-US" sz="3200">
                <a:latin typeface="Liberation Sans" pitchFamily="18"/>
              </a:rPr>
              <a:t>Startup code in every module is put into an anonymous startup routine</a:t>
            </a:r>
          </a:p>
          <a:p>
            <a:pPr marL="0" lvl="2" indent="0" hangingPunct="0">
              <a:spcBef>
                <a:spcPts val="0"/>
              </a:spcBef>
              <a:spcAft>
                <a:spcPts val="1414"/>
              </a:spcAft>
              <a:buSzPct val="75000"/>
              <a:buFont typeface="StarSymbol"/>
              <a:buChar char="–"/>
            </a:pPr>
            <a:r>
              <a:rPr lang="en-US" sz="3200">
                <a:latin typeface="Liberation Sans" pitchFamily="18"/>
              </a:rPr>
              <a:t>Put into a segment called .init</a:t>
            </a:r>
          </a:p>
          <a:p>
            <a:pPr lvl="0">
              <a:buSzPct val="45000"/>
              <a:buFont typeface="StarSymbol"/>
              <a:buChar char="●"/>
            </a:pPr>
            <a:r>
              <a:rPr lang="en-US"/>
              <a:t>Problem</a:t>
            </a:r>
          </a:p>
          <a:p>
            <a:pPr marL="0" lvl="1" indent="0" hangingPunct="0">
              <a:spcBef>
                <a:spcPts val="0"/>
              </a:spcBef>
              <a:spcAft>
                <a:spcPts val="1414"/>
              </a:spcAft>
              <a:buSzPct val="45000"/>
              <a:buFont typeface="StarSymbol"/>
              <a:buChar char="●"/>
            </a:pPr>
            <a:r>
              <a:rPr lang="en-US" sz="3200">
                <a:latin typeface="Liberation Sans" pitchFamily="18"/>
              </a:rPr>
              <a:t>Order matters</a:t>
            </a:r>
          </a:p>
          <a:p>
            <a:pPr marL="0" lvl="1" indent="0" hangingPunct="0">
              <a:spcBef>
                <a:spcPts val="0"/>
              </a:spcBef>
              <a:spcAft>
                <a:spcPts val="1414"/>
              </a:spcAft>
              <a:buSzPct val="45000"/>
              <a:buFont typeface="StarSymbol"/>
              <a:buChar char="●"/>
            </a:pPr>
            <a:r>
              <a:rPr lang="en-US" sz="3200">
                <a:latin typeface="Liberation Sans" pitchFamily="18"/>
              </a:rPr>
              <a:t>Ideally you should track dependencies</a:t>
            </a:r>
          </a:p>
          <a:p>
            <a:pPr marL="0" lvl="2" indent="0" hangingPunct="0">
              <a:spcBef>
                <a:spcPts val="0"/>
              </a:spcBef>
              <a:spcAft>
                <a:spcPts val="1414"/>
              </a:spcAft>
              <a:buSzPct val="75000"/>
              <a:buFont typeface="StarSymbol"/>
              <a:buChar char="–"/>
            </a:pPr>
            <a:r>
              <a:rPr lang="en-US" sz="3200">
                <a:latin typeface="Liberation Sans" pitchFamily="18"/>
              </a:rPr>
              <a:t>This is not done</a:t>
            </a:r>
          </a:p>
          <a:p>
            <a:pPr marL="0" lvl="1" indent="0" hangingPunct="0">
              <a:spcBef>
                <a:spcPts val="0"/>
              </a:spcBef>
              <a:spcAft>
                <a:spcPts val="1414"/>
              </a:spcAft>
              <a:buSzPct val="45000"/>
              <a:buFont typeface="StarSymbol"/>
              <a:buChar char="●"/>
            </a:pPr>
            <a:r>
              <a:rPr lang="en-US" sz="3200">
                <a:latin typeface="Liberation Sans" pitchFamily="18"/>
              </a:rPr>
              <a:t>Simple hack</a:t>
            </a:r>
          </a:p>
          <a:p>
            <a:pPr marL="0" lvl="2" indent="0" hangingPunct="0">
              <a:spcBef>
                <a:spcPts val="0"/>
              </a:spcBef>
              <a:spcAft>
                <a:spcPts val="1414"/>
              </a:spcAft>
              <a:buSzPct val="75000"/>
              <a:buFont typeface="StarSymbol"/>
              <a:buChar char="–"/>
            </a:pPr>
            <a:r>
              <a:rPr lang="en-US" sz="3200">
                <a:latin typeface="Liberation Sans" pitchFamily="18"/>
              </a:rPr>
              <a:t>System libraries go first (.init), then user (.ctor)</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C052-582D-C0BD-C887-D067747A39A2}"/>
              </a:ext>
            </a:extLst>
          </p:cNvPr>
          <p:cNvSpPr txBox="1">
            <a:spLocks noGrp="1"/>
          </p:cNvSpPr>
          <p:nvPr>
            <p:ph type="title" idx="4294967295"/>
          </p:nvPr>
        </p:nvSpPr>
        <p:spPr>
          <a:xfrm>
            <a:off x="939960" y="223560"/>
            <a:ext cx="8204040" cy="919439"/>
          </a:xfrm>
        </p:spPr>
        <p:txBody>
          <a:bodyPr/>
          <a:lstStyle/>
          <a:p>
            <a:pPr lvl="0"/>
            <a:r>
              <a:rPr lang="en-US"/>
              <a:t>Example of a constructor</a:t>
            </a:r>
          </a:p>
        </p:txBody>
      </p:sp>
      <p:sp>
        <p:nvSpPr>
          <p:cNvPr id="3" name="Text Placeholder 2">
            <a:extLst>
              <a:ext uri="{FF2B5EF4-FFF2-40B4-BE49-F238E27FC236}">
                <a16:creationId xmlns:a16="http://schemas.microsoft.com/office/drawing/2014/main" id="{B71A7BA5-F801-F7EE-8C03-795C4E8BB84B}"/>
              </a:ext>
            </a:extLst>
          </p:cNvPr>
          <p:cNvSpPr txBox="1">
            <a:spLocks noGrp="1"/>
          </p:cNvSpPr>
          <p:nvPr>
            <p:ph type="body" idx="4294967295"/>
          </p:nvPr>
        </p:nvSpPr>
        <p:spPr>
          <a:xfrm>
            <a:off x="503999" y="770400"/>
            <a:ext cx="9071640" cy="5943600"/>
          </a:xfrm>
        </p:spPr>
        <p:txBody>
          <a:bodyPr>
            <a:normAutofit fontScale="70000" lnSpcReduction="20000"/>
          </a:bodyPr>
          <a:lstStyle/>
          <a:p>
            <a:pPr lvl="0"/>
            <a:endParaRPr lang="en-US">
              <a:solidFill>
                <a:srgbClr val="94476B"/>
              </a:solidFill>
              <a:latin typeface="LMMono10" pitchFamily="17"/>
            </a:endParaRPr>
          </a:p>
          <a:p>
            <a:pPr lvl="0">
              <a:spcAft>
                <a:spcPts val="0"/>
              </a:spcAft>
            </a:pPr>
            <a:r>
              <a:rPr lang="en-US">
                <a:solidFill>
                  <a:srgbClr val="94476B"/>
                </a:solidFill>
                <a:latin typeface="LMMono10" pitchFamily="17"/>
              </a:rPr>
              <a:t>#include &lt;stdio.h&gt;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void __attribute__ ((constructor)) a_constructor() {</a:t>
            </a:r>
          </a:p>
          <a:p>
            <a:pPr lvl="0">
              <a:spcAft>
                <a:spcPts val="0"/>
              </a:spcAft>
            </a:pPr>
            <a:r>
              <a:rPr lang="en-US">
                <a:solidFill>
                  <a:srgbClr val="94476B"/>
                </a:solidFill>
                <a:latin typeface="LMMono10" pitchFamily="17"/>
              </a:rPr>
              <a:t>    printf("%s\n", 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a:t>
            </a:r>
          </a:p>
          <a:p>
            <a:pPr lvl="0">
              <a:spcAft>
                <a:spcPts val="0"/>
              </a:spcAft>
            </a:pPr>
            <a:r>
              <a:rPr lang="en-US">
                <a:solidFill>
                  <a:srgbClr val="94476B"/>
                </a:solidFill>
                <a:latin typeface="LMMono10" pitchFamily="17"/>
              </a:rPr>
              <a:t>main()</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printf("%s\n",__FUNCTION__);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buSzPct val="45000"/>
              <a:buFont typeface="StarSymbol"/>
              <a:buChar char="●"/>
            </a:pPr>
            <a:r>
              <a:rPr lang="en-US" sz="5400"/>
              <a:t>Run it</a:t>
            </a:r>
          </a:p>
          <a:p>
            <a:pPr lvl="0">
              <a:spcAft>
                <a:spcPts val="0"/>
              </a:spcAft>
              <a:buSzPct val="45000"/>
              <a:buFont typeface="StarSymbol"/>
              <a:buChar char="●"/>
            </a:pPr>
            <a:r>
              <a:rPr lang="en-US">
                <a:solidFill>
                  <a:srgbClr val="94476B"/>
                </a:solidFill>
                <a:latin typeface="LMMono10" pitchFamily="17"/>
              </a:rPr>
              <a:t>$ ./hello</a:t>
            </a:r>
          </a:p>
          <a:p>
            <a:pPr lvl="0">
              <a:buSzPct val="45000"/>
              <a:buFont typeface="StarSymbol"/>
              <a:buChar char="●"/>
            </a:pPr>
            <a:r>
              <a:rPr lang="en-US">
                <a:solidFill>
                  <a:srgbClr val="94476B"/>
                </a:solidFill>
                <a:latin typeface="LMMono10" pitchFamily="17"/>
              </a:rPr>
              <a:t>a_constructor</a:t>
            </a:r>
          </a:p>
          <a:p>
            <a:pPr lvl="0">
              <a:buSzPct val="45000"/>
              <a:buFont typeface="StarSymbol"/>
              <a:buChar char="●"/>
            </a:pPr>
            <a:r>
              <a:rPr lang="en-US">
                <a:solidFill>
                  <a:srgbClr val="94476B"/>
                </a:solidFill>
                <a:latin typeface="LMMono10" pitchFamily="17"/>
              </a:rPr>
              <a:t>main</a:t>
            </a:r>
          </a:p>
          <a:p>
            <a:pPr lvl="0">
              <a:buSzPct val="45000"/>
              <a:buFont typeface="StarSymbol"/>
              <a:buChar char="●"/>
            </a:pPr>
            <a:r>
              <a:rPr lang="en-US">
                <a:solidFill>
                  <a:srgbClr val="94476B"/>
                </a:solidFill>
                <a:latin typeface="LMMono10" pitchFamily="17"/>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471-DFAD-5526-BB40-2A4435177D03}"/>
              </a:ext>
            </a:extLst>
          </p:cNvPr>
          <p:cNvSpPr txBox="1">
            <a:spLocks noGrp="1"/>
          </p:cNvSpPr>
          <p:nvPr>
            <p:ph type="title" idx="4294967295"/>
          </p:nvPr>
        </p:nvSpPr>
        <p:spPr/>
        <p:txBody>
          <a:bodyPr/>
          <a:lstStyle/>
          <a:p>
            <a:pPr lvl="0"/>
            <a:r>
              <a:rPr lang="en-US"/>
              <a:t>Starting main()</a:t>
            </a:r>
          </a:p>
        </p:txBody>
      </p:sp>
      <p:sp>
        <p:nvSpPr>
          <p:cNvPr id="3" name="Text Placeholder 2">
            <a:extLst>
              <a:ext uri="{FF2B5EF4-FFF2-40B4-BE49-F238E27FC236}">
                <a16:creationId xmlns:a16="http://schemas.microsoft.com/office/drawing/2014/main" id="{C9D97A44-A17A-41A9-6E69-621D55687775}"/>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2D3202DF-2638-0B27-5E9B-37220168087C}"/>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CB8729-83EC-FA3F-F53A-535FA6711D6A}"/>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5899-B6D5-40AA-0DB5-996D64EC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15E02-8775-43E6-68C1-73E7873CAED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BD354D86-6236-C506-29BD-0A485E50B385}"/>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80FCD211-616D-7133-AC03-D2507141CF4B}"/>
              </a:ext>
            </a:extLst>
          </p:cNvPr>
          <p:cNvSpPr/>
          <p:nvPr/>
        </p:nvSpPr>
        <p:spPr>
          <a:xfrm>
            <a:off x="2556242" y="4843358"/>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3098FF7E-D1A6-5E99-0D67-72E9DB9C3577}"/>
              </a:ext>
            </a:extLst>
          </p:cNvPr>
          <p:cNvSpPr/>
          <p:nvPr/>
        </p:nvSpPr>
        <p:spPr>
          <a:xfrm>
            <a:off x="5585629"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0686341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D8E5-7293-2F93-2281-59318C988E7E}"/>
              </a:ext>
            </a:extLst>
          </p:cNvPr>
          <p:cNvSpPr txBox="1">
            <a:spLocks noGrp="1"/>
          </p:cNvSpPr>
          <p:nvPr>
            <p:ph type="title" idx="4294967295"/>
          </p:nvPr>
        </p:nvSpPr>
        <p:spPr>
          <a:xfrm>
            <a:off x="503999" y="301320"/>
            <a:ext cx="9071640" cy="1298880"/>
          </a:xfrm>
        </p:spPr>
        <p:txBody>
          <a:bodyPr/>
          <a:lstStyle/>
          <a:p>
            <a:pPr lvl="0"/>
            <a:r>
              <a:rPr lang="en-US"/>
              <a:t>Loading a dynamically linked ELF program</a:t>
            </a:r>
          </a:p>
        </p:txBody>
      </p:sp>
      <p:sp>
        <p:nvSpPr>
          <p:cNvPr id="3" name="Text Placeholder 2">
            <a:extLst>
              <a:ext uri="{FF2B5EF4-FFF2-40B4-BE49-F238E27FC236}">
                <a16:creationId xmlns:a16="http://schemas.microsoft.com/office/drawing/2014/main" id="{C754A866-7296-0D41-B633-2DBDDC844AD9}"/>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Map ELF sections into memory</a:t>
            </a:r>
          </a:p>
          <a:p>
            <a:pPr lvl="0">
              <a:buSzPct val="45000"/>
              <a:buFont typeface="StarSymbol"/>
              <a:buChar char="●"/>
            </a:pPr>
            <a:r>
              <a:rPr lang="en-US"/>
              <a:t>Note the interpreter section</a:t>
            </a:r>
          </a:p>
          <a:p>
            <a:pPr marL="0" lvl="1" indent="0" hangingPunct="0">
              <a:spcBef>
                <a:spcPts val="0"/>
              </a:spcBef>
              <a:spcAft>
                <a:spcPts val="1414"/>
              </a:spcAft>
              <a:buSzPct val="45000"/>
              <a:buFont typeface="StarSymbol"/>
              <a:buChar char="●"/>
            </a:pPr>
            <a:r>
              <a:rPr lang="en-US" sz="3200">
                <a:latin typeface="Liberation Sans" pitchFamily="18"/>
              </a:rPr>
              <a:t>Usually ld.so</a:t>
            </a:r>
          </a:p>
          <a:p>
            <a:pPr lvl="0">
              <a:buSzPct val="45000"/>
              <a:buFont typeface="StarSymbol"/>
              <a:buChar char="●"/>
            </a:pPr>
            <a:r>
              <a:rPr lang="en-US"/>
              <a:t>Map ld.so into memory</a:t>
            </a:r>
          </a:p>
          <a:p>
            <a:pPr marL="0" lvl="1" indent="0" hangingPunct="0">
              <a:spcBef>
                <a:spcPts val="0"/>
              </a:spcBef>
              <a:spcAft>
                <a:spcPts val="1414"/>
              </a:spcAft>
              <a:buSzPct val="45000"/>
              <a:buFont typeface="StarSymbol"/>
              <a:buChar char="●"/>
            </a:pPr>
            <a:r>
              <a:rPr lang="en-US" sz="3200">
                <a:latin typeface="Liberation Sans" pitchFamily="18"/>
              </a:rPr>
              <a:t>Start ld.so instead of the program</a:t>
            </a:r>
          </a:p>
          <a:p>
            <a:pPr lvl="0">
              <a:buSzPct val="45000"/>
              <a:buFont typeface="StarSymbol"/>
              <a:buChar char="●"/>
            </a:pPr>
            <a:r>
              <a:rPr lang="en-US"/>
              <a:t>Linker (ld.so) intializes itself</a:t>
            </a:r>
          </a:p>
          <a:p>
            <a:pPr lvl="0">
              <a:buSzPct val="45000"/>
              <a:buFont typeface="StarSymbol"/>
              <a:buChar char="●"/>
            </a:pPr>
            <a:r>
              <a:rPr lang="en-US"/>
              <a:t>Finds the names of shared libraries required by the program</a:t>
            </a:r>
          </a:p>
          <a:p>
            <a:pPr marL="0" lvl="1" indent="0" hangingPunct="0">
              <a:spcBef>
                <a:spcPts val="0"/>
              </a:spcBef>
              <a:spcAft>
                <a:spcPts val="1414"/>
              </a:spcAft>
              <a:buSzPct val="45000"/>
              <a:buFont typeface="StarSymbol"/>
              <a:buChar char="●"/>
            </a:pPr>
            <a:r>
              <a:rPr lang="en-US" sz="3200">
                <a:latin typeface="Liberation Sans" pitchFamily="18"/>
              </a:rPr>
              <a:t>DT_NEEDED entries</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02F6A8-CCBB-5534-C86F-F18AB56509B4}"/>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432-A536-EF2A-E725-48816FD898B1}"/>
              </a:ext>
            </a:extLst>
          </p:cNvPr>
          <p:cNvSpPr txBox="1">
            <a:spLocks noGrp="1"/>
          </p:cNvSpPr>
          <p:nvPr>
            <p:ph type="title" idx="4294967295"/>
          </p:nvPr>
        </p:nvSpPr>
        <p:spPr/>
        <p:txBody>
          <a:bodyPr/>
          <a:lstStyle/>
          <a:p>
            <a:pPr lvl="0"/>
            <a:r>
              <a:rPr lang="en-US"/>
              <a:t>Runtime linker: ld-linux.so</a:t>
            </a:r>
          </a:p>
        </p:txBody>
      </p:sp>
      <p:sp>
        <p:nvSpPr>
          <p:cNvPr id="3" name="Text Placeholder 2">
            <a:extLst>
              <a:ext uri="{FF2B5EF4-FFF2-40B4-BE49-F238E27FC236}">
                <a16:creationId xmlns:a16="http://schemas.microsoft.com/office/drawing/2014/main" id="{39149687-AFDC-0D1E-6893-1063C2FFF0D7}"/>
              </a:ext>
            </a:extLst>
          </p:cNvPr>
          <p:cNvSpPr txBox="1">
            <a:spLocks noGrp="1"/>
          </p:cNvSpPr>
          <p:nvPr>
            <p:ph type="body" idx="4294967295"/>
          </p:nvPr>
        </p:nvSpPr>
        <p:spPr/>
        <p:txBody>
          <a:bodyPr>
            <a:normAutofit fontScale="92500" lnSpcReduction="10000"/>
          </a:bodyPr>
          <a:lstStyle/>
          <a:p>
            <a:pPr lvl="0">
              <a:buSzPct val="45000"/>
              <a:buFont typeface="StarSymbol"/>
              <a:buChar char="●"/>
            </a:pPr>
            <a:r>
              <a:rPr lang="en-US"/>
              <a:t>The kernel checks if </a:t>
            </a:r>
            <a:r>
              <a:rPr lang="en-US">
                <a:solidFill>
                  <a:srgbClr val="1B75BC"/>
                </a:solidFill>
              </a:rPr>
              <a:t>PT_INTERP</a:t>
            </a:r>
            <a:r>
              <a:rPr lang="en-US"/>
              <a:t> is present in the ELF header</a:t>
            </a:r>
          </a:p>
          <a:p>
            <a:pPr marL="0" lvl="1" indent="0" hangingPunct="0">
              <a:spcBef>
                <a:spcPts val="0"/>
              </a:spcBef>
              <a:spcAft>
                <a:spcPts val="1414"/>
              </a:spcAft>
              <a:buSzPct val="45000"/>
              <a:buFont typeface="StarSymbol"/>
              <a:buChar char="●"/>
            </a:pPr>
            <a:r>
              <a:rPr lang="en-US" sz="3200">
                <a:latin typeface="Liberation Sans" pitchFamily="18"/>
              </a:rPr>
              <a:t>Reads the filename of the interpreter</a:t>
            </a:r>
          </a:p>
          <a:p>
            <a:pPr marL="0" lvl="1" indent="0" hangingPunct="0">
              <a:spcBef>
                <a:spcPts val="0"/>
              </a:spcBef>
              <a:spcAft>
                <a:spcPts val="1414"/>
              </a:spcAft>
              <a:buSzPct val="45000"/>
              <a:buFont typeface="StarSymbol"/>
              <a:buChar char="●"/>
            </a:pPr>
            <a:r>
              <a:rPr lang="en-US" sz="3200">
                <a:latin typeface="Liberation Sans" pitchFamily="18"/>
              </a:rPr>
              <a:t>Reads the interpreter and loads it in program’s memory</a:t>
            </a:r>
          </a:p>
          <a:p>
            <a:pPr marL="0" lvl="2" indent="0" hangingPunct="0">
              <a:spcBef>
                <a:spcPts val="0"/>
              </a:spcBef>
              <a:spcAft>
                <a:spcPts val="1414"/>
              </a:spcAft>
              <a:buSzPct val="75000"/>
              <a:buFont typeface="StarSymbol"/>
              <a:buChar char="–"/>
            </a:pPr>
            <a:r>
              <a:rPr lang="en-US" sz="3200">
                <a:latin typeface="Liberation Sans" pitchFamily="18"/>
              </a:rPr>
              <a:t>It’s an ELF executable itself</a:t>
            </a:r>
          </a:p>
          <a:p>
            <a:pPr marL="0" lvl="1" indent="0" hangingPunct="0">
              <a:spcBef>
                <a:spcPts val="0"/>
              </a:spcBef>
              <a:spcAft>
                <a:spcPts val="1414"/>
              </a:spcAft>
              <a:buSzPct val="45000"/>
              <a:buFont typeface="StarSymbol"/>
              <a:buChar char="●"/>
            </a:pPr>
            <a:r>
              <a:rPr lang="en-US" sz="3200">
                <a:latin typeface="Liberation Sans" pitchFamily="18"/>
              </a:rPr>
              <a:t>Sets to start the program at the entry point of the interpreter</a:t>
            </a:r>
          </a:p>
          <a:p>
            <a:pPr marL="0" lvl="2" indent="0" hangingPunct="0">
              <a:spcBef>
                <a:spcPts val="0"/>
              </a:spcBef>
              <a:spcAft>
                <a:spcPts val="1414"/>
              </a:spcAft>
              <a:buSzPct val="75000"/>
              <a:buFont typeface="StarSymbol"/>
              <a:buChar char="–"/>
            </a:pPr>
            <a:r>
              <a:rPr lang="en-US" sz="3200">
                <a:solidFill>
                  <a:srgbClr val="1B75BC"/>
                </a:solidFill>
                <a:latin typeface="Liberation Sans" pitchFamily="18"/>
              </a:rPr>
              <a:t>execv()</a:t>
            </a:r>
            <a:r>
              <a:rPr lang="en-US" sz="3200">
                <a:latin typeface="Liberation Sans" pitchFamily="18"/>
              </a:rPr>
              <a:t> completes starting interpreter</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F19-1486-70D0-BD49-7FEF876168BB}"/>
              </a:ext>
            </a:extLst>
          </p:cNvPr>
          <p:cNvSpPr txBox="1">
            <a:spLocks noGrp="1"/>
          </p:cNvSpPr>
          <p:nvPr>
            <p:ph type="title" idx="4294967295"/>
          </p:nvPr>
        </p:nvSpPr>
        <p:spPr/>
        <p:txBody>
          <a:bodyPr/>
          <a:lstStyle/>
          <a:p>
            <a:pPr lvl="0"/>
            <a:r>
              <a:rPr lang="en-US"/>
              <a:t>Finding libraries in the file system</a:t>
            </a:r>
          </a:p>
        </p:txBody>
      </p:sp>
      <p:sp>
        <p:nvSpPr>
          <p:cNvPr id="3" name="Text Placeholder 2">
            <a:extLst>
              <a:ext uri="{FF2B5EF4-FFF2-40B4-BE49-F238E27FC236}">
                <a16:creationId xmlns:a16="http://schemas.microsoft.com/office/drawing/2014/main" id="{9F4C93CD-24B9-89DE-B9AA-72386C698F59}"/>
              </a:ext>
            </a:extLst>
          </p:cNvPr>
          <p:cNvSpPr txBox="1">
            <a:spLocks noGrp="1"/>
          </p:cNvSpPr>
          <p:nvPr>
            <p:ph type="body" idx="4294967295"/>
          </p:nvPr>
        </p:nvSpPr>
        <p:spPr/>
        <p:txBody>
          <a:bodyPr>
            <a:normAutofit fontScale="92500" lnSpcReduction="20000"/>
          </a:bodyPr>
          <a:lstStyle/>
          <a:p>
            <a:pPr lvl="0">
              <a:buSzPct val="45000"/>
              <a:buFont typeface="StarSymbol"/>
              <a:buChar char="●"/>
            </a:pPr>
            <a:r>
              <a:rPr lang="en-US"/>
              <a:t>DT_RPATH symbol</a:t>
            </a:r>
          </a:p>
          <a:p>
            <a:pPr marL="0" lvl="1" indent="0" hangingPunct="0">
              <a:spcBef>
                <a:spcPts val="0"/>
              </a:spcBef>
              <a:spcAft>
                <a:spcPts val="1414"/>
              </a:spcAft>
              <a:buSzPct val="45000"/>
              <a:buFont typeface="StarSymbol"/>
              <a:buChar char="●"/>
            </a:pPr>
            <a:r>
              <a:rPr lang="en-US" sz="3200">
                <a:latin typeface="Liberation Sans" pitchFamily="18"/>
              </a:rPr>
              <a:t>Can be linked into a file by a normal linker at link time</a:t>
            </a:r>
          </a:p>
          <a:p>
            <a:pPr lvl="0">
              <a:buSzPct val="45000"/>
              <a:buFont typeface="StarSymbol"/>
              <a:buChar char="●"/>
            </a:pPr>
            <a:r>
              <a:rPr lang="en-US"/>
              <a:t>LD_LIBRARY_PATH</a:t>
            </a:r>
          </a:p>
          <a:p>
            <a:pPr lvl="0">
              <a:buSzPct val="45000"/>
              <a:buFont typeface="StarSymbol"/>
              <a:buChar char="●"/>
            </a:pPr>
            <a:r>
              <a:rPr lang="en-US"/>
              <a:t>Library cache file</a:t>
            </a:r>
          </a:p>
          <a:p>
            <a:pPr marL="0" lvl="1" indent="0" hangingPunct="0">
              <a:spcBef>
                <a:spcPts val="0"/>
              </a:spcBef>
              <a:spcAft>
                <a:spcPts val="1414"/>
              </a:spcAft>
              <a:buSzPct val="45000"/>
              <a:buFont typeface="StarSymbol"/>
              <a:buChar char="●"/>
            </a:pPr>
            <a:r>
              <a:rPr lang="en-US" sz="3200">
                <a:latin typeface="Liberation Sans" pitchFamily="18"/>
              </a:rPr>
              <a:t>/etc/ld.so.conf</a:t>
            </a:r>
          </a:p>
          <a:p>
            <a:pPr marL="0" lvl="1" indent="0" hangingPunct="0">
              <a:spcBef>
                <a:spcPts val="0"/>
              </a:spcBef>
              <a:spcAft>
                <a:spcPts val="1414"/>
              </a:spcAft>
              <a:buSzPct val="45000"/>
              <a:buFont typeface="StarSymbol"/>
              <a:buChar char="●"/>
            </a:pPr>
            <a:r>
              <a:rPr lang="en-US" sz="3200">
                <a:latin typeface="Liberation Sans" pitchFamily="18"/>
              </a:rPr>
              <a:t>This is the most normal way to resolve library paths</a:t>
            </a:r>
          </a:p>
          <a:p>
            <a:pPr lvl="0">
              <a:buSzPct val="45000"/>
              <a:buFont typeface="StarSymbol"/>
              <a:buChar char="●"/>
            </a:pPr>
            <a:r>
              <a:rPr lang="en-US"/>
              <a:t>Default library path</a:t>
            </a:r>
          </a:p>
          <a:p>
            <a:pPr marL="0" lvl="1" indent="0" hangingPunct="0">
              <a:spcBef>
                <a:spcPts val="0"/>
              </a:spcBef>
              <a:spcAft>
                <a:spcPts val="1414"/>
              </a:spcAft>
              <a:buSzPct val="45000"/>
              <a:buFont typeface="StarSymbol"/>
              <a:buChar char="●"/>
            </a:pPr>
            <a:r>
              <a:rPr lang="en-US" sz="3200">
                <a:latin typeface="Liberation Sans" pitchFamily="18"/>
              </a:rPr>
              <a:t>/usr/lib</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543-389B-D94E-C32B-8A8DA7087D7A}"/>
              </a:ext>
            </a:extLst>
          </p:cNvPr>
          <p:cNvSpPr txBox="1">
            <a:spLocks noGrp="1"/>
          </p:cNvSpPr>
          <p:nvPr>
            <p:ph type="title" idx="4294967295"/>
          </p:nvPr>
        </p:nvSpPr>
        <p:spPr/>
        <p:txBody>
          <a:bodyPr/>
          <a:lstStyle/>
          <a:p>
            <a:pPr lvl="0"/>
            <a:r>
              <a:rPr lang="en-US"/>
              <a:t>Loading more libraries</a:t>
            </a:r>
          </a:p>
        </p:txBody>
      </p:sp>
      <p:sp>
        <p:nvSpPr>
          <p:cNvPr id="3" name="Text Placeholder 2">
            <a:extLst>
              <a:ext uri="{FF2B5EF4-FFF2-40B4-BE49-F238E27FC236}">
                <a16:creationId xmlns:a16="http://schemas.microsoft.com/office/drawing/2014/main" id="{867A9F06-6744-9C7E-BDB4-1ED3D9149E7C}"/>
              </a:ext>
            </a:extLst>
          </p:cNvPr>
          <p:cNvSpPr txBox="1">
            <a:spLocks noGrp="1"/>
          </p:cNvSpPr>
          <p:nvPr>
            <p:ph type="body" idx="4294967295"/>
          </p:nvPr>
        </p:nvSpPr>
        <p:spPr/>
        <p:txBody>
          <a:bodyPr/>
          <a:lstStyle/>
          <a:p>
            <a:pPr lvl="0">
              <a:buSzPct val="45000"/>
              <a:buFont typeface="StarSymbol"/>
              <a:buChar char="●"/>
            </a:pPr>
            <a:r>
              <a:rPr lang="en-US"/>
              <a:t>When the library is found it is loaded into memory</a:t>
            </a:r>
          </a:p>
          <a:p>
            <a:pPr marL="0" lvl="1" indent="0" hangingPunct="0">
              <a:spcBef>
                <a:spcPts val="0"/>
              </a:spcBef>
              <a:spcAft>
                <a:spcPts val="1414"/>
              </a:spcAft>
              <a:buSzPct val="45000"/>
              <a:buFont typeface="StarSymbol"/>
              <a:buChar char="●"/>
            </a:pPr>
            <a:r>
              <a:rPr lang="en-US" sz="3200">
                <a:latin typeface="Liberation Sans" pitchFamily="18"/>
              </a:rPr>
              <a:t>Linker adds its symbol table to the linked list of symbol tables</a:t>
            </a:r>
          </a:p>
          <a:p>
            <a:pPr marL="0" lvl="1" indent="0" hangingPunct="0">
              <a:spcBef>
                <a:spcPts val="0"/>
              </a:spcBef>
              <a:spcAft>
                <a:spcPts val="1414"/>
              </a:spcAft>
              <a:buSzPct val="45000"/>
              <a:buFont typeface="StarSymbol"/>
              <a:buChar char="●"/>
            </a:pPr>
            <a:r>
              <a:rPr lang="en-US" sz="3200">
                <a:latin typeface="Liberation Sans" pitchFamily="18"/>
              </a:rPr>
              <a:t>Recursively searches if the library depends on other libraries</a:t>
            </a:r>
          </a:p>
          <a:p>
            <a:pPr marL="0" lvl="2" indent="0" hangingPunct="0">
              <a:spcBef>
                <a:spcPts val="0"/>
              </a:spcBef>
              <a:spcAft>
                <a:spcPts val="1414"/>
              </a:spcAft>
              <a:buSzPct val="75000"/>
              <a:buFont typeface="StarSymbol"/>
              <a:buChar char="–"/>
            </a:pPr>
            <a:r>
              <a:rPr lang="en-US" sz="3200">
                <a:latin typeface="Liberation Sans" pitchFamily="18"/>
              </a:rPr>
              <a:t>Loads them if needed</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70A-2481-794F-FBA0-74E1A8FE1875}"/>
              </a:ext>
            </a:extLst>
          </p:cNvPr>
          <p:cNvSpPr txBox="1">
            <a:spLocks noGrp="1"/>
          </p:cNvSpPr>
          <p:nvPr>
            <p:ph type="title" idx="4294967295"/>
          </p:nvPr>
        </p:nvSpPr>
        <p:spPr/>
        <p:txBody>
          <a:bodyPr/>
          <a:lstStyle/>
          <a:p>
            <a:pPr lvl="0"/>
            <a:r>
              <a:rPr lang="en-US"/>
              <a:t>Shared library initialization</a:t>
            </a:r>
          </a:p>
        </p:txBody>
      </p:sp>
      <p:sp>
        <p:nvSpPr>
          <p:cNvPr id="3" name="Text Placeholder 2">
            <a:extLst>
              <a:ext uri="{FF2B5EF4-FFF2-40B4-BE49-F238E27FC236}">
                <a16:creationId xmlns:a16="http://schemas.microsoft.com/office/drawing/2014/main" id="{A6B99895-2FF6-25BD-F167-B5A7816D474E}"/>
              </a:ext>
            </a:extLst>
          </p:cNvPr>
          <p:cNvSpPr txBox="1">
            <a:spLocks noGrp="1"/>
          </p:cNvSpPr>
          <p:nvPr>
            <p:ph type="body" idx="4294967295"/>
          </p:nvPr>
        </p:nvSpPr>
        <p:spPr/>
        <p:txBody>
          <a:bodyPr/>
          <a:lstStyle/>
          <a:p>
            <a:pPr lvl="0">
              <a:buSzPct val="45000"/>
              <a:buFont typeface="StarSymbol"/>
              <a:buChar char="●"/>
            </a:pPr>
            <a:r>
              <a:rPr lang="en-US"/>
              <a:t>Remember PIC needs relocation in the data segment and GOT</a:t>
            </a:r>
          </a:p>
          <a:p>
            <a:pPr marL="0" lvl="1" indent="0" hangingPunct="0">
              <a:spcBef>
                <a:spcPts val="0"/>
              </a:spcBef>
              <a:spcAft>
                <a:spcPts val="1414"/>
              </a:spcAft>
              <a:buSzPct val="45000"/>
              <a:buFont typeface="StarSymbol"/>
              <a:buChar char="●"/>
            </a:pPr>
            <a:r>
              <a:rPr lang="en-US" sz="3200">
                <a:latin typeface="Liberation Sans" pitchFamily="18"/>
              </a:rPr>
              <a:t>ld.so linker performs this relocation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516-723A-59E6-1515-286383E1A030}"/>
              </a:ext>
            </a:extLst>
          </p:cNvPr>
          <p:cNvSpPr txBox="1">
            <a:spLocks noGrp="1"/>
          </p:cNvSpPr>
          <p:nvPr>
            <p:ph type="title" idx="4294967295"/>
          </p:nvPr>
        </p:nvSpPr>
        <p:spPr/>
        <p:txBody>
          <a:bodyPr/>
          <a:lstStyle/>
          <a:p>
            <a:pPr lvl="0"/>
            <a:r>
              <a:rPr lang="en-US"/>
              <a:t>Weak vs strong symbols</a:t>
            </a:r>
          </a:p>
        </p:txBody>
      </p:sp>
      <p:sp>
        <p:nvSpPr>
          <p:cNvPr id="3" name="Text Placeholder 2">
            <a:extLst>
              <a:ext uri="{FF2B5EF4-FFF2-40B4-BE49-F238E27FC236}">
                <a16:creationId xmlns:a16="http://schemas.microsoft.com/office/drawing/2014/main" id="{C57E0703-0F20-DF99-A63F-74DDC901726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Virtually every program uses printf</a:t>
            </a:r>
          </a:p>
          <a:p>
            <a:pPr marL="0" lvl="1" indent="0" hangingPunct="0">
              <a:spcBef>
                <a:spcPts val="0"/>
              </a:spcBef>
              <a:spcAft>
                <a:spcPts val="1414"/>
              </a:spcAft>
              <a:buSzPct val="45000"/>
              <a:buFont typeface="StarSymbol"/>
              <a:buChar char="●"/>
            </a:pPr>
            <a:r>
              <a:rPr lang="en-US" sz="3200">
                <a:latin typeface="Liberation Sans" pitchFamily="18"/>
              </a:rPr>
              <a:t>Printf can convert floating-point numbers to strings</a:t>
            </a:r>
          </a:p>
          <a:p>
            <a:pPr marL="0" lvl="2" indent="0" hangingPunct="0">
              <a:spcBef>
                <a:spcPts val="0"/>
              </a:spcBef>
              <a:spcAft>
                <a:spcPts val="1414"/>
              </a:spcAft>
              <a:buSzPct val="75000"/>
              <a:buFont typeface="StarSymbol"/>
              <a:buChar char="–"/>
            </a:pPr>
            <a:r>
              <a:rPr lang="en-US" sz="3200">
                <a:latin typeface="Liberation Sans" pitchFamily="18"/>
              </a:rPr>
              <a:t>Printf uses fcvt()</a:t>
            </a:r>
          </a:p>
          <a:p>
            <a:pPr marL="0" lvl="1" indent="0" hangingPunct="0">
              <a:spcBef>
                <a:spcPts val="0"/>
              </a:spcBef>
              <a:spcAft>
                <a:spcPts val="1414"/>
              </a:spcAft>
              <a:buSzPct val="45000"/>
              <a:buFont typeface="StarSymbol"/>
              <a:buChar char="●"/>
            </a:pPr>
            <a:r>
              <a:rPr lang="en-US" sz="3200">
                <a:latin typeface="Liberation Sans" pitchFamily="18"/>
              </a:rPr>
              <a:t>Does this mean that every program needs to link against floating-point libraries?</a:t>
            </a:r>
          </a:p>
          <a:p>
            <a:pPr lvl="0">
              <a:buSzPct val="45000"/>
              <a:buFont typeface="StarSymbol"/>
              <a:buChar char="●"/>
            </a:pPr>
            <a:r>
              <a:rPr lang="en-US"/>
              <a:t>Weak symbols allow symbols to be undefined</a:t>
            </a:r>
          </a:p>
          <a:p>
            <a:pPr marL="0" lvl="1" indent="0" hangingPunct="0">
              <a:spcBef>
                <a:spcPts val="0"/>
              </a:spcBef>
              <a:spcAft>
                <a:spcPts val="1414"/>
              </a:spcAft>
              <a:buSzPct val="45000"/>
              <a:buFont typeface="StarSymbol"/>
              <a:buChar char="●"/>
            </a:pPr>
            <a:r>
              <a:rPr lang="en-US" sz="3200">
                <a:latin typeface="Liberation Sans" pitchFamily="18"/>
              </a:rPr>
              <a:t>If program uses floating numbers, it links against the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is defined an everything is fine</a:t>
            </a:r>
          </a:p>
          <a:p>
            <a:pPr marL="0" lvl="1" indent="0" hangingPunct="0">
              <a:spcBef>
                <a:spcPts val="0"/>
              </a:spcBef>
              <a:spcAft>
                <a:spcPts val="1414"/>
              </a:spcAft>
              <a:buSzPct val="45000"/>
              <a:buFont typeface="StarSymbol"/>
              <a:buChar char="●"/>
            </a:pPr>
            <a:r>
              <a:rPr lang="en-US" sz="3200">
                <a:latin typeface="Liberation Sans" pitchFamily="18"/>
              </a:rPr>
              <a:t>If program doesn't use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remains NULL but is never called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page1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37F-28A5-814B-5710-DA55A776ADDB}"/>
              </a:ext>
            </a:extLst>
          </p:cNvPr>
          <p:cNvSpPr txBox="1">
            <a:spLocks noGrp="1"/>
          </p:cNvSpPr>
          <p:nvPr>
            <p:ph type="title" idx="4294967295"/>
          </p:nvPr>
        </p:nvSpPr>
        <p:spPr>
          <a:xfrm>
            <a:off x="5257800" y="338040"/>
            <a:ext cx="4546440" cy="804960"/>
          </a:xfrm>
        </p:spPr>
        <p:txBody>
          <a:bodyPr/>
          <a:lstStyle/>
          <a:p>
            <a:pPr lvl="0"/>
            <a:r>
              <a:rPr lang="en-US"/>
              <a:t>nm a.out</a:t>
            </a:r>
          </a:p>
        </p:txBody>
      </p:sp>
      <p:sp>
        <p:nvSpPr>
          <p:cNvPr id="3" name="Text Placeholder 2">
            <a:extLst>
              <a:ext uri="{FF2B5EF4-FFF2-40B4-BE49-F238E27FC236}">
                <a16:creationId xmlns:a16="http://schemas.microsoft.com/office/drawing/2014/main" id="{2742CC3F-7509-4E90-7D23-54DBFDE655C8}"/>
              </a:ext>
            </a:extLst>
          </p:cNvPr>
          <p:cNvSpPr txBox="1">
            <a:spLocks noGrp="1"/>
          </p:cNvSpPr>
          <p:nvPr>
            <p:ph type="body" idx="4294967295"/>
          </p:nvPr>
        </p:nvSpPr>
        <p:spPr>
          <a:xfrm>
            <a:off x="457200" y="457200"/>
            <a:ext cx="9071640" cy="6858000"/>
          </a:xfrm>
        </p:spPr>
        <p:txBody>
          <a:bodyPr>
            <a:normAutofit fontScale="70000" lnSpcReduction="20000"/>
          </a:bodyPr>
          <a:lstStyle/>
          <a:p>
            <a:pPr lvl="0"/>
            <a:r>
              <a:rPr lang="en-US">
                <a:solidFill>
                  <a:srgbClr val="94476B"/>
                </a:solidFill>
                <a:latin typeface="LMMono10" pitchFamily="17"/>
              </a:rPr>
              <a:t>0804a01c B __bss_start</a:t>
            </a:r>
          </a:p>
          <a:p>
            <a:pPr lvl="0"/>
            <a:r>
              <a:rPr lang="en-US">
                <a:solidFill>
                  <a:srgbClr val="94476B"/>
                </a:solidFill>
                <a:latin typeface="LMMono10" pitchFamily="17"/>
              </a:rPr>
              <a:t>0804a01c b completed.6591</a:t>
            </a:r>
          </a:p>
          <a:p>
            <a:pPr lvl="0"/>
            <a:r>
              <a:rPr lang="en-US">
                <a:solidFill>
                  <a:srgbClr val="94476B"/>
                </a:solidFill>
                <a:latin typeface="LMMono10" pitchFamily="17"/>
              </a:rPr>
              <a:t>0804a014 D __data_start</a:t>
            </a:r>
          </a:p>
          <a:p>
            <a:pPr lvl="0"/>
            <a:r>
              <a:rPr lang="en-US">
                <a:solidFill>
                  <a:srgbClr val="94476B"/>
                </a:solidFill>
                <a:latin typeface="LMMono10" pitchFamily="17"/>
              </a:rPr>
              <a:t>0804a014 W data_start</a:t>
            </a:r>
          </a:p>
          <a:p>
            <a:pPr lvl="0"/>
            <a:r>
              <a:rPr lang="en-US">
                <a:solidFill>
                  <a:srgbClr val="94476B"/>
                </a:solidFill>
                <a:latin typeface="LMMono10" pitchFamily="17"/>
              </a:rPr>
              <a:t>….</a:t>
            </a:r>
          </a:p>
          <a:p>
            <a:pPr lvl="0"/>
            <a:r>
              <a:rPr lang="en-US">
                <a:solidFill>
                  <a:srgbClr val="94476B"/>
                </a:solidFill>
                <a:latin typeface="LMMono10" pitchFamily="17"/>
              </a:rPr>
              <a:t>0804a01c D _edata</a:t>
            </a:r>
          </a:p>
          <a:p>
            <a:pPr lvl="0"/>
            <a:r>
              <a:rPr lang="en-US">
                <a:solidFill>
                  <a:srgbClr val="94476B"/>
                </a:solidFill>
                <a:latin typeface="LMMono10" pitchFamily="17"/>
              </a:rPr>
              <a:t>0804a020 B _end</a:t>
            </a:r>
          </a:p>
          <a:p>
            <a:pPr lvl="0"/>
            <a:r>
              <a:rPr lang="en-US">
                <a:solidFill>
                  <a:srgbClr val="94476B"/>
                </a:solidFill>
                <a:latin typeface="LMMono10" pitchFamily="17"/>
              </a:rPr>
              <a:t>08048484 T _fini</a:t>
            </a:r>
          </a:p>
          <a:p>
            <a:pPr lvl="0"/>
            <a:r>
              <a:rPr lang="en-US">
                <a:solidFill>
                  <a:srgbClr val="94476B"/>
                </a:solidFill>
                <a:latin typeface="LMMono10" pitchFamily="17"/>
              </a:rPr>
              <a:t>...</a:t>
            </a:r>
          </a:p>
          <a:p>
            <a:pPr lvl="0"/>
            <a:r>
              <a:rPr lang="en-US">
                <a:solidFill>
                  <a:srgbClr val="94476B"/>
                </a:solidFill>
                <a:latin typeface="LMMono10" pitchFamily="17"/>
              </a:rPr>
              <a:t>08048294 T _init</a:t>
            </a:r>
          </a:p>
          <a:p>
            <a:pPr lvl="0"/>
            <a:r>
              <a:rPr lang="en-US">
                <a:solidFill>
                  <a:srgbClr val="94476B"/>
                </a:solidFill>
                <a:latin typeface="LMMono10" pitchFamily="17"/>
              </a:rPr>
              <a:t>...</a:t>
            </a:r>
          </a:p>
          <a:p>
            <a:pPr lvl="0"/>
            <a:r>
              <a:rPr lang="en-US">
                <a:solidFill>
                  <a:srgbClr val="94476B"/>
                </a:solidFill>
                <a:latin typeface="LMMono10" pitchFamily="17"/>
              </a:rPr>
              <a:t>080483ed T main</a:t>
            </a:r>
          </a:p>
          <a:p>
            <a:pPr lvl="0"/>
            <a:r>
              <a:rPr lang="en-US">
                <a:solidFill>
                  <a:srgbClr val="94476B"/>
                </a:solidFill>
                <a:latin typeface="LMMono10" pitchFamily="17"/>
              </a:rPr>
              <a:t>…</a:t>
            </a:r>
          </a:p>
          <a:p>
            <a:pPr lvl="0"/>
            <a:r>
              <a:rPr lang="en-US">
                <a:solidFill>
                  <a:srgbClr val="94476B"/>
                </a:solidFill>
                <a:latin typeface="LMMono10" pitchFamily="17"/>
              </a:rPr>
              <a:t>080482f0 T _start</a:t>
            </a:r>
          </a:p>
          <a:p>
            <a:pPr lvl="0"/>
            <a:r>
              <a:rPr lang="en-US">
                <a:solidFill>
                  <a:srgbClr val="94476B"/>
                </a:solidFill>
                <a:latin typeface="LMMono10" pitchFamily="1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DC-22C3-CE41-DD7B-B194477688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0DC608A-85BB-23B2-6FDC-9EBB697288DF}"/>
              </a:ext>
            </a:extLst>
          </p:cNvPr>
          <p:cNvSpPr txBox="1">
            <a:spLocks noGrp="1"/>
          </p:cNvSpPr>
          <p:nvPr>
            <p:ph type="body" idx="4294967295"/>
          </p:nvPr>
        </p:nvSpPr>
        <p:spPr>
          <a:xfrm>
            <a:off x="503999" y="457200"/>
            <a:ext cx="9071640" cy="6858000"/>
          </a:xfrm>
        </p:spPr>
        <p:txBody>
          <a:bodyPr>
            <a:no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Move b into %</a:t>
            </a:r>
            <a:r>
              <a:rPr lang="en-US" sz="1300" b="1" dirty="0" err="1">
                <a:solidFill>
                  <a:schemeClr val="accent4"/>
                </a:solidFill>
                <a:latin typeface="FiraMono Nerd Font" panose="020B0509050000020004" pitchFamily="49" charset="0"/>
                <a:ea typeface="FiraMono Nerd Font" panose="020B0509050000020004" pitchFamily="49" charset="0"/>
              </a:rPr>
              <a:t>eax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 # Move a into %</a:t>
            </a:r>
            <a:r>
              <a:rPr lang="en-US" sz="1300" b="1" dirty="0" err="1">
                <a:solidFill>
                  <a:schemeClr val="accent4"/>
                </a:solidFill>
                <a:latin typeface="FiraMono Nerd Font" panose="020B0509050000020004" pitchFamily="49" charset="0"/>
                <a:ea typeface="FiraMono Nerd Font" panose="020B0509050000020004" pitchFamily="49" charset="0"/>
              </a:rPr>
              <a:t>edx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5" name="Freeform 4">
            <a:extLst>
              <a:ext uri="{FF2B5EF4-FFF2-40B4-BE49-F238E27FC236}">
                <a16:creationId xmlns:a16="http://schemas.microsoft.com/office/drawing/2014/main" id="{C759E709-77E1-715E-A241-D492AD11F2E1}"/>
              </a:ext>
            </a:extLst>
          </p:cNvPr>
          <p:cNvSpPr/>
          <p:nvPr/>
        </p:nvSpPr>
        <p:spPr>
          <a:xfrm>
            <a:off x="2566917" y="5372772"/>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DCEB180F-7704-7165-66A2-6012E3031AB8}"/>
              </a:ext>
            </a:extLst>
          </p:cNvPr>
          <p:cNvSpPr/>
          <p:nvPr/>
        </p:nvSpPr>
        <p:spPr>
          <a:xfrm>
            <a:off x="5051394" y="5372772"/>
            <a:ext cx="51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7EB-BDAA-72DA-2103-9A01AE5D7C96}"/>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2C3D8D3-C3B9-E863-BA8E-8E8ED1753D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t>
            </a:r>
            <a:r>
              <a:rPr lang="en-US" sz="1300" b="1" dirty="0">
                <a:solidFill>
                  <a:schemeClr val="accent4"/>
                </a:solidFill>
                <a:latin typeface="FiraMono Nerd Font" panose="020B0509050000020004" pitchFamily="49" charset="0"/>
                <a:ea typeface="FiraMono Nerd Font" panose="020B0509050000020004" pitchFamily="49" charset="0"/>
              </a:rPr>
              <a:t>add    %</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a +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B08D-DF16-CD50-9062-AEE509C736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46C3F30-E05A-44CF-F372-4D19990046AF}"/>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a:t>
            </a:r>
            <a:r>
              <a:rPr lang="en-US" sz="1300" b="1" dirty="0">
                <a:solidFill>
                  <a:schemeClr val="accent4"/>
                </a:solidFill>
                <a:latin typeface="FiraMono Nerd Font" panose="020B0509050000020004" pitchFamily="49" charset="0"/>
                <a:ea typeface="FiraMono Nerd Font" panose="020B0509050000020004" pitchFamily="49" charset="0"/>
              </a:rPr>
              <a:t>leave</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Pop the frame ESP = EBP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a:t>
            </a:r>
            <a:r>
              <a:rPr lang="en-US" sz="1300" b="1" dirty="0">
                <a:solidFill>
                  <a:schemeClr val="accent4"/>
                </a:solidFill>
                <a:latin typeface="FiraMono Nerd Font" panose="020B0509050000020004" pitchFamily="49" charset="0"/>
                <a:ea typeface="FiraMono Nerd Font" panose="020B0509050000020004" pitchFamily="49" charset="0"/>
              </a:rPr>
              <a:t>ret</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return </a:t>
            </a:r>
            <a:r>
              <a:rPr lang="en-US" sz="1300" dirty="0">
                <a:solidFill>
                  <a:schemeClr val="accent4"/>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3A50-A784-CECA-A641-FFCB6A92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C7953-739A-6A6A-B9D7-0900EE001EA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8AA5728-7F71-6C88-A24D-7EF2A0E752E0}"/>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Rounded Rectangular Callout 3">
            <a:extLst>
              <a:ext uri="{FF2B5EF4-FFF2-40B4-BE49-F238E27FC236}">
                <a16:creationId xmlns:a16="http://schemas.microsoft.com/office/drawing/2014/main" id="{27EF3BAA-0DAC-1682-17EB-42B051B75BF4}"/>
              </a:ext>
            </a:extLst>
          </p:cNvPr>
          <p:cNvSpPr/>
          <p:nvPr/>
        </p:nvSpPr>
        <p:spPr>
          <a:xfrm>
            <a:off x="6640510" y="5030605"/>
            <a:ext cx="3049430" cy="1006997"/>
          </a:xfrm>
          <a:prstGeom prst="wedgeRoundRectCallout">
            <a:avLst>
              <a:gd name="adj1" fmla="val -72075"/>
              <a:gd name="adj2" fmla="val 136451"/>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What’s this? </a:t>
            </a:r>
          </a:p>
          <a:p>
            <a:pPr algn="ctr"/>
            <a:r>
              <a:rPr lang="en-US" sz="2800" dirty="0">
                <a:solidFill>
                  <a:schemeClr val="bg1"/>
                </a:solidFill>
              </a:rPr>
              <a:t>Poll</a:t>
            </a:r>
          </a:p>
        </p:txBody>
      </p:sp>
      <p:sp>
        <p:nvSpPr>
          <p:cNvPr id="5" name="TextBox 4">
            <a:extLst>
              <a:ext uri="{FF2B5EF4-FFF2-40B4-BE49-F238E27FC236}">
                <a16:creationId xmlns:a16="http://schemas.microsoft.com/office/drawing/2014/main" id="{07EF95D6-09FF-360D-D731-FE5E8F4FA266}"/>
              </a:ext>
            </a:extLst>
          </p:cNvPr>
          <p:cNvSpPr txBox="1"/>
          <p:nvPr/>
        </p:nvSpPr>
        <p:spPr>
          <a:xfrm>
            <a:off x="-1365813" y="32987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8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1C3-57E8-F882-CE4D-D4B488FF12E8}"/>
              </a:ext>
            </a:extLst>
          </p:cNvPr>
          <p:cNvSpPr txBox="1">
            <a:spLocks noGrp="1"/>
          </p:cNvSpPr>
          <p:nvPr>
            <p:ph type="title" idx="4294967295"/>
          </p:nvPr>
        </p:nvSpPr>
        <p:spPr/>
        <p:txBody>
          <a:bodyPr/>
          <a:lstStyle/>
          <a:p>
            <a:pPr lvl="0"/>
            <a:r>
              <a:rPr lang="en-US"/>
              <a:t>What is inside a program?</a:t>
            </a:r>
          </a:p>
        </p:txBody>
      </p:sp>
      <p:sp>
        <p:nvSpPr>
          <p:cNvPr id="3" name="Text Placeholder 2">
            <a:extLst>
              <a:ext uri="{FF2B5EF4-FFF2-40B4-BE49-F238E27FC236}">
                <a16:creationId xmlns:a16="http://schemas.microsoft.com/office/drawing/2014/main" id="{DD76FD78-F8F6-6149-AD41-BEF7FD1C4D0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What parts do we need to run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5FD-CDF9-B8E1-1504-4A95A1DBFFA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2CA75C6-2652-D6BC-310C-B0CA9C6D6D1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Code alignment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2 byte no op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r>
              <a:rPr lang="en-US" sz="1300" b="1" dirty="0">
                <a:solidFill>
                  <a:schemeClr val="accent4"/>
                </a:solidFill>
                <a:latin typeface="FiraMono Nerd Font" panose="020B0509050000020004" pitchFamily="49" charset="0"/>
                <a:ea typeface="FiraMono Nerd Font" panose="020B0509050000020004" pitchFamily="49" charset="0"/>
              </a:rPr>
              <a:t>                  # 1 byte no op</a:t>
            </a: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43652-EDE0-7DF9-0F88-591B92929A1A}"/>
              </a:ext>
            </a:extLst>
          </p:cNvPr>
          <p:cNvSpPr txBox="1">
            <a:spLocks noGrp="1"/>
          </p:cNvSpPr>
          <p:nvPr>
            <p:ph type="body" idx="4294967295"/>
          </p:nvPr>
        </p:nvSpPr>
        <p:spPr>
          <a:xfrm>
            <a:off x="503999" y="457200"/>
            <a:ext cx="9071640" cy="6629400"/>
          </a:xfrm>
        </p:spPr>
        <p:txBody>
          <a:bodyPr>
            <a:normAutofit/>
          </a:bodyPr>
          <a:lstStyle/>
          <a:p>
            <a:pPr lvl="0"/>
            <a:r>
              <a:rPr lang="en-US" sz="2000" dirty="0">
                <a:latin typeface="Arial" panose="020B0604020202020204" pitchFamily="34" charset="0"/>
                <a:cs typeface="Arial" panose="020B0604020202020204" pitchFamily="34" charset="0"/>
              </a:rPr>
              <a:t>“Optimizing subroutines in assembly language” by </a:t>
            </a:r>
            <a:r>
              <a:rPr lang="en-US" sz="2000" dirty="0" err="1">
                <a:latin typeface="Arial" panose="020B0604020202020204" pitchFamily="34" charset="0"/>
                <a:cs typeface="Arial" panose="020B0604020202020204" pitchFamily="34" charset="0"/>
              </a:rPr>
              <a:t>Agner</a:t>
            </a:r>
            <a:r>
              <a:rPr lang="en-US" sz="2000" dirty="0">
                <a:latin typeface="Arial" panose="020B0604020202020204" pitchFamily="34" charset="0"/>
                <a:cs typeface="Arial" panose="020B0604020202020204" pitchFamily="34" charset="0"/>
              </a:rPr>
              <a:t> Fog: </a:t>
            </a:r>
            <a:r>
              <a:rPr lang="en-US" sz="2000" dirty="0">
                <a:latin typeface="Arial" panose="020B0604020202020204" pitchFamily="34" charset="0"/>
                <a:cs typeface="Arial" panose="020B0604020202020204" pitchFamily="34" charset="0"/>
                <a:hlinkClick r:id="rId3"/>
              </a:rPr>
              <a:t>https://www.agner.org/optimize/optimizing_assembly.pdf</a:t>
            </a:r>
          </a:p>
          <a:p>
            <a:pPr lvl="0"/>
            <a:endParaRPr lang="en-US" sz="2000" dirty="0">
              <a:latin typeface="Arial" panose="020B0604020202020204" pitchFamily="34" charset="0"/>
              <a:cs typeface="Arial" panose="020B0604020202020204" pitchFamily="34" charset="0"/>
            </a:endParaRPr>
          </a:p>
          <a:p>
            <a:pPr lvl="0" algn="l"/>
            <a:r>
              <a:rPr lang="en-US" sz="2000" dirty="0">
                <a:latin typeface="Arial" panose="020B0604020202020204" pitchFamily="34" charset="0"/>
                <a:cs typeface="Arial" panose="020B0604020202020204" pitchFamily="34" charset="0"/>
              </a:rPr>
              <a:t>11.5 Alignment of code</a:t>
            </a:r>
          </a:p>
          <a:p>
            <a:pPr lvl="0"/>
            <a:endParaRPr lang="en-US" sz="2000" dirty="0">
              <a:latin typeface="Arial" panose="020B0604020202020204" pitchFamily="34" charset="0"/>
              <a:cs typeface="Arial" panose="020B0604020202020204" pitchFamily="34" charset="0"/>
            </a:endParaRPr>
          </a:p>
          <a:p>
            <a:pPr lvl="0"/>
            <a:r>
              <a:rPr lang="en-US" sz="2000" b="1" dirty="0">
                <a:latin typeface="Arial" panose="020B0604020202020204" pitchFamily="34" charset="0"/>
                <a:cs typeface="Arial" panose="020B0604020202020204" pitchFamily="34" charset="0"/>
              </a:rPr>
              <a:t>Most microprocessors fetch code in aligned 16-byte or 32-byte blocks.</a:t>
            </a:r>
            <a:r>
              <a:rPr lang="en-US" sz="2000" dirty="0">
                <a:latin typeface="Arial" panose="020B0604020202020204" pitchFamily="34" charset="0"/>
                <a:cs typeface="Arial" panose="020B0604020202020204" pitchFamily="34" charset="0"/>
              </a:rPr>
              <a:t> If an important subroutine entry or jump label happens to be near the end of a 16-byte block then the microprocessor will only get a few useful bytes of code when fetching that block of code. It may have to fetch the next 16 bytes too before it can decode the first instructions after the label. This can be avoided by aligning important subroutine entries and loop entries by 16.</a:t>
            </a:r>
          </a:p>
          <a:p>
            <a:pPr lvl="0"/>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Aligning a subroutine entry is as simple as putting as many NOP 's as needed before the subroutine entry to make the address divisible by 8, 16, 32 or 64, as desired.</a:t>
            </a:r>
          </a:p>
          <a:p>
            <a:pPr lvl="0"/>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E0690C-DB7A-99B7-CCD5-63EAC77EC405}"/>
              </a:ext>
            </a:extLst>
          </p:cNvPr>
          <p:cNvSpPr txBox="1"/>
          <p:nvPr/>
        </p:nvSpPr>
        <p:spPr>
          <a:xfrm>
            <a:off x="504360" y="1769040"/>
            <a:ext cx="9071640" cy="5088960"/>
          </a:xfrm>
          <a:prstGeom prst="rect">
            <a:avLst/>
          </a:prstGeom>
          <a:noFill/>
          <a:ln>
            <a:noFill/>
          </a:ln>
        </p:spPr>
        <p:txBody>
          <a:bodyPr wrap="none" lIns="90000" tIns="45000" rIns="90000" bIns="45000" compatLnSpc="0">
            <a:norm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Liberation Sans" pitchFamily="18"/>
              <a:ea typeface="WenQuanYi Micro Hei" pitchFamily="2"/>
              <a:cs typeface="Lohit Hindi" pitchFamily="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E2-7DA9-46FA-D755-182813404C91}"/>
              </a:ext>
            </a:extLst>
          </p:cNvPr>
          <p:cNvSpPr txBox="1">
            <a:spLocks noGrp="1"/>
          </p:cNvSpPr>
          <p:nvPr>
            <p:ph type="title" idx="4294967295"/>
          </p:nvPr>
        </p:nvSpPr>
        <p:spPr/>
        <p:txBody>
          <a:bodyPr/>
          <a:lstStyle/>
          <a:p>
            <a:pPr lvl="0"/>
            <a:r>
              <a:rPr lang="en-US"/>
              <a:t>Load program in memory</a:t>
            </a:r>
          </a:p>
        </p:txBody>
      </p:sp>
      <p:pic>
        <p:nvPicPr>
          <p:cNvPr id="3" name="Picture Placeholder 2">
            <a:extLst>
              <a:ext uri="{FF2B5EF4-FFF2-40B4-BE49-F238E27FC236}">
                <a16:creationId xmlns:a16="http://schemas.microsoft.com/office/drawing/2014/main" id="{1B9C67C5-F8AB-63A0-C83D-D7AA6E307381}"/>
              </a:ext>
            </a:extLst>
          </p:cNvPr>
          <p:cNvPicPr>
            <a:picLocks noGrp="1" noChangeAspect="1"/>
          </p:cNvPicPr>
          <p:nvPr>
            <p:ph type="pic" idx="4294967295"/>
          </p:nvPr>
        </p:nvPicPr>
        <p:blipFill>
          <a:blip r:embed="rId3">
            <a:lum/>
            <a:alphaModFix/>
          </a:blip>
          <a:srcRect/>
          <a:stretch>
            <a:fillRect/>
          </a:stretch>
        </p:blipFill>
        <p:spPr>
          <a:xfrm>
            <a:off x="228600" y="1600200"/>
            <a:ext cx="9460440" cy="5486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9384-1D43-1371-EE6C-8A6F0ABB9CA0}"/>
              </a:ext>
            </a:extLst>
          </p:cNvPr>
          <p:cNvSpPr txBox="1">
            <a:spLocks noGrp="1"/>
          </p:cNvSpPr>
          <p:nvPr>
            <p:ph type="title" idx="4294967295"/>
          </p:nvPr>
        </p:nvSpPr>
        <p:spPr/>
        <p:txBody>
          <a:bodyPr/>
          <a:lstStyle/>
          <a:p>
            <a:pPr lvl="0"/>
            <a:r>
              <a:rPr lang="en-US"/>
              <a:t>We build programs from multiple files</a:t>
            </a:r>
          </a:p>
        </p:txBody>
      </p:sp>
      <p:sp>
        <p:nvSpPr>
          <p:cNvPr id="3" name="Text Placeholder 2">
            <a:extLst>
              <a:ext uri="{FF2B5EF4-FFF2-40B4-BE49-F238E27FC236}">
                <a16:creationId xmlns:a16="http://schemas.microsoft.com/office/drawing/2014/main" id="{DDD341CD-B139-1EF0-C709-B1ACC8D103AB}"/>
              </a:ext>
            </a:extLst>
          </p:cNvPr>
          <p:cNvSpPr txBox="1">
            <a:spLocks noGrp="1"/>
          </p:cNvSpPr>
          <p:nvPr>
            <p:ph type="body" idx="4294967295"/>
          </p:nvPr>
        </p:nvSpPr>
        <p:spPr>
          <a:xfrm>
            <a:off x="453239" y="2656800"/>
            <a:ext cx="9376560" cy="2743200"/>
          </a:xfrm>
        </p:spPr>
        <p:txBody>
          <a:bodyPr>
            <a:normAutofit fontScale="62500" lnSpcReduction="20000"/>
          </a:bodyPr>
          <a:lstStyle/>
          <a:p>
            <a:pPr lvl="0"/>
            <a:r>
              <a:rPr lang="en-US" sz="2400" b="1" dirty="0" err="1">
                <a:solidFill>
                  <a:srgbClr val="94476B"/>
                </a:solidFill>
                <a:latin typeface="FiraMono Nerd Font" panose="020B0509050000020004" pitchFamily="49" charset="0"/>
                <a:ea typeface="FiraMono Nerd Font" panose="020B0509050000020004" pitchFamily="49" charset="0"/>
              </a:rPr>
              <a:t>bootblock</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bootasm.S</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-O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bootasm.S</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b="1" dirty="0">
                <a:solidFill>
                  <a:srgbClr val="94476B"/>
                </a:solidFill>
                <a:latin typeface="FiraMono Nerd Font" panose="020B0509050000020004" pitchFamily="49" charset="0"/>
                <a:ea typeface="FiraMono Nerd Font" panose="020B0509050000020004" pitchFamily="49" charset="0"/>
              </a:rPr>
              <a:t>$(LD) $(LDFLAGS) -N -e start -</a:t>
            </a:r>
            <a:r>
              <a:rPr lang="en-US" sz="2400" b="1" dirty="0" err="1">
                <a:solidFill>
                  <a:srgbClr val="94476B"/>
                </a:solidFill>
                <a:latin typeface="FiraMono Nerd Font" panose="020B0509050000020004" pitchFamily="49" charset="0"/>
                <a:ea typeface="FiraMono Nerd Font" panose="020B0509050000020004" pitchFamily="49" charset="0"/>
              </a:rPr>
              <a:t>Ttext</a:t>
            </a:r>
            <a:r>
              <a:rPr lang="en-US" sz="2400" b="1" dirty="0">
                <a:solidFill>
                  <a:srgbClr val="94476B"/>
                </a:solidFill>
                <a:latin typeface="FiraMono Nerd Font" panose="020B0509050000020004" pitchFamily="49" charset="0"/>
                <a:ea typeface="FiraMono Nerd Font" panose="020B0509050000020004" pitchFamily="49" charset="0"/>
              </a:rPr>
              <a:t> 0x7C00 -o </a:t>
            </a:r>
            <a:r>
              <a:rPr lang="en-US" sz="2400" b="1" dirty="0" err="1">
                <a:solidFill>
                  <a:srgbClr val="94476B"/>
                </a:solidFill>
                <a:latin typeface="FiraMono Nerd Font" panose="020B0509050000020004" pitchFamily="49" charset="0"/>
                <a:ea typeface="FiraMono Nerd Font" panose="020B0509050000020004" pitchFamily="49" charset="0"/>
              </a:rPr>
              <a:t>bootblock.o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bootmain.o</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$(OBJDUMP) -S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&gt; </a:t>
            </a:r>
            <a:r>
              <a:rPr lang="en-US" sz="2400" dirty="0" err="1">
                <a:solidFill>
                  <a:srgbClr val="94476B"/>
                </a:solidFill>
                <a:latin typeface="FiraMono Nerd Font" panose="020B0509050000020004" pitchFamily="49" charset="0"/>
                <a:ea typeface="FiraMono Nerd Font" panose="020B0509050000020004" pitchFamily="49" charset="0"/>
              </a:rPr>
              <a:t>bootblock.asm</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$(OBJCOPY) -S -O binary -j .text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sign.pl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endParaRPr lang="en-US" dirty="0">
              <a:latin typeface="FiraMono Nerd Font" panose="020B0509050000020004" pitchFamily="49" charset="0"/>
              <a:ea typeface="FiraMono Nerd Font" panose="020B0509050000020004" pitchFamily="49" charset="0"/>
            </a:endParaRPr>
          </a:p>
        </p:txBody>
      </p:sp>
      <p:sp>
        <p:nvSpPr>
          <p:cNvPr id="4" name="TextBox 3">
            <a:extLst>
              <a:ext uri="{FF2B5EF4-FFF2-40B4-BE49-F238E27FC236}">
                <a16:creationId xmlns:a16="http://schemas.microsoft.com/office/drawing/2014/main" id="{7BB1B911-4D2D-8D06-4972-098B14CCABB5}"/>
              </a:ext>
            </a:extLst>
          </p:cNvPr>
          <p:cNvSpPr txBox="1"/>
          <p:nvPr/>
        </p:nvSpPr>
        <p:spPr>
          <a:xfrm>
            <a:off x="346320" y="1828800"/>
            <a:ext cx="9733680" cy="2057400"/>
          </a:xfrm>
          <a:prstGeom prst="rect">
            <a:avLst/>
          </a:prstGeom>
          <a:noFill/>
          <a:ln>
            <a:noFill/>
          </a:ln>
        </p:spPr>
        <p:txBody>
          <a:bodyPr lIns="0" tIns="0" rIns="0" bIns="0">
            <a:normAutofit/>
          </a:bodyPr>
          <a:lstStyle/>
          <a:p>
            <a:pPr marL="0" marR="0" lvl="0" indent="0" hangingPunct="0">
              <a:spcBef>
                <a:spcPts val="0"/>
              </a:spcBef>
              <a:spcAft>
                <a:spcPts val="1414"/>
              </a:spcAft>
              <a:buNone/>
              <a:tabLst/>
            </a:pPr>
            <a:r>
              <a:rPr lang="en-US" sz="4800" b="0" i="0" u="none" strike="noStrike" kern="1200" baseline="-33000">
                <a:ln>
                  <a:noFill/>
                </a:ln>
                <a:latin typeface="Liberation Sans" pitchFamily="18"/>
                <a:ea typeface="WenQuanYi Micro Hei" pitchFamily="2"/>
                <a:cs typeface="Lohit Hindi" pitchFamily="2"/>
              </a:rPr>
              <a:t>Part of the xv6 Makefile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346B04-F539-2A40-60EC-4E449A9B3D55}"/>
              </a:ext>
            </a:extLst>
          </p:cNvPr>
          <p:cNvSpPr txBox="1">
            <a:spLocks noGrp="1"/>
          </p:cNvSpPr>
          <p:nvPr>
            <p:ph type="subTitle" idx="4294967295"/>
          </p:nvPr>
        </p:nvSpPr>
        <p:spPr>
          <a:xfrm>
            <a:off x="503999" y="301320"/>
            <a:ext cx="9071640" cy="5851800"/>
          </a:xfrm>
        </p:spPr>
        <p:txBody>
          <a:bodyPr anchor="ctr"/>
          <a:lstStyle/>
          <a:p>
            <a:pPr lvl="0" algn="ctr"/>
            <a:r>
              <a:rPr lang="en-US" sz="4000"/>
              <a:t>Linking and Loading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56C2-C3BF-72C6-4AC8-FBF0C0BFE1A9}"/>
              </a:ext>
            </a:extLst>
          </p:cNvPr>
          <p:cNvSpPr txBox="1">
            <a:spLocks noGrp="1"/>
          </p:cNvSpPr>
          <p:nvPr>
            <p:ph type="title" idx="4294967295"/>
          </p:nvPr>
        </p:nvSpPr>
        <p:spPr/>
        <p:txBody>
          <a:bodyPr/>
          <a:lstStyle/>
          <a:p>
            <a:pPr lvl="0"/>
            <a:r>
              <a:rPr lang="en-US"/>
              <a:t>Linking and loading</a:t>
            </a:r>
          </a:p>
        </p:txBody>
      </p:sp>
      <p:sp>
        <p:nvSpPr>
          <p:cNvPr id="3" name="Text Placeholder 2">
            <a:extLst>
              <a:ext uri="{FF2B5EF4-FFF2-40B4-BE49-F238E27FC236}">
                <a16:creationId xmlns:a16="http://schemas.microsoft.com/office/drawing/2014/main" id="{FBFB03EA-686F-E5F2-1C86-FBE3C27B0F4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Linking</a:t>
            </a:r>
          </a:p>
          <a:p>
            <a:pPr marL="914400" lvl="2" indent="-457200" hangingPunct="0">
              <a:spcBef>
                <a:spcPts val="0"/>
              </a:spcBef>
              <a:spcAft>
                <a:spcPts val="1414"/>
              </a:spcAft>
              <a:buSzPct val="100000"/>
            </a:pPr>
            <a:r>
              <a:rPr lang="en-US" sz="2800" dirty="0">
                <a:latin typeface="Liberation Sans" pitchFamily="18"/>
              </a:rPr>
              <a:t>Combining multiple code modules into a single executable</a:t>
            </a:r>
          </a:p>
          <a:p>
            <a:pPr marL="914400" lvl="2" indent="-457200" hangingPunct="0">
              <a:spcBef>
                <a:spcPts val="0"/>
              </a:spcBef>
              <a:spcAft>
                <a:spcPts val="1414"/>
              </a:spcAft>
              <a:buSzPct val="100000"/>
            </a:pPr>
            <a:r>
              <a:rPr lang="en-US" sz="2800" dirty="0">
                <a:latin typeface="Liberation Sans" pitchFamily="18"/>
              </a:rPr>
              <a:t>E.g., use standard libraries in your own code</a:t>
            </a:r>
          </a:p>
          <a:p>
            <a:pPr marL="457200" lvl="0" indent="-457200">
              <a:buSzPct val="100000"/>
              <a:buFont typeface="Arial" panose="020B0604020202020204" pitchFamily="34" charset="0"/>
              <a:buChar char="•"/>
            </a:pPr>
            <a:r>
              <a:rPr lang="en-US" dirty="0"/>
              <a:t>Loading</a:t>
            </a:r>
          </a:p>
          <a:p>
            <a:pPr marL="914400" lvl="2" indent="-457200" hangingPunct="0">
              <a:spcBef>
                <a:spcPts val="0"/>
              </a:spcBef>
              <a:spcAft>
                <a:spcPts val="1414"/>
              </a:spcAft>
              <a:buSzPct val="100000"/>
            </a:pPr>
            <a:r>
              <a:rPr lang="en-US" sz="2800" dirty="0">
                <a:latin typeface="Liberation Sans" pitchFamily="18"/>
              </a:rPr>
              <a:t>Process of getting an executable running on the machine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E6C2D-9CD1-49CE-EC6B-3590CC71DB8C}"/>
              </a:ext>
            </a:extLst>
          </p:cNvPr>
          <p:cNvPicPr>
            <a:picLocks noChangeAspect="1"/>
          </p:cNvPicPr>
          <p:nvPr/>
        </p:nvPicPr>
        <p:blipFill>
          <a:blip r:embed="rId3">
            <a:lum/>
            <a:alphaModFix/>
          </a:blip>
          <a:srcRect/>
          <a:stretch>
            <a:fillRect/>
          </a:stretch>
        </p:blipFill>
        <p:spPr>
          <a:xfrm>
            <a:off x="590400" y="408239"/>
            <a:ext cx="8924400" cy="67622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4981-BD1B-053F-074B-17A7CEA58DF2}"/>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BCFD8C32-B265-15BB-ECD5-04EFE8195520}"/>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Input: object files (code modules)</a:t>
            </a:r>
          </a:p>
          <a:p>
            <a:pPr marL="457200" lvl="0" indent="-457200">
              <a:buSzPct val="100000"/>
              <a:buFont typeface="Arial" panose="020B0604020202020204" pitchFamily="34" charset="0"/>
              <a:buChar char="•"/>
            </a:pPr>
            <a:r>
              <a:rPr lang="en-US" dirty="0"/>
              <a:t>Each object file contains</a:t>
            </a:r>
          </a:p>
          <a:p>
            <a:pPr marL="457200" lvl="1" indent="-457200" hangingPunct="0">
              <a:spcBef>
                <a:spcPts val="0"/>
              </a:spcBef>
              <a:spcAft>
                <a:spcPts val="1414"/>
              </a:spcAft>
              <a:buSzPct val="100000"/>
            </a:pPr>
            <a:r>
              <a:rPr lang="en-US" sz="3200" dirty="0">
                <a:latin typeface="Liberation Sans" pitchFamily="18"/>
              </a:rPr>
              <a:t>A set of segments</a:t>
            </a:r>
          </a:p>
          <a:p>
            <a:pPr marL="914400" lvl="3" indent="-457200" hangingPunct="0">
              <a:spcBef>
                <a:spcPts val="0"/>
              </a:spcBef>
              <a:spcAft>
                <a:spcPts val="1414"/>
              </a:spcAft>
              <a:buSzPct val="100000"/>
            </a:pPr>
            <a:r>
              <a:rPr lang="en-US" sz="3000" dirty="0">
                <a:latin typeface="Liberation Sans" pitchFamily="18"/>
              </a:rPr>
              <a:t>Code</a:t>
            </a:r>
          </a:p>
          <a:p>
            <a:pPr marL="914400" lvl="3" indent="-457200" hangingPunct="0">
              <a:spcBef>
                <a:spcPts val="0"/>
              </a:spcBef>
              <a:spcAft>
                <a:spcPts val="1414"/>
              </a:spcAft>
              <a:buSzPct val="100000"/>
            </a:pPr>
            <a:r>
              <a:rPr lang="en-US" sz="3000" dirty="0">
                <a:latin typeface="Liberation Sans" pitchFamily="18"/>
              </a:rPr>
              <a:t>Data</a:t>
            </a:r>
          </a:p>
          <a:p>
            <a:pPr marL="457200" lvl="1" indent="-457200" hangingPunct="0">
              <a:spcBef>
                <a:spcPts val="0"/>
              </a:spcBef>
              <a:spcAft>
                <a:spcPts val="1414"/>
              </a:spcAft>
              <a:buSzPct val="100000"/>
            </a:pPr>
            <a:r>
              <a:rPr lang="en-US" sz="3200" dirty="0">
                <a:latin typeface="Liberation Sans" pitchFamily="18"/>
              </a:rPr>
              <a:t>A symbol table</a:t>
            </a:r>
          </a:p>
          <a:p>
            <a:pPr marL="457200" lvl="2" indent="-457200" hangingPunct="0">
              <a:spcBef>
                <a:spcPts val="0"/>
              </a:spcBef>
              <a:spcAft>
                <a:spcPts val="1414"/>
              </a:spcAft>
              <a:buSzPct val="100000"/>
            </a:pPr>
            <a:r>
              <a:rPr lang="en-US" sz="3200" dirty="0">
                <a:latin typeface="Liberation Sans" pitchFamily="18"/>
              </a:rPr>
              <a:t>Imported &amp; exported symbols</a:t>
            </a:r>
          </a:p>
          <a:p>
            <a:pPr marL="457200" lvl="0" indent="-457200">
              <a:buSzPct val="100000"/>
              <a:buFont typeface="Arial" panose="020B0604020202020204" pitchFamily="34" charset="0"/>
              <a:buChar char="•"/>
            </a:pPr>
            <a:r>
              <a:rPr lang="en-US" dirty="0"/>
              <a:t>Output: executable file, library, etc.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7C0FA-2C1F-44D2-76AE-706D1CA28426}"/>
              </a:ext>
            </a:extLst>
          </p:cNvPr>
          <p:cNvPicPr>
            <a:picLocks noChangeAspect="1"/>
          </p:cNvPicPr>
          <p:nvPr/>
        </p:nvPicPr>
        <p:blipFill>
          <a:blip r:embed="rId3">
            <a:lum/>
            <a:alphaModFix/>
          </a:blip>
          <a:srcRect/>
          <a:stretch>
            <a:fillRect/>
          </a:stretch>
        </p:blipFill>
        <p:spPr>
          <a:xfrm>
            <a:off x="99720" y="227160"/>
            <a:ext cx="9905760" cy="712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5B-9211-C376-045F-B73A7738B7C7}"/>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86580E74-9CE4-EE96-49F7-AD67492704D7}"/>
              </a:ext>
            </a:extLst>
          </p:cNvPr>
          <p:cNvSpPr txBox="1">
            <a:spLocks noGrp="1"/>
          </p:cNvSpPr>
          <p:nvPr>
            <p:ph type="body" idx="4294967295"/>
          </p:nvPr>
        </p:nvSpPr>
        <p:spPr/>
        <p:txBody>
          <a:bodyPr/>
          <a:lstStyle/>
          <a:p>
            <a:pPr lvl="0"/>
            <a:endParaRPr lang="en-US"/>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E05A-0F17-A944-0890-4E12CA599BF8}"/>
              </a:ext>
            </a:extLst>
          </p:cNvPr>
          <p:cNvSpPr txBox="1">
            <a:spLocks noGrp="1"/>
          </p:cNvSpPr>
          <p:nvPr>
            <p:ph type="title" idx="4294967295"/>
          </p:nvPr>
        </p:nvSpPr>
        <p:spPr/>
        <p:txBody>
          <a:bodyPr/>
          <a:lstStyle/>
          <a:p>
            <a:pPr lvl="0"/>
            <a:r>
              <a:rPr lang="en-US"/>
              <a:t>Parts needed to run a program</a:t>
            </a:r>
          </a:p>
        </p:txBody>
      </p:sp>
      <p:sp>
        <p:nvSpPr>
          <p:cNvPr id="3" name="Text Placeholder 2">
            <a:extLst>
              <a:ext uri="{FF2B5EF4-FFF2-40B4-BE49-F238E27FC236}">
                <a16:creationId xmlns:a16="http://schemas.microsoft.com/office/drawing/2014/main" id="{273F9E25-73AA-22C1-8D69-03BEAA82DC1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Code itself</a:t>
            </a:r>
          </a:p>
          <a:p>
            <a:pPr marL="457200" lvl="1" indent="-457200" hangingPunct="0">
              <a:spcBef>
                <a:spcPts val="0"/>
              </a:spcBef>
              <a:spcAft>
                <a:spcPts val="1414"/>
              </a:spcAft>
              <a:buSzPct val="100000"/>
            </a:pPr>
            <a:r>
              <a:rPr lang="en-US" sz="3200" dirty="0">
                <a:latin typeface="Liberation Sans" pitchFamily="18"/>
              </a:rPr>
              <a:t>By convention it's called text</a:t>
            </a:r>
          </a:p>
          <a:p>
            <a:pPr marL="457200" lvl="0" indent="-457200">
              <a:buSzPct val="100000"/>
              <a:buFont typeface="Arial" panose="020B0604020202020204" pitchFamily="34" charset="0"/>
              <a:buChar char="•"/>
            </a:pPr>
            <a:r>
              <a:rPr lang="en-US" dirty="0"/>
              <a:t>Stack</a:t>
            </a:r>
          </a:p>
          <a:p>
            <a:pPr marL="457200" lvl="1" indent="-457200" hangingPunct="0">
              <a:spcBef>
                <a:spcPts val="0"/>
              </a:spcBef>
              <a:spcAft>
                <a:spcPts val="1414"/>
              </a:spcAft>
              <a:buSzPct val="100000"/>
            </a:pPr>
            <a:r>
              <a:rPr lang="en-US" sz="3200" dirty="0">
                <a:latin typeface="Liberation Sans" pitchFamily="18"/>
              </a:rPr>
              <a:t>To call functions</a:t>
            </a:r>
          </a:p>
          <a:p>
            <a:pPr marL="457200" lvl="0" indent="-457200">
              <a:buSzPct val="100000"/>
              <a:buFont typeface="Arial" panose="020B0604020202020204" pitchFamily="34" charset="0"/>
              <a:buChar char="•"/>
            </a:pPr>
            <a:r>
              <a:rPr lang="en-US" dirty="0"/>
              <a:t>Space for variables</a:t>
            </a:r>
          </a:p>
          <a:p>
            <a:pPr marL="457200" lvl="1" indent="-457200" hangingPunct="0">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B55-4014-83A0-CE04-C236135F453E}"/>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7398BD34-F1B5-670C-2A4F-A16EA61FA42B}"/>
              </a:ext>
            </a:extLst>
          </p:cNvPr>
          <p:cNvSpPr txBox="1">
            <a:spLocks noGrp="1"/>
          </p:cNvSpPr>
          <p:nvPr>
            <p:ph type="body" idx="4294967295"/>
          </p:nvPr>
        </p:nvSpPr>
        <p:spPr>
          <a:xfrm>
            <a:off x="503999" y="1769040"/>
            <a:ext cx="9071640" cy="5372540"/>
          </a:xfrm>
        </p:spPr>
        <p:txBody>
          <a:bodyPr>
            <a:normAutofit fontScale="92500" lnSpcReduction="10000"/>
          </a:bodyPr>
          <a:lstStyle/>
          <a:p>
            <a:pPr marL="457200" lvl="0" indent="-457200">
              <a:buSzPct val="100000"/>
              <a:buFont typeface="Arial" panose="020B0604020202020204" pitchFamily="34" charset="0"/>
              <a:buChar char="•"/>
            </a:pPr>
            <a:r>
              <a:rPr lang="en-US" dirty="0"/>
              <a:t>Modularity</a:t>
            </a:r>
          </a:p>
          <a:p>
            <a:pPr marL="914400" lvl="2" indent="-457200" hangingPunct="0">
              <a:spcBef>
                <a:spcPts val="0"/>
              </a:spcBef>
              <a:spcAft>
                <a:spcPts val="1414"/>
              </a:spcAft>
              <a:buSzPct val="100000"/>
            </a:pPr>
            <a:r>
              <a:rPr lang="en-US" sz="2800" dirty="0">
                <a:latin typeface="Liberation Sans" pitchFamily="18"/>
              </a:rPr>
              <a:t>Program can be written as a collection of modules</a:t>
            </a:r>
          </a:p>
          <a:p>
            <a:pPr marL="914400" lvl="2" indent="-457200" hangingPunct="0">
              <a:spcBef>
                <a:spcPts val="0"/>
              </a:spcBef>
              <a:spcAft>
                <a:spcPts val="1414"/>
              </a:spcAft>
              <a:buSzPct val="100000"/>
            </a:pPr>
            <a:r>
              <a:rPr lang="en-US" sz="2800" dirty="0">
                <a:latin typeface="Liberation Sans" pitchFamily="18"/>
              </a:rPr>
              <a:t>We can build libraries of common functions</a:t>
            </a:r>
          </a:p>
          <a:p>
            <a:pPr marL="457200" lvl="0" indent="-457200">
              <a:buSzPct val="100000"/>
              <a:buFont typeface="Arial" panose="020B0604020202020204" pitchFamily="34" charset="0"/>
              <a:buChar char="•"/>
            </a:pPr>
            <a:r>
              <a:rPr lang="en-US" dirty="0"/>
              <a:t>Efficiency</a:t>
            </a:r>
          </a:p>
          <a:p>
            <a:pPr marL="914400" lvl="2" indent="-457200" hangingPunct="0">
              <a:spcBef>
                <a:spcPts val="0"/>
              </a:spcBef>
              <a:spcAft>
                <a:spcPts val="1414"/>
              </a:spcAft>
              <a:buSzPct val="100000"/>
            </a:pPr>
            <a:r>
              <a:rPr lang="en-US" sz="2800" dirty="0">
                <a:latin typeface="Liberation Sans" pitchFamily="18"/>
              </a:rPr>
              <a:t>Code compilation</a:t>
            </a:r>
          </a:p>
          <a:p>
            <a:pPr marL="1371600" lvl="4" indent="-457200" hangingPunct="0">
              <a:lnSpc>
                <a:spcPct val="120000"/>
              </a:lnSpc>
              <a:spcBef>
                <a:spcPts val="0"/>
              </a:spcBef>
              <a:spcAft>
                <a:spcPts val="1414"/>
              </a:spcAft>
              <a:buSzPct val="100000"/>
            </a:pPr>
            <a:r>
              <a:rPr lang="en-US" sz="3000" dirty="0">
                <a:latin typeface="Liberation Sans" pitchFamily="18"/>
              </a:rPr>
              <a:t>Change one source file, recompile it, and re-link the executable</a:t>
            </a:r>
          </a:p>
          <a:p>
            <a:pPr marL="914400" lvl="2" indent="-457200" hangingPunct="0">
              <a:spcBef>
                <a:spcPts val="0"/>
              </a:spcBef>
              <a:spcAft>
                <a:spcPts val="1414"/>
              </a:spcAft>
              <a:buSzPct val="100000"/>
            </a:pPr>
            <a:r>
              <a:rPr lang="en-US" sz="2800" dirty="0">
                <a:latin typeface="Liberation Sans" pitchFamily="18"/>
              </a:rPr>
              <a:t>Space efficiency</a:t>
            </a:r>
          </a:p>
          <a:p>
            <a:pPr marL="1371600" lvl="4" indent="-457200" hangingPunct="0">
              <a:spcBef>
                <a:spcPts val="0"/>
              </a:spcBef>
              <a:spcAft>
                <a:spcPts val="1414"/>
              </a:spcAft>
              <a:buSzPct val="100000"/>
            </a:pPr>
            <a:r>
              <a:rPr lang="en-US" sz="3000" dirty="0">
                <a:latin typeface="Liberation Sans" pitchFamily="18"/>
              </a:rPr>
              <a:t>Share common code across executable files</a:t>
            </a:r>
          </a:p>
          <a:p>
            <a:pPr marL="1371600" lvl="4" indent="-457200" hangingPunct="0">
              <a:spcBef>
                <a:spcPts val="0"/>
              </a:spcBef>
              <a:spcAft>
                <a:spcPts val="1414"/>
              </a:spcAft>
              <a:buSzPct val="100000"/>
            </a:pPr>
            <a:r>
              <a:rPr lang="en-US" sz="3000" dirty="0">
                <a:latin typeface="Liberation Sans" pitchFamily="18"/>
              </a:rPr>
              <a:t>On disk and in memory</a:t>
            </a:r>
          </a:p>
          <a:p>
            <a:pPr marL="457200" lvl="2" indent="-457200" hangingPunct="0">
              <a:spcBef>
                <a:spcPts val="0"/>
              </a:spcBef>
              <a:spcAft>
                <a:spcPts val="1414"/>
              </a:spcAft>
              <a:buSzPct val="75000"/>
            </a:pPr>
            <a:endParaRPr lang="en-US" sz="3200" dirty="0">
              <a:latin typeface="Liberation Sans" pitchFamily="18"/>
            </a:endParaRPr>
          </a:p>
          <a:p>
            <a:pPr marL="457200" lvl="1" indent="-457200" hangingPunct="0">
              <a:spcBef>
                <a:spcPts val="0"/>
              </a:spcBef>
              <a:spcAft>
                <a:spcPts val="1414"/>
              </a:spcAft>
              <a:buSzPct val="45000"/>
            </a:pPr>
            <a:endParaRPr lang="en-US" sz="3200" dirty="0">
              <a:latin typeface="Liberation Sans"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35F1-02B7-7876-9E84-187420207534}"/>
              </a:ext>
            </a:extLst>
          </p:cNvPr>
          <p:cNvSpPr txBox="1">
            <a:spLocks noGrp="1"/>
          </p:cNvSpPr>
          <p:nvPr>
            <p:ph type="title" idx="4294967295"/>
          </p:nvPr>
        </p:nvSpPr>
        <p:spPr/>
        <p:txBody>
          <a:bodyPr/>
          <a:lstStyle/>
          <a:p>
            <a:pPr lvl="0"/>
            <a:r>
              <a:rPr lang="en-US"/>
              <a:t>Two path process</a:t>
            </a:r>
          </a:p>
        </p:txBody>
      </p:sp>
      <p:sp>
        <p:nvSpPr>
          <p:cNvPr id="3" name="Text Placeholder 2">
            <a:extLst>
              <a:ext uri="{FF2B5EF4-FFF2-40B4-BE49-F238E27FC236}">
                <a16:creationId xmlns:a16="http://schemas.microsoft.com/office/drawing/2014/main" id="{B33D8EFB-F7C9-729A-9F22-6B85B90D22BE}"/>
              </a:ext>
            </a:extLst>
          </p:cNvPr>
          <p:cNvSpPr txBox="1">
            <a:spLocks noGrp="1"/>
          </p:cNvSpPr>
          <p:nvPr>
            <p:ph type="body" idx="4294967295"/>
          </p:nvPr>
        </p:nvSpPr>
        <p:spPr>
          <a:xfrm>
            <a:off x="503999" y="1769039"/>
            <a:ext cx="9071640" cy="5326241"/>
          </a:xfrm>
        </p:spPr>
        <p:txBody>
          <a:bodyPr>
            <a:normAutofit fontScale="92500"/>
          </a:bodyPr>
          <a:lstStyle/>
          <a:p>
            <a:pPr marL="457200" lvl="0" indent="-457200">
              <a:lnSpc>
                <a:spcPct val="120000"/>
              </a:lnSpc>
              <a:buSzPct val="100000"/>
              <a:buFont typeface="Arial" panose="020B0604020202020204" pitchFamily="34" charset="0"/>
              <a:buChar char="•"/>
            </a:pPr>
            <a:r>
              <a:rPr lang="en-US" dirty="0"/>
              <a:t>Path 1: scan input files</a:t>
            </a:r>
          </a:p>
          <a:p>
            <a:pPr marL="914400" lvl="2" indent="-457200" hangingPunct="0">
              <a:lnSpc>
                <a:spcPct val="120000"/>
              </a:lnSpc>
              <a:spcBef>
                <a:spcPts val="0"/>
              </a:spcBef>
              <a:spcAft>
                <a:spcPts val="1414"/>
              </a:spcAft>
              <a:buSzPct val="100000"/>
            </a:pPr>
            <a:r>
              <a:rPr lang="en-US" sz="2800" dirty="0">
                <a:latin typeface="Liberation Sans" pitchFamily="18"/>
              </a:rPr>
              <a:t>Identify boundaries of each segment</a:t>
            </a:r>
          </a:p>
          <a:p>
            <a:pPr marL="914400" lvl="2" indent="-457200" hangingPunct="0">
              <a:lnSpc>
                <a:spcPct val="120000"/>
              </a:lnSpc>
              <a:spcBef>
                <a:spcPts val="0"/>
              </a:spcBef>
              <a:spcAft>
                <a:spcPts val="1414"/>
              </a:spcAft>
              <a:buSzPct val="100000"/>
            </a:pPr>
            <a:r>
              <a:rPr lang="en-US" sz="2800" dirty="0">
                <a:latin typeface="Liberation Sans" pitchFamily="18"/>
              </a:rPr>
              <a:t>Collect all defined and undefined symbol information</a:t>
            </a:r>
          </a:p>
          <a:p>
            <a:pPr marL="914400" lvl="2" indent="-457200" hangingPunct="0">
              <a:lnSpc>
                <a:spcPct val="120000"/>
              </a:lnSpc>
              <a:spcBef>
                <a:spcPts val="0"/>
              </a:spcBef>
              <a:spcAft>
                <a:spcPts val="1414"/>
              </a:spcAft>
              <a:buSzPct val="100000"/>
            </a:pPr>
            <a:r>
              <a:rPr lang="en-US" sz="2800" dirty="0">
                <a:latin typeface="Liberation Sans" pitchFamily="18"/>
              </a:rPr>
              <a:t>Determine sizes and locations of each segment</a:t>
            </a:r>
          </a:p>
          <a:p>
            <a:pPr marL="457200" lvl="1" indent="-457200" hangingPunct="0">
              <a:lnSpc>
                <a:spcPct val="120000"/>
              </a:lnSpc>
              <a:spcBef>
                <a:spcPts val="0"/>
              </a:spcBef>
              <a:spcAft>
                <a:spcPts val="1414"/>
              </a:spcAft>
              <a:buSzPct val="100000"/>
            </a:pPr>
            <a:endParaRPr lang="en-US" sz="3200" dirty="0">
              <a:latin typeface="Liberation Sans" pitchFamily="18"/>
            </a:endParaRPr>
          </a:p>
          <a:p>
            <a:pPr marL="457200" lvl="0" indent="-457200">
              <a:lnSpc>
                <a:spcPct val="120000"/>
              </a:lnSpc>
              <a:buSzPct val="100000"/>
              <a:buFont typeface="Arial" panose="020B0604020202020204" pitchFamily="34" charset="0"/>
              <a:buChar char="•"/>
            </a:pPr>
            <a:r>
              <a:rPr lang="en-US" dirty="0"/>
              <a:t>Path 2</a:t>
            </a:r>
          </a:p>
          <a:p>
            <a:pPr marL="914400" lvl="2" indent="-457200" hangingPunct="0">
              <a:lnSpc>
                <a:spcPct val="120000"/>
              </a:lnSpc>
              <a:spcBef>
                <a:spcPts val="0"/>
              </a:spcBef>
              <a:spcAft>
                <a:spcPts val="1414"/>
              </a:spcAft>
              <a:buSzPct val="100000"/>
            </a:pPr>
            <a:r>
              <a:rPr lang="en-US" sz="2800" dirty="0">
                <a:latin typeface="Liberation Sans" pitchFamily="18"/>
              </a:rPr>
              <a:t>Adjust memory addresses in code and data to reflect relocated segment addresses</a:t>
            </a:r>
          </a:p>
          <a:p>
            <a:pPr marL="457200" lvl="1" indent="-457200" hangingPunct="0">
              <a:lnSpc>
                <a:spcPct val="120000"/>
              </a:lnSpc>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55BEE-9BC4-E6CB-3EB3-7A1FEC314B3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C44256AC-5973-46DA-C5E2-021E6E2F1E15}"/>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04727F06-8D7B-74E0-C22C-0BDD5B9C389E}"/>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3457-8749-6504-3FF7-2A5E8B47BDAC}"/>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4A727A8C-1068-90E0-0033-E8DBE7CB67EF}"/>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D1B-7FBD-8A75-20FF-C7F5E7DE749B}"/>
              </a:ext>
            </a:extLst>
          </p:cNvPr>
          <p:cNvSpPr txBox="1">
            <a:spLocks noGrp="1"/>
          </p:cNvSpPr>
          <p:nvPr>
            <p:ph type="title" idx="4294967295"/>
          </p:nvPr>
        </p:nvSpPr>
        <p:spPr/>
        <p:txBody>
          <a:bodyPr/>
          <a:lstStyle/>
          <a:p>
            <a:pPr lvl="0"/>
            <a:r>
              <a:rPr lang="en-US"/>
              <a:t>What needs to be done to merge (or move) code in memory?</a:t>
            </a:r>
          </a:p>
        </p:txBody>
      </p:sp>
      <p:sp>
        <p:nvSpPr>
          <p:cNvPr id="3" name="Text Placeholder 2">
            <a:extLst>
              <a:ext uri="{FF2B5EF4-FFF2-40B4-BE49-F238E27FC236}">
                <a16:creationId xmlns:a16="http://schemas.microsoft.com/office/drawing/2014/main" id="{4B860742-A284-0258-61B8-C85381F44433}"/>
              </a:ext>
            </a:extLst>
          </p:cNvPr>
          <p:cNvSpPr txBox="1">
            <a:spLocks noGrp="1"/>
          </p:cNvSpPr>
          <p:nvPr>
            <p:ph type="body" idx="4294967295"/>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DAC2A-BDB8-1EED-DAD2-A0C699D5A9B8}"/>
              </a:ext>
            </a:extLst>
          </p:cNvPr>
          <p:cNvSpPr txBox="1">
            <a:spLocks noGrp="1"/>
          </p:cNvSpPr>
          <p:nvPr>
            <p:ph type="subTitle" idx="4294967295"/>
          </p:nvPr>
        </p:nvSpPr>
        <p:spPr>
          <a:xfrm>
            <a:off x="503999" y="301320"/>
            <a:ext cx="9071640" cy="5851800"/>
          </a:xfrm>
        </p:spPr>
        <p:txBody>
          <a:bodyPr anchor="ctr"/>
          <a:lstStyle/>
          <a:p>
            <a:pPr lvl="0" algn="ctr"/>
            <a:r>
              <a:rPr lang="en-US" sz="4800"/>
              <a:t>Relocation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0912-37FA-0FE5-E77C-4D4B28683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21FDB-C4BA-41A8-BDC6-0A880977E117}"/>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83F1D14-DAB0-4373-CED4-0AF3EE51D69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Tree>
    <p:extLst>
      <p:ext uri="{BB962C8B-B14F-4D97-AF65-F5344CB8AC3E}">
        <p14:creationId xmlns:p14="http://schemas.microsoft.com/office/powerpoint/2010/main" val="3440644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42F5-018B-4A9B-828D-6DCB368C6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C487E-96C3-FC27-31AD-8D40B0D75455}"/>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337347A-662F-C844-0BAD-D0FF19A764C5}"/>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pic>
        <p:nvPicPr>
          <p:cNvPr id="4" name="Picture 3">
            <a:extLst>
              <a:ext uri="{FF2B5EF4-FFF2-40B4-BE49-F238E27FC236}">
                <a16:creationId xmlns:a16="http://schemas.microsoft.com/office/drawing/2014/main" id="{EE2E8066-FE64-B27D-FB25-587298E8C45F}"/>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
        <p:nvSpPr>
          <p:cNvPr id="5" name="Rounded Rectangular Callout 4">
            <a:extLst>
              <a:ext uri="{FF2B5EF4-FFF2-40B4-BE49-F238E27FC236}">
                <a16:creationId xmlns:a16="http://schemas.microsoft.com/office/drawing/2014/main" id="{ECE03D49-FA4B-F558-E095-35230882657F}"/>
              </a:ext>
            </a:extLst>
          </p:cNvPr>
          <p:cNvSpPr/>
          <p:nvPr/>
        </p:nvSpPr>
        <p:spPr>
          <a:xfrm>
            <a:off x="503999" y="3120782"/>
            <a:ext cx="3049430" cy="1006997"/>
          </a:xfrm>
          <a:prstGeom prst="wedgeRoundRectCallout">
            <a:avLst>
              <a:gd name="adj1" fmla="val -31841"/>
              <a:gd name="adj2" fmla="val 151394"/>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One</a:t>
            </a:r>
            <a:r>
              <a:rPr lang="ru-RU" sz="2800" dirty="0">
                <a:solidFill>
                  <a:schemeClr val="bg1"/>
                </a:solidFill>
              </a:rPr>
              <a:t>-</a:t>
            </a:r>
            <a:r>
              <a:rPr lang="en-US" sz="2800" dirty="0">
                <a:solidFill>
                  <a:schemeClr val="bg1"/>
                </a:solidFill>
              </a:rPr>
              <a:t>byte opcode</a:t>
            </a:r>
          </a:p>
        </p:txBody>
      </p:sp>
      <p:sp>
        <p:nvSpPr>
          <p:cNvPr id="8" name="Freeform 7">
            <a:extLst>
              <a:ext uri="{FF2B5EF4-FFF2-40B4-BE49-F238E27FC236}">
                <a16:creationId xmlns:a16="http://schemas.microsoft.com/office/drawing/2014/main" id="{229239CB-1A2B-07FC-92BB-708D495E143E}"/>
              </a:ext>
            </a:extLst>
          </p:cNvPr>
          <p:cNvSpPr/>
          <p:nvPr/>
        </p:nvSpPr>
        <p:spPr>
          <a:xfrm>
            <a:off x="716653" y="5252714"/>
            <a:ext cx="639159" cy="486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664191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8CEA-F19E-BEF9-5F46-C629428B3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9D2ED-1840-8C3C-EF67-33CEC9BD1F54}"/>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B5925114-AF6C-6CAA-C70D-D77990A8BAC8}"/>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58FA99D6-6FB8-29D4-4D40-CBAA54AB07FA}"/>
              </a:ext>
            </a:extLst>
          </p:cNvPr>
          <p:cNvSpPr/>
          <p:nvPr/>
        </p:nvSpPr>
        <p:spPr>
          <a:xfrm>
            <a:off x="1805650" y="3275635"/>
            <a:ext cx="2864235" cy="1250255"/>
          </a:xfrm>
          <a:prstGeom prst="wedgeRoundRectCallout">
            <a:avLst>
              <a:gd name="adj1" fmla="val -27763"/>
              <a:gd name="adj2" fmla="val 97309"/>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Four-byte address</a:t>
            </a:r>
          </a:p>
        </p:txBody>
      </p:sp>
      <p:sp>
        <p:nvSpPr>
          <p:cNvPr id="7" name="Freeform 6">
            <a:extLst>
              <a:ext uri="{FF2B5EF4-FFF2-40B4-BE49-F238E27FC236}">
                <a16:creationId xmlns:a16="http://schemas.microsoft.com/office/drawing/2014/main" id="{CF35D245-642C-1B39-7FA0-B2E6397A0276}"/>
              </a:ext>
            </a:extLst>
          </p:cNvPr>
          <p:cNvSpPr/>
          <p:nvPr/>
        </p:nvSpPr>
        <p:spPr>
          <a:xfrm>
            <a:off x="1319514" y="5189753"/>
            <a:ext cx="2199189" cy="486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pic>
        <p:nvPicPr>
          <p:cNvPr id="4" name="Picture 3">
            <a:extLst>
              <a:ext uri="{FF2B5EF4-FFF2-40B4-BE49-F238E27FC236}">
                <a16:creationId xmlns:a16="http://schemas.microsoft.com/office/drawing/2014/main" id="{0D46A5CA-FA43-0652-F1C3-A9D7C11E4A85}"/>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Tree>
    <p:extLst>
      <p:ext uri="{BB962C8B-B14F-4D97-AF65-F5344CB8AC3E}">
        <p14:creationId xmlns:p14="http://schemas.microsoft.com/office/powerpoint/2010/main" val="1613378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4057-EB84-3886-6EB7-EB1EF858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E49E7-1ADD-7899-D9B9-FDCB5A9F836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FAE683D-A2D4-135E-33A4-564BE0299CE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0" indent="-457200">
              <a:buSzPct val="100000"/>
              <a:buFont typeface="Arial" panose="020B0604020202020204" pitchFamily="34" charset="0"/>
              <a:buChar char="•"/>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424FAB91-B991-1A0B-F60E-9E93CE0DDFA2}"/>
              </a:ext>
            </a:extLst>
          </p:cNvPr>
          <p:cNvSpPr/>
          <p:nvPr/>
        </p:nvSpPr>
        <p:spPr>
          <a:xfrm>
            <a:off x="3785161" y="6149061"/>
            <a:ext cx="4317358" cy="1250255"/>
          </a:xfrm>
          <a:prstGeom prst="wedgeRoundRectCallout">
            <a:avLst>
              <a:gd name="adj1" fmla="val -58318"/>
              <a:gd name="adj2" fmla="val -489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b is imported, we don’t know the address</a:t>
            </a:r>
          </a:p>
        </p:txBody>
      </p:sp>
      <p:sp>
        <p:nvSpPr>
          <p:cNvPr id="7" name="Freeform 6">
            <a:extLst>
              <a:ext uri="{FF2B5EF4-FFF2-40B4-BE49-F238E27FC236}">
                <a16:creationId xmlns:a16="http://schemas.microsoft.com/office/drawing/2014/main" id="{7FB97F09-0246-8D08-BAEB-ACC922692D2B}"/>
              </a:ext>
            </a:extLst>
          </p:cNvPr>
          <p:cNvSpPr/>
          <p:nvPr/>
        </p:nvSpPr>
        <p:spPr>
          <a:xfrm>
            <a:off x="1312773" y="5617431"/>
            <a:ext cx="2199189" cy="404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3965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378E-FF29-F039-46DA-9EA433AF6094}"/>
              </a:ext>
            </a:extLst>
          </p:cNvPr>
          <p:cNvSpPr txBox="1">
            <a:spLocks noGrp="1"/>
          </p:cNvSpPr>
          <p:nvPr>
            <p:ph type="title" idx="4294967295"/>
          </p:nvPr>
        </p:nvSpPr>
        <p:spPr/>
        <p:txBody>
          <a:bodyPr/>
          <a:lstStyle/>
          <a:p>
            <a:pPr lvl="0"/>
            <a:r>
              <a:rPr lang="en-US"/>
              <a:t>What types of variables do you know?</a:t>
            </a:r>
          </a:p>
        </p:txBody>
      </p:sp>
      <p:sp>
        <p:nvSpPr>
          <p:cNvPr id="3" name="Text Placeholder 2">
            <a:extLst>
              <a:ext uri="{FF2B5EF4-FFF2-40B4-BE49-F238E27FC236}">
                <a16:creationId xmlns:a16="http://schemas.microsoft.com/office/drawing/2014/main" id="{F4DF206A-E596-8D59-E9C5-F438A0BB792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Global variables</a:t>
            </a:r>
          </a:p>
          <a:p>
            <a:pPr marL="914400" lvl="2" indent="-457200" hangingPunct="0">
              <a:spcBef>
                <a:spcPts val="0"/>
              </a:spcBef>
              <a:spcAft>
                <a:spcPts val="1414"/>
              </a:spcAft>
              <a:buSzPct val="100000"/>
            </a:pPr>
            <a:r>
              <a:rPr lang="en-US" sz="2800" dirty="0">
                <a:latin typeface="Liberation Sans" pitchFamily="18"/>
              </a:rPr>
              <a:t>Initialized → data section</a:t>
            </a:r>
          </a:p>
          <a:p>
            <a:pPr marL="914400" lvl="2" indent="-457200" hangingPunct="0">
              <a:spcBef>
                <a:spcPts val="0"/>
              </a:spcBef>
              <a:spcAft>
                <a:spcPts val="1414"/>
              </a:spcAft>
              <a:buSzPct val="100000"/>
            </a:pPr>
            <a:r>
              <a:rPr lang="en-US" sz="2800" dirty="0" err="1">
                <a:latin typeface="Liberation Sans" pitchFamily="18"/>
              </a:rPr>
              <a:t>Uninitalized</a:t>
            </a:r>
            <a:r>
              <a:rPr lang="en-US" sz="2800" dirty="0">
                <a:latin typeface="Liberation Sans" pitchFamily="18"/>
              </a:rPr>
              <a:t> → BSS</a:t>
            </a:r>
          </a:p>
          <a:p>
            <a:pPr marL="457200" lvl="0" indent="-457200">
              <a:buSzPct val="100000"/>
              <a:buFont typeface="Arial" panose="020B0604020202020204" pitchFamily="34" charset="0"/>
              <a:buChar char="•"/>
            </a:pPr>
            <a:r>
              <a:rPr lang="en-US" dirty="0"/>
              <a:t>Local variables</a:t>
            </a:r>
          </a:p>
          <a:p>
            <a:pPr marL="914400" lvl="2" indent="-457200" hangingPunct="0">
              <a:spcBef>
                <a:spcPts val="0"/>
              </a:spcBef>
              <a:spcAft>
                <a:spcPts val="1414"/>
              </a:spcAft>
              <a:buSzPct val="100000"/>
            </a:pPr>
            <a:r>
              <a:rPr lang="en-US" sz="2800" dirty="0">
                <a:latin typeface="Liberation Sans" pitchFamily="18"/>
              </a:rPr>
              <a:t>Stack</a:t>
            </a:r>
          </a:p>
          <a:p>
            <a:pPr marL="457200" lvl="0" indent="-457200">
              <a:buSzPct val="100000"/>
              <a:buFont typeface="Arial" panose="020B0604020202020204" pitchFamily="34" charset="0"/>
              <a:buChar char="•"/>
            </a:pPr>
            <a:r>
              <a:rPr lang="en-US" dirty="0"/>
              <a:t>Dynamic variables</a:t>
            </a:r>
          </a:p>
          <a:p>
            <a:pPr marL="914400" lvl="2" indent="-457200" hangingPunct="0">
              <a:spcBef>
                <a:spcPts val="0"/>
              </a:spcBef>
              <a:spcAft>
                <a:spcPts val="1414"/>
              </a:spcAft>
              <a:buSzPct val="100000"/>
            </a:pPr>
            <a:r>
              <a:rPr lang="en-US" sz="2800" dirty="0">
                <a:latin typeface="Liberation Sans" pitchFamily="18"/>
              </a:rPr>
              <a:t>Heap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5755-BA54-0FC3-1DB0-67C96DE6D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4D145-EF45-AB3D-1DFE-72ADAA7D7F03}"/>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3F7F865-468B-F18B-B47B-C29F8A20B56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3B676BA8-EA9F-E512-CD03-187D4F1614DD}"/>
              </a:ext>
            </a:extLst>
          </p:cNvPr>
          <p:cNvSpPr/>
          <p:nvPr/>
        </p:nvSpPr>
        <p:spPr>
          <a:xfrm>
            <a:off x="2458003" y="5803427"/>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85961FAE-5C59-4846-4E12-5760E039CACD}"/>
              </a:ext>
            </a:extLst>
          </p:cNvPr>
          <p:cNvSpPr/>
          <p:nvPr/>
        </p:nvSpPr>
        <p:spPr>
          <a:xfrm>
            <a:off x="6021255" y="4871105"/>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C973C079-747C-3325-4EB5-0A40D1F31E8C}"/>
              </a:ext>
            </a:extLst>
          </p:cNvPr>
          <p:cNvSpPr/>
          <p:nvPr/>
        </p:nvSpPr>
        <p:spPr>
          <a:xfrm>
            <a:off x="2458003" y="4122044"/>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599568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710D-8B0D-062B-FD5F-6AAD4A0B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B4DF3-9A19-4C17-AF09-0741AA23BAB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A17C1A82-4F1F-16FF-3792-7B35E06AEC7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A5C61981-EFB5-5A38-5845-C15A58F1BAB3}"/>
              </a:ext>
            </a:extLst>
          </p:cNvPr>
          <p:cNvSpPr/>
          <p:nvPr/>
        </p:nvSpPr>
        <p:spPr>
          <a:xfrm>
            <a:off x="1381557" y="6188075"/>
            <a:ext cx="1037552" cy="3747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294287-AF9A-9BE9-10DD-E2C65B064465}"/>
              </a:ext>
            </a:extLst>
          </p:cNvPr>
          <p:cNvSpPr/>
          <p:nvPr/>
        </p:nvSpPr>
        <p:spPr>
          <a:xfrm>
            <a:off x="3197033" y="5253070"/>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5696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C457-F336-58B6-8466-BEB098E9B8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4D8DE5C-92A3-636E-AE36-532711378795}"/>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72E11-F703-FB41-D68C-383CBFF0A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982ED-2880-F6E7-2738-5E8EF20C588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69D7571-FDC3-3712-4041-CA58A7F9C686}"/>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FE14B67D-DFA8-F50F-FA04-F3B3375BC536}"/>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917734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68B7-2D01-2DA9-9E45-000EC6ABB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CBA1-23D7-A96D-E94C-C96BF87BC65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DDD66FB-3EE6-0CE2-BFB0-6C234BEFAD3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27CB6808-5D79-0789-CA06-5536B2F046C7}"/>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351322B-8BD3-A2D0-8F31-221EFF864FC9}"/>
              </a:ext>
            </a:extLst>
          </p:cNvPr>
          <p:cNvSpPr/>
          <p:nvPr/>
        </p:nvSpPr>
        <p:spPr>
          <a:xfrm>
            <a:off x="1622384" y="5914663"/>
            <a:ext cx="4340506" cy="5468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771728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FF66-916C-08A3-69F6-D284B8A602A0}"/>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C1AAB29-6E1F-3EA9-B525-0BB84C37A1A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91D2-E7BB-577C-8BA6-420CD50F0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BC7E2-8CB2-106B-BD92-A67ECD15B35B}"/>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6B950B51-6111-5128-7356-FAEAD84050C9}"/>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A8CD1BF4-3A66-CA48-C2A6-EBFD2CA3F466}"/>
              </a:ext>
            </a:extLst>
          </p:cNvPr>
          <p:cNvSpPr/>
          <p:nvPr/>
        </p:nvSpPr>
        <p:spPr>
          <a:xfrm>
            <a:off x="1250065" y="174329"/>
            <a:ext cx="3790247" cy="1250255"/>
          </a:xfrm>
          <a:prstGeom prst="wedgeRoundRectCallout">
            <a:avLst>
              <a:gd name="adj1" fmla="val -28068"/>
              <a:gd name="adj2" fmla="val 8434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(0x10 – 16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(16 bytes)</a:t>
            </a:r>
          </a:p>
        </p:txBody>
      </p:sp>
    </p:spTree>
    <p:extLst>
      <p:ext uri="{BB962C8B-B14F-4D97-AF65-F5344CB8AC3E}">
        <p14:creationId xmlns:p14="http://schemas.microsoft.com/office/powerpoint/2010/main" val="3278254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BF46-69AD-5D5A-DF35-D6B2EC7B9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89087-26CF-26D3-E3EF-325006BC97E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AE65A8C-EF30-5ABF-079E-864A19C0E41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BCD6E26F-9759-DA75-4A03-C521BEA2B3A2}"/>
              </a:ext>
            </a:extLst>
          </p:cNvPr>
          <p:cNvSpPr/>
          <p:nvPr/>
        </p:nvSpPr>
        <p:spPr>
          <a:xfrm>
            <a:off x="1250065" y="174329"/>
            <a:ext cx="3790247" cy="1250255"/>
          </a:xfrm>
          <a:prstGeom prst="wedgeRoundRectCallout">
            <a:avLst>
              <a:gd name="adj1" fmla="val 24152"/>
              <a:gd name="adj2" fmla="val 78793"/>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starts at 0x0</a:t>
            </a:r>
          </a:p>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Data is at 0x10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09213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01FC-12B5-6C4F-28BB-F277A0F0E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DEA6-6305-54C7-99EF-ADCD8E653597}"/>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E4BC4D65-619A-96E3-9355-5C1432FA6B10}"/>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E7782914-8E70-8918-1F6D-EF552F75127B}"/>
              </a:ext>
            </a:extLst>
          </p:cNvPr>
          <p:cNvSpPr/>
          <p:nvPr/>
        </p:nvSpPr>
        <p:spPr>
          <a:xfrm>
            <a:off x="1250065" y="174329"/>
            <a:ext cx="3790247" cy="1250255"/>
          </a:xfrm>
          <a:prstGeom prst="wedgeRoundRectCallout">
            <a:avLst>
              <a:gd name="adj1" fmla="val -51582"/>
              <a:gd name="adj2" fmla="val 188962"/>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Text (code) is disassembled starting from 0x0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6972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354-35CD-442D-BFFB-A5464D45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563B8-7AEA-4753-DC18-CA7F7A95C4C3}"/>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97FE965-4614-5903-DF95-45AFD3314DBA}"/>
              </a:ext>
            </a:extLst>
          </p:cNvPr>
          <p:cNvSpPr txBox="1">
            <a:spLocks noGrp="1"/>
          </p:cNvSpPr>
          <p:nvPr>
            <p:ph type="body" idx="4294967295"/>
          </p:nvPr>
        </p:nvSpPr>
        <p:spPr>
          <a:xfrm>
            <a:off x="503999" y="914400"/>
            <a:ext cx="9334482"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a:t>
            </a:r>
            <a:r>
              <a:rPr lang="en-US" sz="2000" dirty="0">
                <a:solidFill>
                  <a:srgbClr val="0078E7"/>
                </a:solidFill>
                <a:latin typeface="FiraMono Nerd Font" panose="020B0509050000020004" pitchFamily="49" charset="0"/>
                <a:ea typeface="FiraMono Nerd Font" panose="020B0509050000020004" pitchFamily="49" charset="0"/>
              </a:rPr>
              <a:t>10 00 00 00</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8E7"/>
                </a:solidFill>
                <a:latin typeface="FiraMono Nerd Font" panose="020B0509050000020004" pitchFamily="49" charset="0"/>
                <a:ea typeface="FiraMono Nerd Font" panose="020B0509050000020004" pitchFamily="49" charset="0"/>
              </a:rPr>
              <a:t>0x10 </a:t>
            </a:r>
            <a:r>
              <a:rPr lang="en-US" sz="2000" dirty="0">
                <a:solidFill>
                  <a:schemeClr val="accent6">
                    <a:lumMod val="75000"/>
                  </a:schemeClr>
                </a:solidFill>
                <a:latin typeface="FiraMono Nerd Font" panose="020B0509050000020004" pitchFamily="49" charset="0"/>
                <a:ea typeface="FiraMono Nerd Font" panose="020B0509050000020004" pitchFamily="49" charset="0"/>
              </a:rPr>
              <a:t># push string on the stack</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3E4C5113-12B2-6431-6CDD-B0C9FC7CC289}"/>
              </a:ext>
            </a:extLst>
          </p:cNvPr>
          <p:cNvSpPr/>
          <p:nvPr/>
        </p:nvSpPr>
        <p:spPr>
          <a:xfrm>
            <a:off x="5313241" y="5302277"/>
            <a:ext cx="3790247" cy="1956078"/>
          </a:xfrm>
          <a:prstGeom prst="wedgeRoundRectCallout">
            <a:avLst>
              <a:gd name="adj1" fmla="val -91282"/>
              <a:gd name="adj2" fmla="val -7760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First 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a:t>
            </a:r>
            <a:r>
              <a:rPr lang="en-US" sz="1800" b="0" i="0" u="none" strike="noStrike" kern="1200" dirty="0" err="1">
                <a:ln>
                  <a:noFill/>
                </a:ln>
                <a:latin typeface="Liberation Sans" pitchFamily="18"/>
                <a:ea typeface="WenQuanYi Micro Hei" pitchFamily="2"/>
                <a:cs typeface="Lohit Hindi" pitchFamily="2"/>
              </a:rPr>
              <a:t>pushl</a:t>
            </a:r>
            <a:r>
              <a:rPr lang="en-US" sz="1800" b="0" i="0" u="none" strike="noStrike" kern="1200" dirty="0">
                <a:ln>
                  <a:noFill/>
                </a:ln>
                <a:latin typeface="Liberation Sans" pitchFamily="18"/>
                <a:ea typeface="WenQuanYi Micro Hei" pitchFamily="2"/>
                <a:cs typeface="Lohit Hindi" pitchFamily="2"/>
              </a:rPr>
              <a:t> 0x10</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0x10 is beginning of the data </a:t>
            </a:r>
            <a:r>
              <a:rPr lang="en-US" sz="1800" b="0" i="0" u="none" strike="noStrike" kern="1200" dirty="0">
                <a:ln>
                  <a:noFill/>
                </a:ln>
                <a:latin typeface="Liberation Sans" pitchFamily="18"/>
                <a:ea typeface="WenQuanYi Micro Hei" pitchFamily="2"/>
                <a:cs typeface="Lohit Hindi" pitchFamily="2"/>
              </a:rPr>
              <a:t>section</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This is where “Hello world\n” string is stored</a:t>
            </a:r>
            <a:endParaRPr lang="en-US" sz="1800"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947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004A-EFC2-432F-183A-C5584ABFC769}"/>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02B738DF-252C-8161-5CC6-E6C3D56AB85F}"/>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5F36-1161-273E-BBAD-B73362BE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69630-8382-E788-1917-4051623D2D56}"/>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43CD943B-5EDE-84C7-8675-A68DC67F5963}"/>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2354959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A058-9FF0-9F97-BA49-96621268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4A7A-61D1-9474-3C23-7248819FFF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8423292-3812-FC8B-6C6A-970426D9CF93}"/>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D71C1BAA-1167-7E4F-E1BF-C8822B810B76}"/>
              </a:ext>
            </a:extLst>
          </p:cNvPr>
          <p:cNvSpPr/>
          <p:nvPr/>
        </p:nvSpPr>
        <p:spPr>
          <a:xfrm>
            <a:off x="5785392" y="5290702"/>
            <a:ext cx="3790247" cy="1781429"/>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Second </a:t>
            </a:r>
            <a:r>
              <a:rPr lang="en-US" sz="1800" b="0" i="0" u="none" strike="noStrike" kern="1200" dirty="0">
                <a:ln>
                  <a:noFill/>
                </a:ln>
                <a:latin typeface="Liberation Sans" pitchFamily="18"/>
                <a:ea typeface="WenQuanYi Micro Hei" pitchFamily="2"/>
                <a:cs typeface="Lohit Hindi" pitchFamily="2"/>
              </a:rPr>
              <a:t>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call 0x0</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a() is external so we don’t know the address</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9740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996D0-BDA2-39AB-65EE-213B2A94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63FA2-D161-4E05-DEC9-6613CB76A7C1}"/>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A440127-EF3F-DB98-ACFA-285B0DCA7684}"/>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5154FC4A-DED8-B9BC-0FDD-DF014028801E}"/>
              </a:ext>
            </a:extLst>
          </p:cNvPr>
          <p:cNvSpPr/>
          <p:nvPr/>
        </p:nvSpPr>
        <p:spPr>
          <a:xfrm>
            <a:off x="5785392" y="5290702"/>
            <a:ext cx="3173413"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970309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FB5-9922-80F7-395F-0B14C1840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F1EFD-38DF-619C-F4B3-62F3601129C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69BACAF-04AC-AE3C-A12C-943062BCEEFF}"/>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1D725FA6-520F-0C76-D75F-198D5AFFCA9F}"/>
              </a:ext>
            </a:extLst>
          </p:cNvPr>
          <p:cNvSpPr/>
          <p:nvPr/>
        </p:nvSpPr>
        <p:spPr>
          <a:xfrm>
            <a:off x="5785392" y="5290702"/>
            <a:ext cx="3790247"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 ff ff ff f3 is -13 (-0xd)</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-a = ~a + 1</a:t>
            </a:r>
          </a:p>
          <a:p>
            <a:pPr marL="285750" marR="0" lvl="0" indent="-285750" algn="l" hangingPunct="0">
              <a:lnSpc>
                <a:spcPct val="100000"/>
              </a:lnSpc>
              <a:spcBef>
                <a:spcPts val="0"/>
              </a:spcBef>
              <a:spcAft>
                <a:spcPts val="0"/>
              </a:spcAft>
              <a:buSzPct val="100000"/>
              <a:buFont typeface="Arial" panose="020B0604020202020204" pitchFamily="34" charset="0"/>
              <a:buChar char="•"/>
              <a:tabLst/>
            </a:pP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8811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780-55C3-5A70-0A67-30F995CFC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9AA4E-3B8A-78EB-1E1C-9FE44BB04ED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830CD349-5632-F9DE-61E5-D71E5CA0F678}"/>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456022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638-D601-0ED9-FD04-613258EC47AD}"/>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80C9DC1-D5ED-018D-7B2A-4CEEE55CD1B9}"/>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a:t>
            </a:r>
            <a:r>
              <a:rPr lang="en-US" sz="1500" dirty="0">
                <a:solidFill>
                  <a:schemeClr val="accent4"/>
                </a:solidFill>
                <a:latin typeface="FiraMono Nerd Font" panose="020B0509050000020004" pitchFamily="49" charset="0"/>
                <a:ea typeface="FiraMono Nerd Font" panose="020B0509050000020004" pitchFamily="49" charset="0"/>
              </a:rPr>
              <a:t>0000001c</a:t>
            </a:r>
            <a:r>
              <a:rPr lang="en-US" sz="1500" dirty="0">
                <a:solidFill>
                  <a:srgbClr val="94476B"/>
                </a:solidFill>
                <a:latin typeface="FiraMono Nerd Font" panose="020B0509050000020004" pitchFamily="49" charset="0"/>
                <a:ea typeface="FiraMono Nerd Font" panose="020B0509050000020004" pitchFamily="49" charset="0"/>
              </a:rPr>
              <a:t>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a:t>
            </a:r>
            <a:r>
              <a:rPr lang="en-US" sz="1500" dirty="0">
                <a:solidFill>
                  <a:schemeClr val="accent4"/>
                </a:solidFill>
                <a:latin typeface="FiraMono Nerd Font" panose="020B0509050000020004" pitchFamily="49" charset="0"/>
                <a:ea typeface="FiraMono Nerd Font" panose="020B0509050000020004" pitchFamily="49" charset="0"/>
              </a:rPr>
              <a:t>00000000</a:t>
            </a:r>
            <a:r>
              <a:rPr lang="en-US" sz="1500" dirty="0">
                <a:solidFill>
                  <a:srgbClr val="94476B"/>
                </a:solidFill>
                <a:latin typeface="FiraMono Nerd Font" panose="020B0509050000020004" pitchFamily="49" charset="0"/>
                <a:ea typeface="FiraMono Nerd Font" panose="020B0509050000020004" pitchFamily="49" charset="0"/>
              </a:rPr>
              <a:t>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9: DISP32 _</a:t>
            </a:r>
            <a:r>
              <a:rPr lang="en-US" sz="1500" dirty="0" err="1">
                <a:solidFill>
                  <a:srgbClr val="94476B"/>
                </a:solidFill>
                <a:latin typeface="FiraMono Nerd Font" panose="020B0509050000020004" pitchFamily="49" charset="0"/>
                <a:ea typeface="FiraMono Nerd Font" panose="020B0509050000020004" pitchFamily="49" charset="0"/>
              </a:rPr>
              <a:t>strlen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11: e8 </a:t>
            </a:r>
            <a:r>
              <a:rPr lang="en-US" sz="1500" dirty="0" err="1">
                <a:solidFill>
                  <a:srgbClr val="94476B"/>
                </a:solidFill>
                <a:latin typeface="FiraMono Nerd Font" panose="020B0509050000020004" pitchFamily="49" charset="0"/>
                <a:ea typeface="FiraMono Nerd Font" panose="020B0509050000020004" pitchFamily="49" charset="0"/>
              </a:rPr>
              <a:t>ea</a:t>
            </a:r>
            <a:r>
              <a:rPr lang="en-US" sz="1500" dirty="0">
                <a:solidFill>
                  <a:srgbClr val="94476B"/>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55A7658A-A92D-C148-35F5-0A5409604F49}"/>
              </a:ext>
            </a:extLst>
          </p:cNvPr>
          <p:cNvSpPr/>
          <p:nvPr/>
        </p:nvSpPr>
        <p:spPr>
          <a:xfrm>
            <a:off x="5523043" y="2474862"/>
            <a:ext cx="3790247" cy="1250255"/>
          </a:xfrm>
          <a:prstGeom prst="wedgeRoundRectCallout">
            <a:avLst>
              <a:gd name="adj1" fmla="val -90060"/>
              <a:gd name="adj2" fmla="val -7025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(28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(0 bytes)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141EB-FCD8-4BFA-1C80-4AFBFC7C2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AE912-FC77-FD0D-9034-B3241FF34C3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C49EAAD0-CF1F-86DF-065A-5927489F137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469444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376-FA8F-4A8D-99BB-C549666BEF5B}"/>
              </a:ext>
            </a:extLst>
          </p:cNvPr>
          <p:cNvSpPr>
            <a:spLocks noGrp="1"/>
          </p:cNvSpPr>
          <p:nvPr>
            <p:ph type="title"/>
          </p:nvPr>
        </p:nvSpPr>
        <p:spPr>
          <a:xfrm>
            <a:off x="5165202" y="3506869"/>
            <a:ext cx="4311070" cy="1262160"/>
          </a:xfrm>
        </p:spPr>
        <p:txBody>
          <a:bodyPr/>
          <a:lstStyle/>
          <a:p>
            <a:r>
              <a:rPr lang="en-US" dirty="0"/>
              <a:t>Poll: what needs to be relocated?</a:t>
            </a:r>
          </a:p>
        </p:txBody>
      </p:sp>
      <p:sp>
        <p:nvSpPr>
          <p:cNvPr id="3" name="Text Placeholder 2">
            <a:extLst>
              <a:ext uri="{FF2B5EF4-FFF2-40B4-BE49-F238E27FC236}">
                <a16:creationId xmlns:a16="http://schemas.microsoft.com/office/drawing/2014/main" id="{8515F6C0-D1F5-2B18-CC9A-97E8C4E2E746}"/>
              </a:ext>
            </a:extLst>
          </p:cNvPr>
          <p:cNvSpPr txBox="1">
            <a:spLocks/>
          </p:cNvSpPr>
          <p:nvPr/>
        </p:nvSpPr>
        <p:spPr>
          <a:xfrm>
            <a:off x="503999" y="914400"/>
            <a:ext cx="9071640" cy="5943600"/>
          </a:xfrm>
          <a:prstGeom prst="rect">
            <a:avLst/>
          </a:prstGeom>
          <a:noFill/>
          <a:ln>
            <a:noFill/>
          </a:ln>
        </p:spPr>
        <p:txBody>
          <a:bodyPr lIns="0" tIns="0" rIns="0" bIns="0">
            <a:normAutofit fontScale="925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Source file </a:t>
            </a:r>
            <a:r>
              <a:rPr lang="en-US" dirty="0" err="1">
                <a:solidFill>
                  <a:sysClr val="windowText" lastClr="000000"/>
                </a:solidFill>
              </a:rPr>
              <a:t>m.c</a:t>
            </a:r>
            <a:endParaRPr lang="en-US" dirty="0">
              <a:solidFill>
                <a:sysClr val="windowText" lastClr="000000"/>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indent="-457200">
              <a:buSzPct val="100000"/>
              <a:buFont typeface="Arial" panose="020B0604020202020204" pitchFamily="34" charset="0"/>
              <a:buChar char="•"/>
            </a:pPr>
            <a:endParaRPr lang="en-US" dirty="0">
              <a:solidFill>
                <a:sysClr val="windowText" lastClr="000000"/>
              </a:solidFill>
            </a:endParaRPr>
          </a:p>
          <a:p>
            <a:pPr marL="457200" indent="-457200">
              <a:buSzPct val="100000"/>
              <a:buFont typeface="Arial" panose="020B0604020202020204" pitchFamily="34" charset="0"/>
              <a:buChar char="•"/>
            </a:pPr>
            <a:r>
              <a:rPr lang="en-US" dirty="0">
                <a:solidFill>
                  <a:schemeClr val="accent4"/>
                </a:solidFill>
              </a:rPr>
              <a:t>Source file </a:t>
            </a:r>
            <a:r>
              <a:rPr lang="en-US" dirty="0" err="1">
                <a:solidFill>
                  <a:schemeClr val="accent4"/>
                </a:solidFill>
              </a:rPr>
              <a:t>a.c</a:t>
            </a:r>
            <a:endParaRPr lang="en-US" dirty="0">
              <a:solidFill>
                <a:schemeClr val="accent4"/>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5" name="TextBox 4">
            <a:extLst>
              <a:ext uri="{FF2B5EF4-FFF2-40B4-BE49-F238E27FC236}">
                <a16:creationId xmlns:a16="http://schemas.microsoft.com/office/drawing/2014/main" id="{8B0428AB-E420-92B3-3BCB-6DE946B5E93D}"/>
              </a:ext>
            </a:extLst>
          </p:cNvPr>
          <p:cNvSpPr txBox="1"/>
          <p:nvPr/>
        </p:nvSpPr>
        <p:spPr>
          <a:xfrm>
            <a:off x="5165202" y="4936352"/>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68161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19FC-6E79-86CE-1D6E-DF5B88B4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BED85-5514-333E-6676-F7282909227C}"/>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7F7FC0F-CD7F-9DC1-B1A8-B2897927839F}"/>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t>
            </a:r>
            <a:r>
              <a:rPr lang="en-US" sz="2600" dirty="0">
                <a:solidFill>
                  <a:schemeClr val="accent4"/>
                </a:solidFill>
                <a:latin typeface="FiraMono Nerd Font" panose="020B0509050000020004" pitchFamily="49" charset="0"/>
                <a:ea typeface="FiraMono Nerd Font" panose="020B0509050000020004" pitchFamily="49" charset="0"/>
              </a:rPr>
              <a:t>a</a:t>
            </a:r>
            <a:r>
              <a:rPr lang="en-US" sz="2600" dirty="0">
                <a:solidFill>
                  <a:srgbClr val="94476B"/>
                </a:solidFill>
                <a:latin typeface="FiraMono Nerd Font" panose="020B0509050000020004" pitchFamily="49" charset="0"/>
                <a:ea typeface="FiraMono Nerd Font" panose="020B0509050000020004" pitchFamily="49" charset="0"/>
              </a:rPr>
              <a:t>(char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chemeClr val="accent4"/>
                </a:solidFill>
                <a:latin typeface="FiraMono Nerd Font" panose="020B0509050000020004" pitchFamily="49" charset="0"/>
                <a:ea typeface="FiraMono Nerd Font" panose="020B0509050000020004" pitchFamily="49" charset="0"/>
              </a:rPr>
              <a:t>write</a:t>
            </a:r>
            <a:r>
              <a:rPr lang="en-US" sz="2600" dirty="0">
                <a:solidFill>
                  <a:srgbClr val="94476B"/>
                </a:solidFill>
                <a:latin typeface="FiraMono Nerd Font" panose="020B0509050000020004" pitchFamily="49" charset="0"/>
                <a:ea typeface="FiraMono Nerd Font" panose="020B0509050000020004" pitchFamily="49" charset="0"/>
              </a:rPr>
              <a:t>(1, s, </a:t>
            </a:r>
            <a:r>
              <a:rPr lang="en-US" sz="2600" dirty="0" err="1">
                <a:solidFill>
                  <a:schemeClr val="accent4"/>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31214556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67A83-982E-1A34-0BCA-34ACA1A45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0E852-C198-08F8-97F6-5F9E177D697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54BCB76F-2498-CA8B-2005-DFFFA009450C}"/>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0000001c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00000000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8: e8 f3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9: DISP32 _</a:t>
            </a:r>
            <a:r>
              <a:rPr lang="en-US" sz="1500" dirty="0" err="1">
                <a:solidFill>
                  <a:schemeClr val="accent4"/>
                </a:solidFill>
                <a:latin typeface="FiraMono Nerd Font" panose="020B0509050000020004" pitchFamily="49" charset="0"/>
                <a:ea typeface="FiraMono Nerd Font" panose="020B0509050000020004" pitchFamily="49" charset="0"/>
              </a:rPr>
              <a:t>strlen</a:t>
            </a:r>
            <a:endParaRPr lang="en-US" sz="1500"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11: e8 </a:t>
            </a:r>
            <a:r>
              <a:rPr lang="en-US" sz="1500" dirty="0" err="1">
                <a:solidFill>
                  <a:schemeClr val="accent4"/>
                </a:solidFill>
                <a:latin typeface="FiraMono Nerd Font" panose="020B0509050000020004" pitchFamily="49" charset="0"/>
                <a:ea typeface="FiraMono Nerd Font" panose="020B0509050000020004" pitchFamily="49" charset="0"/>
              </a:rPr>
              <a:t>ea</a:t>
            </a:r>
            <a:r>
              <a:rPr lang="en-US" sz="1500" dirty="0">
                <a:solidFill>
                  <a:schemeClr val="accent4"/>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00877DEC-DD1D-3E67-ADC8-374147E064EC}"/>
              </a:ext>
            </a:extLst>
          </p:cNvPr>
          <p:cNvSpPr/>
          <p:nvPr/>
        </p:nvSpPr>
        <p:spPr>
          <a:xfrm>
            <a:off x="5523043" y="2474862"/>
            <a:ext cx="3790247" cy="1250255"/>
          </a:xfrm>
          <a:prstGeom prst="wedgeRoundRectCallout">
            <a:avLst>
              <a:gd name="adj1" fmla="val -76623"/>
              <a:gd name="adj2" fmla="val 9823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relocation entries:</a:t>
            </a:r>
          </a:p>
          <a:p>
            <a:pPr marL="742950" lvl="2" indent="-285750" hangingPunct="0">
              <a:buSzPct val="100000"/>
              <a:buFont typeface="Arial" panose="020B0604020202020204" pitchFamily="34" charset="0"/>
              <a:buChar char="•"/>
            </a:pP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write()</a:t>
            </a:r>
          </a:p>
        </p:txBody>
      </p:sp>
    </p:spTree>
    <p:extLst>
      <p:ext uri="{BB962C8B-B14F-4D97-AF65-F5344CB8AC3E}">
        <p14:creationId xmlns:p14="http://schemas.microsoft.com/office/powerpoint/2010/main" val="267633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0DE-39F1-03EC-283F-15E952EB5ECD}"/>
              </a:ext>
            </a:extLst>
          </p:cNvPr>
          <p:cNvSpPr txBox="1">
            <a:spLocks noGrp="1"/>
          </p:cNvSpPr>
          <p:nvPr>
            <p:ph type="title" idx="4294967295"/>
          </p:nvPr>
        </p:nvSpPr>
        <p:spPr/>
        <p:txBody>
          <a:bodyPr/>
          <a:lstStyle/>
          <a:p>
            <a:pPr lvl="0"/>
            <a:r>
              <a:rPr lang="en-US"/>
              <a:t>Where do these areas come from?</a:t>
            </a:r>
          </a:p>
        </p:txBody>
      </p:sp>
      <p:pic>
        <p:nvPicPr>
          <p:cNvPr id="3" name="Picture Placeholder 2">
            <a:extLst>
              <a:ext uri="{FF2B5EF4-FFF2-40B4-BE49-F238E27FC236}">
                <a16:creationId xmlns:a16="http://schemas.microsoft.com/office/drawing/2014/main" id="{A90E0767-2402-2D93-FE30-1650994290C2}"/>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C57-9EC0-A944-7CFB-1BFD52FD13F2}"/>
              </a:ext>
            </a:extLst>
          </p:cNvPr>
          <p:cNvSpPr txBox="1">
            <a:spLocks noGrp="1"/>
          </p:cNvSpPr>
          <p:nvPr>
            <p:ph type="title" idx="4294967295"/>
          </p:nvPr>
        </p:nvSpPr>
        <p:spPr/>
        <p:txBody>
          <a:bodyPr/>
          <a:lstStyle/>
          <a:p>
            <a:pPr lvl="0"/>
            <a:r>
              <a:rPr lang="en-US"/>
              <a:t>Now we understand how to produce an executable</a:t>
            </a:r>
          </a:p>
        </p:txBody>
      </p:sp>
      <p:sp>
        <p:nvSpPr>
          <p:cNvPr id="3" name="Text Placeholder 2">
            <a:extLst>
              <a:ext uri="{FF2B5EF4-FFF2-40B4-BE49-F238E27FC236}">
                <a16:creationId xmlns:a16="http://schemas.microsoft.com/office/drawing/2014/main" id="{F9F42736-10B5-C40F-4ADB-D7FEA4E1DAD8}"/>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Combine corresponding segments from each object file</a:t>
            </a:r>
          </a:p>
          <a:p>
            <a:pPr marL="914400" lvl="2" indent="-457200" hangingPunct="0">
              <a:spcBef>
                <a:spcPts val="0"/>
              </a:spcBef>
              <a:spcAft>
                <a:spcPts val="1414"/>
              </a:spcAft>
              <a:buSzPct val="100000"/>
            </a:pPr>
            <a:r>
              <a:rPr lang="en-US" sz="2800" dirty="0">
                <a:latin typeface="Liberation Sans" pitchFamily="18"/>
              </a:rPr>
              <a:t>Combined text segment</a:t>
            </a:r>
          </a:p>
          <a:p>
            <a:pPr marL="914400" lvl="2" indent="-457200" hangingPunct="0">
              <a:spcBef>
                <a:spcPts val="0"/>
              </a:spcBef>
              <a:spcAft>
                <a:spcPts val="1414"/>
              </a:spcAft>
              <a:buSzPct val="100000"/>
            </a:pPr>
            <a:r>
              <a:rPr lang="en-US" sz="2800" dirty="0">
                <a:latin typeface="Liberation Sans" pitchFamily="18"/>
              </a:rPr>
              <a:t>Combined data segment</a:t>
            </a:r>
          </a:p>
          <a:p>
            <a:pPr marL="457200" lvl="0" indent="-457200">
              <a:buSzPct val="100000"/>
              <a:buFont typeface="Arial" panose="020B0604020202020204" pitchFamily="34" charset="0"/>
              <a:buChar char="•"/>
            </a:pPr>
            <a:r>
              <a:rPr lang="en-US" dirty="0"/>
              <a:t>(Optional) pad each segment to 4KB to match the page size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ADF0-0F87-1E21-B4AD-EDF189ED70C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16B31E51-4B1D-A8F1-9AFB-71FF5382458F}"/>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FB0265C8-76F4-6915-1849-8FE76AA79B7A}"/>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F05D-7EF6-31D0-5916-26F07130225F}"/>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B3D0374A-E723-AA24-7751-E9C552DA1C4C}"/>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A117-29CD-9701-58F1-21D3DC7D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17A83-7C98-46AF-8B2A-0FF308421FA0}"/>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E260D4-AD86-B94D-FAC3-A6D5B6ED8E1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a:t>
            </a:r>
            <a:r>
              <a:rPr lang="en-US" sz="1500" dirty="0">
                <a:solidFill>
                  <a:srgbClr val="00B0F0"/>
                </a:solidFill>
                <a:latin typeface="FiraMono Nerd Font" panose="020B0509050000020004" pitchFamily="49" charset="0"/>
                <a:ea typeface="FiraMono Nerd Font" panose="020B0509050000020004" pitchFamily="49" charset="0"/>
              </a:rPr>
              <a:t>0d 00 00 00 </a:t>
            </a:r>
            <a:r>
              <a:rPr lang="en-US" sz="1500" dirty="0">
                <a:solidFill>
                  <a:srgbClr val="94476B"/>
                </a:solidFill>
                <a:latin typeface="FiraMono Nerd Font" panose="020B0509050000020004" pitchFamily="49" charset="0"/>
                <a:ea typeface="FiraMono Nerd Font" panose="020B0509050000020004" pitchFamily="49" charset="0"/>
              </a:rPr>
              <a:t>call </a:t>
            </a:r>
            <a:r>
              <a:rPr lang="en-US" sz="1500" dirty="0">
                <a:solidFill>
                  <a:srgbClr val="00B0F0"/>
                </a:solidFill>
                <a:latin typeface="FiraMono Nerd Font" panose="020B0509050000020004" pitchFamily="49" charset="0"/>
                <a:ea typeface="FiraMono Nerd Font" panose="020B0509050000020004" pitchFamily="49" charset="0"/>
              </a:rPr>
              <a:t>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00B0F0"/>
                </a:solidFill>
                <a:latin typeface="FiraMono Nerd Font" panose="020B0509050000020004" pitchFamily="49" charset="0"/>
                <a:ea typeface="FiraMono Nerd Font" panose="020B0509050000020004" pitchFamily="49" charset="0"/>
              </a:rPr>
              <a:t>000010a4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2D113DB6-77F2-FEDF-B642-BA34BC165513}"/>
              </a:ext>
            </a:extLst>
          </p:cNvPr>
          <p:cNvSpPr/>
          <p:nvPr/>
        </p:nvSpPr>
        <p:spPr>
          <a:xfrm>
            <a:off x="6013994" y="1713054"/>
            <a:ext cx="2875364" cy="1560652"/>
          </a:xfrm>
          <a:prstGeom prst="wedgeRoundRectCallout">
            <a:avLst>
              <a:gd name="adj1" fmla="val -76776"/>
              <a:gd name="adj2" fmla="val 31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Some </a:t>
            </a:r>
            <a:r>
              <a:rPr lang="en-US" sz="1800" b="0" i="0" u="none" strike="noStrike" kern="1200" dirty="0" err="1">
                <a:ln>
                  <a:noFill/>
                </a:ln>
                <a:latin typeface="Liberation Sans" pitchFamily="18"/>
                <a:ea typeface="WenQuanYi Micro Hei" pitchFamily="2"/>
                <a:cs typeface="Lohit Hindi" pitchFamily="2"/>
              </a:rPr>
              <a:t>init</a:t>
            </a:r>
            <a:r>
              <a:rPr lang="en-US" sz="1800" b="0" i="0" u="none" strike="noStrike" kern="1200" dirty="0">
                <a:ln>
                  <a:noFill/>
                </a:ln>
                <a:latin typeface="Liberation Sans" pitchFamily="18"/>
                <a:ea typeface="WenQuanYi Micro Hei" pitchFamily="2"/>
                <a:cs typeface="Lohit Hindi" pitchFamily="2"/>
              </a:rPr>
              <a:t> code executes before main()</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204499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298B-2229-BAFA-21FC-E3074E4CB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BB9F4-2577-1732-B88C-C90CFB5AF9B3}"/>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DDB33E18-9EBB-D62D-C398-8EA5EF9E268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a:t>
            </a:r>
            <a:r>
              <a:rPr lang="en-US" sz="1500" dirty="0">
                <a:solidFill>
                  <a:schemeClr val="accent4"/>
                </a:solidFill>
                <a:latin typeface="FiraMono Nerd Font" panose="020B0509050000020004" pitchFamily="49" charset="0"/>
                <a:ea typeface="FiraMono Nerd Font" panose="020B0509050000020004" pitchFamily="49" charset="0"/>
              </a:rPr>
              <a:t>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05711E23-800D-CCC8-6C85-C7E87710C005}"/>
              </a:ext>
            </a:extLst>
          </p:cNvPr>
          <p:cNvSpPr/>
          <p:nvPr/>
        </p:nvSpPr>
        <p:spPr>
          <a:xfrm>
            <a:off x="6013993" y="1713054"/>
            <a:ext cx="3315201" cy="1560652"/>
          </a:xfrm>
          <a:prstGeom prst="wedgeRoundRectCallout">
            <a:avLst>
              <a:gd name="adj1" fmla="val -90245"/>
              <a:gd name="adj2" fmla="val 72140"/>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string is in the .data section which starts at 0x2000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543639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03DFC-64CD-FF1C-C77B-BE1611B57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EE036-3043-8157-2342-24AAD1BE7FA8}"/>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1CE8B1D7-8441-8C42-A02D-33901EBA4E6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DD02C0F4-75FF-5B19-78D3-070D2336A684}"/>
              </a:ext>
            </a:extLst>
          </p:cNvPr>
          <p:cNvSpPr/>
          <p:nvPr/>
        </p:nvSpPr>
        <p:spPr>
          <a:xfrm>
            <a:off x="6093338" y="3576577"/>
            <a:ext cx="2875364" cy="625033"/>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Call a()</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1017129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95F1-7C24-73EB-F9AC-A8668475E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94F26-7C46-0EAD-E4F2-38E084DDECB2}"/>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A105B8-8D04-A3F8-B9B8-A4F4B8B654F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53470416-ED0D-2333-D110-F25014A740D2}"/>
              </a:ext>
            </a:extLst>
          </p:cNvPr>
          <p:cNvSpPr/>
          <p:nvPr/>
        </p:nvSpPr>
        <p:spPr>
          <a:xfrm>
            <a:off x="6093338" y="3576577"/>
            <a:ext cx="2875364" cy="1262160"/>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R</a:t>
            </a:r>
            <a:r>
              <a:rPr lang="en-US" b="0" i="0" u="none" strike="noStrike" kern="1200" dirty="0">
                <a:ln>
                  <a:noFill/>
                </a:ln>
                <a:latin typeface="Liberation Sans" pitchFamily="18"/>
                <a:ea typeface="WenQuanYi Micro Hei" pitchFamily="2"/>
                <a:cs typeface="Lohit Hindi" pitchFamily="2"/>
              </a:rPr>
              <a:t>elative to EIP (+3)</a:t>
            </a:r>
          </a:p>
        </p:txBody>
      </p:sp>
    </p:spTree>
    <p:extLst>
      <p:ext uri="{BB962C8B-B14F-4D97-AF65-F5344CB8AC3E}">
        <p14:creationId xmlns:p14="http://schemas.microsoft.com/office/powerpoint/2010/main" val="16488651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2FA-EC2D-C86A-A0C6-DC923CF2A5BC}"/>
              </a:ext>
            </a:extLst>
          </p:cNvPr>
          <p:cNvSpPr txBox="1">
            <a:spLocks noGrp="1"/>
          </p:cNvSpPr>
          <p:nvPr>
            <p:ph type="title" idx="4294967295"/>
          </p:nvPr>
        </p:nvSpPr>
        <p:spPr/>
        <p:txBody>
          <a:bodyPr/>
          <a:lstStyle/>
          <a:p>
            <a:pPr lvl="0"/>
            <a:r>
              <a:rPr lang="en-US"/>
              <a:t>x86 Call instruction</a:t>
            </a:r>
          </a:p>
        </p:txBody>
      </p:sp>
      <p:sp>
        <p:nvSpPr>
          <p:cNvPr id="3" name="Text Placeholder 2">
            <a:extLst>
              <a:ext uri="{FF2B5EF4-FFF2-40B4-BE49-F238E27FC236}">
                <a16:creationId xmlns:a16="http://schemas.microsoft.com/office/drawing/2014/main" id="{FCA890A6-CC72-87C9-6E91-38E63E842240}"/>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79A01F6F-428B-8E8A-7C09-7D4E041AA519}"/>
              </a:ext>
            </a:extLst>
          </p:cNvPr>
          <p:cNvPicPr>
            <a:picLocks noChangeAspect="1"/>
          </p:cNvPicPr>
          <p:nvPr/>
        </p:nvPicPr>
        <p:blipFill>
          <a:blip r:embed="rId3">
            <a:lum/>
            <a:alphaModFix/>
          </a:blip>
          <a:srcRect/>
          <a:stretch>
            <a:fillRect/>
          </a:stretch>
        </p:blipFill>
        <p:spPr>
          <a:xfrm>
            <a:off x="228600" y="1725120"/>
            <a:ext cx="9768960" cy="417348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B5386-BA8B-1073-1689-46A447436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3C4B5-595A-E5B3-D262-8EC1714614CC}"/>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3731DEE1-FB0D-4E2E-8878-A34F49E466FF}"/>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a:t>
            </a:r>
            <a:r>
              <a:rPr lang="en-US" sz="1500" dirty="0">
                <a:solidFill>
                  <a:schemeClr val="accent4"/>
                </a:solidFill>
                <a:latin typeface="FiraMono Nerd Font" panose="020B0509050000020004" pitchFamily="49" charset="0"/>
                <a:ea typeface="FiraMono Nerd Font" panose="020B0509050000020004" pitchFamily="49" charset="0"/>
              </a:rPr>
              <a:t>37 00 00 00 </a:t>
            </a:r>
            <a:r>
              <a:rPr lang="en-US" sz="1500" dirty="0">
                <a:solidFill>
                  <a:srgbClr val="94476B"/>
                </a:solidFill>
                <a:latin typeface="FiraMono Nerd Font" panose="020B0509050000020004" pitchFamily="49" charset="0"/>
                <a:ea typeface="FiraMono Nerd Font" panose="020B0509050000020004" pitchFamily="49" charset="0"/>
              </a:rPr>
              <a:t>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t>
            </a:r>
            <a:r>
              <a:rPr lang="en-US" sz="1500" dirty="0">
                <a:solidFill>
                  <a:schemeClr val="accent4"/>
                </a:solidFill>
                <a:latin typeface="FiraMono Nerd Font" panose="020B0509050000020004" pitchFamily="49" charset="0"/>
                <a:ea typeface="FiraMono Nerd Font" panose="020B0509050000020004" pitchFamily="49" charset="0"/>
              </a:rPr>
              <a:t>a2 00 00 00 </a:t>
            </a:r>
            <a:r>
              <a:rPr lang="en-US" sz="1500" dirty="0">
                <a:solidFill>
                  <a:srgbClr val="94476B"/>
                </a:solidFill>
                <a:latin typeface="FiraMono Nerd Font" panose="020B0509050000020004" pitchFamily="49" charset="0"/>
                <a:ea typeface="FiraMono Nerd Font" panose="020B0509050000020004" pitchFamily="49" charset="0"/>
              </a:rPr>
              <a:t>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E6D1EA19-2BBC-A333-5CEE-4E9BC9F72266}"/>
              </a:ext>
            </a:extLst>
          </p:cNvPr>
          <p:cNvSpPr/>
          <p:nvPr/>
        </p:nvSpPr>
        <p:spPr>
          <a:xfrm>
            <a:off x="6099858" y="3576577"/>
            <a:ext cx="3194612" cy="1262160"/>
          </a:xfrm>
          <a:prstGeom prst="wedgeRoundRectCallout">
            <a:avLst>
              <a:gd name="adj1" fmla="val -71543"/>
              <a:gd name="adj2" fmla="val 6712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Relative calls to </a:t>
            </a: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 and write()</a:t>
            </a:r>
          </a:p>
        </p:txBody>
      </p:sp>
    </p:spTree>
    <p:extLst>
      <p:ext uri="{BB962C8B-B14F-4D97-AF65-F5344CB8AC3E}">
        <p14:creationId xmlns:p14="http://schemas.microsoft.com/office/powerpoint/2010/main" val="32590381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AF53F3-98F3-1A9E-6138-B98A704B2527}"/>
              </a:ext>
            </a:extLst>
          </p:cNvPr>
          <p:cNvSpPr txBox="1">
            <a:spLocks noGrp="1"/>
          </p:cNvSpPr>
          <p:nvPr>
            <p:ph type="subTitle" idx="4294967295"/>
          </p:nvPr>
        </p:nvSpPr>
        <p:spPr>
          <a:xfrm>
            <a:off x="503999" y="301320"/>
            <a:ext cx="9071640" cy="5852160"/>
          </a:xfrm>
        </p:spPr>
        <p:txBody>
          <a:bodyPr anchor="ctr"/>
          <a:lstStyle/>
          <a:p>
            <a:pPr lvl="0" algn="ctr"/>
            <a:r>
              <a:rPr lang="en-US" sz="4400"/>
              <a:t>Object files (.o)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9BE-50DD-6696-5D5E-982C38917B74}"/>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1E0AA918-0575-80E6-EF8C-411F37CD255B}"/>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
        <p:nvSpPr>
          <p:cNvPr id="4" name="Straight Connector 3">
            <a:extLst>
              <a:ext uri="{FF2B5EF4-FFF2-40B4-BE49-F238E27FC236}">
                <a16:creationId xmlns:a16="http://schemas.microsoft.com/office/drawing/2014/main" id="{4FE15CF5-19C0-2C66-F0E0-06A6871DFD90}"/>
              </a:ext>
            </a:extLst>
          </p:cNvPr>
          <p:cNvSpPr/>
          <p:nvPr/>
        </p:nvSpPr>
        <p:spPr>
          <a:xfrm flipH="1" flipV="1">
            <a:off x="1408320" y="5109480"/>
            <a:ext cx="420480" cy="129132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Straight Connector 4">
            <a:extLst>
              <a:ext uri="{FF2B5EF4-FFF2-40B4-BE49-F238E27FC236}">
                <a16:creationId xmlns:a16="http://schemas.microsoft.com/office/drawing/2014/main" id="{C638D831-0A6E-4B70-BCDF-E7D9B9E71B3A}"/>
              </a:ext>
            </a:extLst>
          </p:cNvPr>
          <p:cNvSpPr/>
          <p:nvPr/>
        </p:nvSpPr>
        <p:spPr>
          <a:xfrm flipV="1">
            <a:off x="1828800" y="5029200"/>
            <a:ext cx="457200" cy="13716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Box 5">
            <a:extLst>
              <a:ext uri="{FF2B5EF4-FFF2-40B4-BE49-F238E27FC236}">
                <a16:creationId xmlns:a16="http://schemas.microsoft.com/office/drawing/2014/main" id="{DB2A5187-8B29-BB7D-AFBC-CBF6E1FE89BC}"/>
              </a:ext>
            </a:extLst>
          </p:cNvPr>
          <p:cNvSpPr txBox="1"/>
          <p:nvPr/>
        </p:nvSpPr>
        <p:spPr>
          <a:xfrm>
            <a:off x="1056600" y="6629400"/>
            <a:ext cx="214380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Compiler and linker</a:t>
            </a:r>
          </a:p>
        </p:txBody>
      </p:sp>
      <p:sp>
        <p:nvSpPr>
          <p:cNvPr id="7" name="Straight Connector 6">
            <a:extLst>
              <a:ext uri="{FF2B5EF4-FFF2-40B4-BE49-F238E27FC236}">
                <a16:creationId xmlns:a16="http://schemas.microsoft.com/office/drawing/2014/main" id="{22AD2A9B-0CFB-C52C-C521-04BC5B60DF86}"/>
              </a:ext>
            </a:extLst>
          </p:cNvPr>
          <p:cNvSpPr/>
          <p:nvPr/>
        </p:nvSpPr>
        <p:spPr>
          <a:xfrm flipH="1">
            <a:off x="5029200" y="2971800"/>
            <a:ext cx="18288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8" name="Straight Connector 7">
            <a:extLst>
              <a:ext uri="{FF2B5EF4-FFF2-40B4-BE49-F238E27FC236}">
                <a16:creationId xmlns:a16="http://schemas.microsoft.com/office/drawing/2014/main" id="{C2141EDC-6962-BB33-468F-C371342F90F5}"/>
              </a:ext>
            </a:extLst>
          </p:cNvPr>
          <p:cNvSpPr/>
          <p:nvPr/>
        </p:nvSpPr>
        <p:spPr>
          <a:xfrm flipH="1">
            <a:off x="3200400" y="2971800"/>
            <a:ext cx="36576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9" name="TextBox 8">
            <a:extLst>
              <a:ext uri="{FF2B5EF4-FFF2-40B4-BE49-F238E27FC236}">
                <a16:creationId xmlns:a16="http://schemas.microsoft.com/office/drawing/2014/main" id="{774A8F19-71F7-E750-2D41-9ED5C4716B1A}"/>
              </a:ext>
            </a:extLst>
          </p:cNvPr>
          <p:cNvSpPr txBox="1"/>
          <p:nvPr/>
        </p:nvSpPr>
        <p:spPr>
          <a:xfrm>
            <a:off x="6400800" y="2514600"/>
            <a:ext cx="11955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OS kernel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899-9945-9B75-8C72-605FD1E38334}"/>
              </a:ext>
            </a:extLst>
          </p:cNvPr>
          <p:cNvSpPr txBox="1">
            <a:spLocks noGrp="1"/>
          </p:cNvSpPr>
          <p:nvPr>
            <p:ph type="title" idx="4294967295"/>
          </p:nvPr>
        </p:nvSpPr>
        <p:spPr/>
        <p:txBody>
          <a:bodyPr/>
          <a:lstStyle/>
          <a:p>
            <a:pPr lvl="0"/>
            <a:r>
              <a:rPr lang="en-US"/>
              <a:t>Object files</a:t>
            </a:r>
          </a:p>
        </p:txBody>
      </p:sp>
      <p:sp>
        <p:nvSpPr>
          <p:cNvPr id="3" name="Text Placeholder 2">
            <a:extLst>
              <a:ext uri="{FF2B5EF4-FFF2-40B4-BE49-F238E27FC236}">
                <a16:creationId xmlns:a16="http://schemas.microsoft.com/office/drawing/2014/main" id="{FCC7B912-056A-58BE-89D6-D3041F306F23}"/>
              </a:ext>
            </a:extLst>
          </p:cNvPr>
          <p:cNvSpPr txBox="1">
            <a:spLocks noGrp="1"/>
          </p:cNvSpPr>
          <p:nvPr>
            <p:ph type="body" idx="4294967295"/>
          </p:nvPr>
        </p:nvSpPr>
        <p:spPr>
          <a:xfrm>
            <a:off x="503999" y="1563480"/>
            <a:ext cx="9207160" cy="5578100"/>
          </a:xfrm>
        </p:spPr>
        <p:txBody>
          <a:bodyPr>
            <a:normAutofit fontScale="92500"/>
          </a:bodyPr>
          <a:lstStyle/>
          <a:p>
            <a:pPr marL="457200" lvl="0" indent="-457200">
              <a:lnSpc>
                <a:spcPct val="120000"/>
              </a:lnSpc>
              <a:buSzPct val="100000"/>
              <a:buFont typeface="Arial" panose="020B0604020202020204" pitchFamily="34" charset="0"/>
              <a:buChar char="•"/>
            </a:pPr>
            <a:r>
              <a:rPr lang="en-US" sz="2800" dirty="0"/>
              <a:t>Conceptually: five kinds of information</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Header</a:t>
            </a:r>
            <a:r>
              <a:rPr lang="en-US" sz="2400" dirty="0">
                <a:latin typeface="Liberation Sans" pitchFamily="18"/>
              </a:rPr>
              <a:t>: code size, name of the source file, creation date</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Object code</a:t>
            </a:r>
            <a:r>
              <a:rPr lang="en-US" sz="2400" dirty="0">
                <a:latin typeface="Liberation Sans" pitchFamily="18"/>
              </a:rPr>
              <a:t>: binary instruction and data generated by the compiler</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Relocation information</a:t>
            </a:r>
            <a:r>
              <a:rPr lang="en-US" sz="2400" dirty="0">
                <a:latin typeface="Liberation Sans" pitchFamily="18"/>
              </a:rPr>
              <a:t>: list of places in the object code that need to be patched</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Symbols</a:t>
            </a:r>
            <a:r>
              <a:rPr lang="en-US" sz="2400" dirty="0">
                <a:latin typeface="Liberation Sans" pitchFamily="18"/>
              </a:rPr>
              <a:t>: </a:t>
            </a:r>
          </a:p>
          <a:p>
            <a:pPr marL="1371600" lvl="3" indent="-457200" hangingPunct="0">
              <a:lnSpc>
                <a:spcPct val="120000"/>
              </a:lnSpc>
              <a:spcBef>
                <a:spcPts val="0"/>
              </a:spcBef>
              <a:spcAft>
                <a:spcPts val="1414"/>
              </a:spcAft>
              <a:buSzPct val="100000"/>
            </a:pPr>
            <a:r>
              <a:rPr lang="en-US" sz="2400" dirty="0">
                <a:latin typeface="Liberation Sans" pitchFamily="18"/>
              </a:rPr>
              <a:t>Global symbols defined by this module</a:t>
            </a:r>
          </a:p>
          <a:p>
            <a:pPr marL="1371600" lvl="4" indent="-457200" hangingPunct="0">
              <a:lnSpc>
                <a:spcPct val="120000"/>
              </a:lnSpc>
              <a:spcBef>
                <a:spcPts val="0"/>
              </a:spcBef>
              <a:spcAft>
                <a:spcPts val="1414"/>
              </a:spcAft>
              <a:buSzPct val="100000"/>
            </a:pPr>
            <a:r>
              <a:rPr lang="en-US" sz="2400" dirty="0">
                <a:latin typeface="Liberation Sans" pitchFamily="18"/>
              </a:rPr>
              <a:t>Symbols to be imported from other modules</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Debugging information</a:t>
            </a:r>
            <a:r>
              <a:rPr lang="en-US" sz="2400" dirty="0">
                <a:latin typeface="Liberation Sans" pitchFamily="18"/>
              </a:rPr>
              <a:t>: source file and file number information, local symbols, data structure description</a:t>
            </a:r>
          </a:p>
          <a:p>
            <a:pPr lvl="0">
              <a:lnSpc>
                <a:spcPct val="120000"/>
              </a:lnSpc>
              <a:buSzPct val="45000"/>
              <a:buFont typeface="StarSymbol"/>
              <a:buChar char="●"/>
            </a:pPr>
            <a:endParaRPr 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304-9489-255C-2DCF-E2FBE03903BB}"/>
              </a:ext>
            </a:extLst>
          </p:cNvPr>
          <p:cNvSpPr txBox="1">
            <a:spLocks noGrp="1"/>
          </p:cNvSpPr>
          <p:nvPr>
            <p:ph type="title" idx="4294967295"/>
          </p:nvPr>
        </p:nvSpPr>
        <p:spPr/>
        <p:txBody>
          <a:bodyPr/>
          <a:lstStyle/>
          <a:p>
            <a:pPr lvl="0"/>
            <a:r>
              <a:rPr lang="en-US"/>
              <a:t>Example: UNIX A.OUT</a:t>
            </a:r>
          </a:p>
        </p:txBody>
      </p:sp>
      <p:sp>
        <p:nvSpPr>
          <p:cNvPr id="3" name="Text Placeholder 2">
            <a:extLst>
              <a:ext uri="{FF2B5EF4-FFF2-40B4-BE49-F238E27FC236}">
                <a16:creationId xmlns:a16="http://schemas.microsoft.com/office/drawing/2014/main" id="{6722ABA5-4D8A-DBFB-2EA4-42F9412C2E16}"/>
              </a:ext>
            </a:extLst>
          </p:cNvPr>
          <p:cNvSpPr txBox="1">
            <a:spLocks noGrp="1"/>
          </p:cNvSpPr>
          <p:nvPr>
            <p:ph type="body" idx="4294967295"/>
          </p:nvPr>
        </p:nvSpPr>
        <p:spPr>
          <a:xfrm>
            <a:off x="5257800" y="1769040"/>
            <a:ext cx="4317840" cy="4384800"/>
          </a:xfrm>
        </p:spPr>
        <p:txBody>
          <a:bodyPr>
            <a:normAutofit/>
          </a:bodyPr>
          <a:lstStyle/>
          <a:p>
            <a:pPr marL="457200" lvl="0" indent="-457200">
              <a:buSzPct val="100000"/>
              <a:buFont typeface="Arial" panose="020B0604020202020204" pitchFamily="34" charset="0"/>
              <a:buChar char="•"/>
            </a:pPr>
            <a:r>
              <a:rPr lang="en-US" sz="2800" dirty="0"/>
              <a:t>Small header</a:t>
            </a:r>
          </a:p>
          <a:p>
            <a:pPr marL="457200" lvl="0" indent="-457200">
              <a:buSzPct val="100000"/>
              <a:buFont typeface="Arial" panose="020B0604020202020204" pitchFamily="34" charset="0"/>
              <a:buChar char="•"/>
            </a:pPr>
            <a:r>
              <a:rPr lang="en-US" sz="2800" dirty="0"/>
              <a:t>Text section</a:t>
            </a:r>
          </a:p>
          <a:p>
            <a:pPr marL="457200" lvl="1" indent="-457200" hangingPunct="0">
              <a:spcBef>
                <a:spcPts val="0"/>
              </a:spcBef>
              <a:spcAft>
                <a:spcPts val="1414"/>
              </a:spcAft>
              <a:buSzPct val="100000"/>
            </a:pPr>
            <a:r>
              <a:rPr lang="en-US" sz="2800" dirty="0"/>
              <a:t>Executable code</a:t>
            </a:r>
          </a:p>
          <a:p>
            <a:pPr marL="457200" lvl="0" indent="-457200">
              <a:buSzPct val="100000"/>
              <a:buFont typeface="Arial" panose="020B0604020202020204" pitchFamily="34" charset="0"/>
              <a:buChar char="•"/>
            </a:pPr>
            <a:r>
              <a:rPr lang="en-US" sz="2800" dirty="0"/>
              <a:t>Data section</a:t>
            </a:r>
          </a:p>
          <a:p>
            <a:pPr marL="457200" lvl="1" indent="-457200" hangingPunct="0">
              <a:spcBef>
                <a:spcPts val="0"/>
              </a:spcBef>
              <a:spcAft>
                <a:spcPts val="1414"/>
              </a:spcAft>
              <a:buSzPct val="100000"/>
            </a:pPr>
            <a:r>
              <a:rPr lang="en-US" sz="2800" dirty="0"/>
              <a:t>Initial values for static data</a:t>
            </a:r>
          </a:p>
        </p:txBody>
      </p:sp>
      <p:pic>
        <p:nvPicPr>
          <p:cNvPr id="4" name="Picture 3">
            <a:extLst>
              <a:ext uri="{FF2B5EF4-FFF2-40B4-BE49-F238E27FC236}">
                <a16:creationId xmlns:a16="http://schemas.microsoft.com/office/drawing/2014/main" id="{A78A71D4-A671-9CAE-F6B6-8DB2D2A29A98}"/>
              </a:ext>
            </a:extLst>
          </p:cNvPr>
          <p:cNvPicPr>
            <a:picLocks noChangeAspect="1"/>
          </p:cNvPicPr>
          <p:nvPr/>
        </p:nvPicPr>
        <p:blipFill>
          <a:blip r:embed="rId3">
            <a:lum/>
            <a:alphaModFix/>
          </a:blip>
          <a:srcRect/>
          <a:stretch>
            <a:fillRect/>
          </a:stretch>
        </p:blipFill>
        <p:spPr>
          <a:xfrm>
            <a:off x="457200" y="2067120"/>
            <a:ext cx="3885840" cy="319068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9302-77C8-6E21-7BBE-A2C25C05E1BD}"/>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21155C4C-69CD-D2A3-F9CD-8C5F6A75A9B9}"/>
              </a:ext>
            </a:extLst>
          </p:cNvPr>
          <p:cNvSpPr txBox="1">
            <a:spLocks noGrp="1"/>
          </p:cNvSpPr>
          <p:nvPr>
            <p:ph type="body" idx="4294967295"/>
          </p:nvPr>
        </p:nvSpPr>
        <p:spPr/>
        <p:txBody>
          <a:bodyPr>
            <a:normAutofit fontScale="92500"/>
          </a:bodyPr>
          <a:lstStyle/>
          <a:p>
            <a:pPr marL="457200" lvl="0" indent="-457200">
              <a:buSzPct val="100000"/>
              <a:buFont typeface="Arial" panose="020B0604020202020204" pitchFamily="34" charset="0"/>
              <a:buChar char="•"/>
            </a:pPr>
            <a:r>
              <a:rPr lang="en-US" dirty="0"/>
              <a:t>A.OUT header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a_magic</a:t>
            </a:r>
            <a:r>
              <a:rPr lang="en-US" sz="3000" dirty="0">
                <a:solidFill>
                  <a:srgbClr val="94476B"/>
                </a:solidFill>
                <a:latin typeface="FiraMono Nerd Font" panose="020B0509050000020004" pitchFamily="49" charset="0"/>
                <a:ea typeface="FiraMono Nerd Font" panose="020B0509050000020004" pitchFamily="49" charset="0"/>
              </a:rPr>
              <a:t>;  // magic number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a_text</a:t>
            </a:r>
            <a:r>
              <a:rPr lang="en-US" sz="3000" dirty="0">
                <a:solidFill>
                  <a:srgbClr val="94476B"/>
                </a:solidFill>
                <a:latin typeface="FiraMono Nerd Font" panose="020B0509050000020004" pitchFamily="49" charset="0"/>
                <a:ea typeface="FiraMono Nerd Font" panose="020B0509050000020004" pitchFamily="49" charset="0"/>
              </a:rPr>
              <a:t>;   // text segment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a_data</a:t>
            </a:r>
            <a:r>
              <a:rPr lang="en-US" sz="3000" dirty="0">
                <a:solidFill>
                  <a:srgbClr val="94476B"/>
                </a:solidFill>
                <a:latin typeface="FiraMono Nerd Font" panose="020B0509050000020004" pitchFamily="49" charset="0"/>
                <a:ea typeface="FiraMono Nerd Font" panose="020B0509050000020004" pitchFamily="49" charset="0"/>
              </a:rPr>
              <a:t>;   // 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a_bss</a:t>
            </a:r>
            <a:r>
              <a:rPr lang="en-US" sz="3000" dirty="0">
                <a:solidFill>
                  <a:srgbClr val="94476B"/>
                </a:solidFill>
                <a:latin typeface="FiraMono Nerd Font" panose="020B0509050000020004" pitchFamily="49" charset="0"/>
                <a:ea typeface="FiraMono Nerd Font" panose="020B0509050000020004" pitchFamily="49" charset="0"/>
              </a:rPr>
              <a:t>;    // uninitialized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a_syms</a:t>
            </a:r>
            <a:r>
              <a:rPr lang="en-US" sz="3000" dirty="0">
                <a:solidFill>
                  <a:srgbClr val="94476B"/>
                </a:solidFill>
                <a:latin typeface="FiraMono Nerd Font" panose="020B0509050000020004" pitchFamily="49" charset="0"/>
                <a:ea typeface="FiraMono Nerd Font" panose="020B0509050000020004" pitchFamily="49" charset="0"/>
              </a:rPr>
              <a:t>;   // symbol table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a_entry</a:t>
            </a:r>
            <a:r>
              <a:rPr lang="en-US" sz="3000" dirty="0">
                <a:solidFill>
                  <a:srgbClr val="94476B"/>
                </a:solidFill>
                <a:latin typeface="FiraMono Nerd Font" panose="020B0509050000020004" pitchFamily="49" charset="0"/>
                <a:ea typeface="FiraMono Nerd Font" panose="020B0509050000020004" pitchFamily="49" charset="0"/>
              </a:rPr>
              <a:t>;  // entry point</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a_trsize</a:t>
            </a:r>
            <a:r>
              <a:rPr lang="en-US" sz="3000" dirty="0">
                <a:solidFill>
                  <a:srgbClr val="94476B"/>
                </a:solidFill>
                <a:latin typeface="FiraMono Nerd Font" panose="020B0509050000020004" pitchFamily="49" charset="0"/>
                <a:ea typeface="FiraMono Nerd Font" panose="020B0509050000020004" pitchFamily="49" charset="0"/>
              </a:rPr>
              <a:t>; // text relocation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a_drsize</a:t>
            </a:r>
            <a:r>
              <a:rPr lang="en-US" sz="3000" dirty="0">
                <a:solidFill>
                  <a:srgbClr val="94476B"/>
                </a:solidFill>
                <a:latin typeface="FiraMono Nerd Font" panose="020B0509050000020004" pitchFamily="49" charset="0"/>
                <a:ea typeface="FiraMono Nerd Font" panose="020B0509050000020004" pitchFamily="49" charset="0"/>
              </a:rPr>
              <a:t>; // data relocation size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08EA3-E5A4-B40D-77B5-B54FFB7DD1D0}"/>
              </a:ext>
            </a:extLst>
          </p:cNvPr>
          <p:cNvPicPr>
            <a:picLocks noChangeAspect="1"/>
          </p:cNvPicPr>
          <p:nvPr/>
        </p:nvPicPr>
        <p:blipFill>
          <a:blip r:embed="rId3">
            <a:lum/>
            <a:alphaModFix/>
          </a:blip>
          <a:srcRect/>
          <a:stretch>
            <a:fillRect/>
          </a:stretch>
        </p:blipFill>
        <p:spPr>
          <a:xfrm>
            <a:off x="685800" y="218160"/>
            <a:ext cx="8600400" cy="7033320"/>
          </a:xfrm>
          <a:prstGeom prst="rect">
            <a:avLst/>
          </a:prstGeom>
          <a:noFill/>
          <a:ln>
            <a:noFill/>
          </a:ln>
        </p:spPr>
      </p:pic>
      <p:sp>
        <p:nvSpPr>
          <p:cNvPr id="3" name="Title 2">
            <a:extLst>
              <a:ext uri="{FF2B5EF4-FFF2-40B4-BE49-F238E27FC236}">
                <a16:creationId xmlns:a16="http://schemas.microsoft.com/office/drawing/2014/main" id="{A33FAB9B-1CFC-E180-9768-A8F5199A5297}"/>
              </a:ext>
            </a:extLst>
          </p:cNvPr>
          <p:cNvSpPr txBox="1">
            <a:spLocks noGrp="1"/>
          </p:cNvSpPr>
          <p:nvPr>
            <p:ph type="title" idx="4294967295"/>
          </p:nvPr>
        </p:nvSpPr>
        <p:spPr>
          <a:xfrm>
            <a:off x="228600" y="5943600"/>
            <a:ext cx="6400800" cy="1262160"/>
          </a:xfrm>
        </p:spPr>
        <p:txBody>
          <a:bodyPr/>
          <a:lstStyle/>
          <a:p>
            <a:pPr lvl="0"/>
            <a:r>
              <a:rPr lang="en-US"/>
              <a:t>A.OUT loading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9C1-AF80-776E-BECB-A3C14D462C9A}"/>
              </a:ext>
            </a:extLst>
          </p:cNvPr>
          <p:cNvSpPr txBox="1">
            <a:spLocks noGrp="1"/>
          </p:cNvSpPr>
          <p:nvPr>
            <p:ph type="title" idx="4294967295"/>
          </p:nvPr>
        </p:nvSpPr>
        <p:spPr/>
        <p:txBody>
          <a:bodyPr/>
          <a:lstStyle/>
          <a:p>
            <a:pPr lvl="0"/>
            <a:r>
              <a:rPr lang="en-US"/>
              <a:t>A.OUT loading</a:t>
            </a:r>
          </a:p>
        </p:txBody>
      </p:sp>
      <p:sp>
        <p:nvSpPr>
          <p:cNvPr id="3" name="Text Placeholder 2">
            <a:extLst>
              <a:ext uri="{FF2B5EF4-FFF2-40B4-BE49-F238E27FC236}">
                <a16:creationId xmlns:a16="http://schemas.microsoft.com/office/drawing/2014/main" id="{61C30773-3511-A339-1668-D5AB4C042A29}"/>
              </a:ext>
            </a:extLst>
          </p:cNvPr>
          <p:cNvSpPr txBox="1">
            <a:spLocks noGrp="1"/>
          </p:cNvSpPr>
          <p:nvPr>
            <p:ph type="body" idx="4294967295"/>
          </p:nvPr>
        </p:nvSpPr>
        <p:spPr>
          <a:xfrm>
            <a:off x="503999" y="1769040"/>
            <a:ext cx="9071640" cy="5337816"/>
          </a:xfrm>
        </p:spPr>
        <p:txBody>
          <a:bodyPr>
            <a:normAutofit fontScale="85000" lnSpcReduction="20000"/>
          </a:bodyPr>
          <a:lstStyle/>
          <a:p>
            <a:pPr marL="457200" lvl="0" indent="-457200">
              <a:buSzPct val="100000"/>
              <a:buFont typeface="Arial" panose="020B0604020202020204" pitchFamily="34" charset="0"/>
              <a:buChar char="•"/>
            </a:pPr>
            <a:r>
              <a:rPr lang="en-US" dirty="0">
                <a:solidFill>
                  <a:schemeClr val="accent4"/>
                </a:solidFill>
              </a:rPr>
              <a:t>Read the header </a:t>
            </a:r>
            <a:r>
              <a:rPr lang="en-US" dirty="0"/>
              <a:t>to get segment sizes</a:t>
            </a:r>
          </a:p>
          <a:p>
            <a:pPr marL="457200" lvl="0" indent="-457200">
              <a:buSzPct val="100000"/>
              <a:buFont typeface="Arial" panose="020B0604020202020204" pitchFamily="34" charset="0"/>
              <a:buChar char="•"/>
            </a:pPr>
            <a:r>
              <a:rPr lang="en-US" dirty="0"/>
              <a:t>Check if there is a </a:t>
            </a:r>
            <a:r>
              <a:rPr lang="en-US" dirty="0">
                <a:solidFill>
                  <a:schemeClr val="accent4"/>
                </a:solidFill>
              </a:rPr>
              <a:t>shareable code segment </a:t>
            </a:r>
            <a:r>
              <a:rPr lang="en-US" dirty="0"/>
              <a:t>for this file</a:t>
            </a:r>
          </a:p>
          <a:p>
            <a:pPr marL="914400" lvl="3" indent="-457200" hangingPunct="0">
              <a:spcBef>
                <a:spcPts val="0"/>
              </a:spcBef>
              <a:spcAft>
                <a:spcPts val="1414"/>
              </a:spcAft>
              <a:buSzPct val="100000"/>
            </a:pPr>
            <a:r>
              <a:rPr lang="en-US" sz="3000" dirty="0">
                <a:latin typeface="Liberation Sans" pitchFamily="18"/>
              </a:rPr>
              <a:t>If not, create one,</a:t>
            </a:r>
          </a:p>
          <a:p>
            <a:pPr marL="914400" lvl="3" indent="-457200" hangingPunct="0">
              <a:spcBef>
                <a:spcPts val="0"/>
              </a:spcBef>
              <a:spcAft>
                <a:spcPts val="1414"/>
              </a:spcAft>
              <a:buSzPct val="100000"/>
            </a:pPr>
            <a:r>
              <a:rPr lang="en-US" sz="3000" dirty="0">
                <a:latin typeface="Liberation Sans" pitchFamily="18"/>
              </a:rPr>
              <a:t>Map into the address space,</a:t>
            </a:r>
          </a:p>
          <a:p>
            <a:pPr marL="914400" lvl="3" indent="-457200" hangingPunct="0">
              <a:spcBef>
                <a:spcPts val="0"/>
              </a:spcBef>
              <a:spcAft>
                <a:spcPts val="1414"/>
              </a:spcAft>
              <a:buSzPct val="100000"/>
            </a:pPr>
            <a:r>
              <a:rPr lang="en-US" sz="3000" dirty="0">
                <a:latin typeface="Liberation Sans" pitchFamily="18"/>
              </a:rPr>
              <a:t>Read segment from a file into the address space</a:t>
            </a:r>
          </a:p>
          <a:p>
            <a:pPr marL="457200" lvl="0" indent="-457200">
              <a:buSzPct val="100000"/>
              <a:buFont typeface="Arial" panose="020B0604020202020204" pitchFamily="34" charset="0"/>
              <a:buChar char="•"/>
            </a:pPr>
            <a:r>
              <a:rPr lang="en-US" dirty="0"/>
              <a:t>Create a </a:t>
            </a:r>
            <a:r>
              <a:rPr lang="en-US" dirty="0">
                <a:solidFill>
                  <a:schemeClr val="accent4"/>
                </a:solidFill>
              </a:rPr>
              <a:t>private data segment</a:t>
            </a:r>
          </a:p>
          <a:p>
            <a:pPr marL="914400" lvl="3" indent="-457200" hangingPunct="0">
              <a:spcBef>
                <a:spcPts val="0"/>
              </a:spcBef>
              <a:spcAft>
                <a:spcPts val="1414"/>
              </a:spcAft>
              <a:buSzPct val="100000"/>
            </a:pPr>
            <a:r>
              <a:rPr lang="en-US" sz="3000" dirty="0">
                <a:latin typeface="Liberation Sans" pitchFamily="18"/>
              </a:rPr>
              <a:t>Large enough for data and BSS</a:t>
            </a:r>
          </a:p>
          <a:p>
            <a:pPr marL="914400" lvl="3" indent="-457200" hangingPunct="0">
              <a:spcBef>
                <a:spcPts val="0"/>
              </a:spcBef>
              <a:spcAft>
                <a:spcPts val="1414"/>
              </a:spcAft>
              <a:buSzPct val="100000"/>
            </a:pPr>
            <a:r>
              <a:rPr lang="en-US" sz="3000" dirty="0">
                <a:latin typeface="Liberation Sans" pitchFamily="18"/>
              </a:rPr>
              <a:t>Read data segment, zero out the BSS segment</a:t>
            </a:r>
          </a:p>
          <a:p>
            <a:pPr marL="457200" lvl="0" indent="-457200">
              <a:buSzPct val="100000"/>
              <a:buFont typeface="Arial" panose="020B0604020202020204" pitchFamily="34" charset="0"/>
              <a:buChar char="•"/>
            </a:pPr>
            <a:r>
              <a:rPr lang="en-US" dirty="0"/>
              <a:t>Create and map </a:t>
            </a:r>
            <a:r>
              <a:rPr lang="en-US" dirty="0">
                <a:solidFill>
                  <a:schemeClr val="accent4"/>
                </a:solidFill>
              </a:rPr>
              <a:t>stack segment</a:t>
            </a:r>
          </a:p>
          <a:p>
            <a:pPr marL="914400" lvl="3" indent="-457200" hangingPunct="0">
              <a:spcBef>
                <a:spcPts val="0"/>
              </a:spcBef>
              <a:spcAft>
                <a:spcPts val="1414"/>
              </a:spcAft>
              <a:buSzPct val="100000"/>
            </a:pPr>
            <a:r>
              <a:rPr lang="en-US" sz="3000" dirty="0">
                <a:latin typeface="Liberation Sans" pitchFamily="18"/>
              </a:rPr>
              <a:t>Place arguments from the command line on the stack</a:t>
            </a:r>
          </a:p>
          <a:p>
            <a:pPr marL="457200" lvl="0" indent="-457200">
              <a:buSzPct val="100000"/>
              <a:buFont typeface="Arial" panose="020B0604020202020204" pitchFamily="34" charset="0"/>
              <a:buChar char="•"/>
            </a:pPr>
            <a:r>
              <a:rPr lang="en-US" dirty="0"/>
              <a:t>Jump to the </a:t>
            </a:r>
            <a:r>
              <a:rPr lang="en-US" dirty="0">
                <a:solidFill>
                  <a:schemeClr val="accent4"/>
                </a:solidFill>
              </a:rPr>
              <a:t>entry point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3FC70A-6F76-F5E1-C04D-4D51A2DFA927}"/>
              </a:ext>
            </a:extLst>
          </p:cNvPr>
          <p:cNvSpPr txBox="1">
            <a:spLocks noGrp="1"/>
          </p:cNvSpPr>
          <p:nvPr>
            <p:ph type="subTitle" idx="4294967295"/>
          </p:nvPr>
        </p:nvSpPr>
        <p:spPr>
          <a:xfrm>
            <a:off x="503999" y="301320"/>
            <a:ext cx="9071640" cy="5852160"/>
          </a:xfrm>
        </p:spPr>
        <p:txBody>
          <a:bodyPr anchor="ctr"/>
          <a:lstStyle/>
          <a:p>
            <a:pPr lvl="0" algn="ctr"/>
            <a:r>
              <a:rPr lang="en-US" sz="4400"/>
              <a:t>Executable and Linkable Format</a:t>
            </a:r>
          </a:p>
          <a:p>
            <a:pPr lvl="0" algn="ctr"/>
            <a:r>
              <a:rPr lang="en-US" sz="4400"/>
              <a:t>(ELF)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99D-8ED5-417E-32A0-9033F6849F21}"/>
              </a:ext>
            </a:extLst>
          </p:cNvPr>
          <p:cNvSpPr txBox="1">
            <a:spLocks noGrp="1"/>
          </p:cNvSpPr>
          <p:nvPr>
            <p:ph type="title" idx="4294967295"/>
          </p:nvPr>
        </p:nvSpPr>
        <p:spPr/>
        <p:txBody>
          <a:bodyPr/>
          <a:lstStyle/>
          <a:p>
            <a:pPr lvl="0"/>
            <a:r>
              <a:rPr lang="en-US"/>
              <a:t>Types of object files</a:t>
            </a:r>
          </a:p>
        </p:txBody>
      </p:sp>
      <p:sp>
        <p:nvSpPr>
          <p:cNvPr id="3" name="Text Placeholder 2">
            <a:extLst>
              <a:ext uri="{FF2B5EF4-FFF2-40B4-BE49-F238E27FC236}">
                <a16:creationId xmlns:a16="http://schemas.microsoft.com/office/drawing/2014/main" id="{EB70F9C4-57EA-7733-E9C7-95C4B7A41149}"/>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Relocatable object files (.o)</a:t>
            </a:r>
          </a:p>
          <a:p>
            <a:pPr marL="457200" lvl="0" indent="-457200">
              <a:buSzPct val="100000"/>
              <a:buFont typeface="Arial" panose="020B0604020202020204" pitchFamily="34" charset="0"/>
              <a:buChar char="•"/>
            </a:pPr>
            <a:r>
              <a:rPr lang="en-US" dirty="0"/>
              <a:t>Static libraries (.a)</a:t>
            </a:r>
          </a:p>
          <a:p>
            <a:pPr marL="457200" lvl="0" indent="-457200">
              <a:buSzPct val="100000"/>
              <a:buFont typeface="Arial" panose="020B0604020202020204" pitchFamily="34" charset="0"/>
              <a:buChar char="•"/>
            </a:pPr>
            <a:r>
              <a:rPr lang="en-US" dirty="0"/>
              <a:t>Shared libraries (.so)</a:t>
            </a:r>
          </a:p>
          <a:p>
            <a:pPr marL="457200" lvl="0" indent="-457200">
              <a:buSzPct val="100000"/>
              <a:buFont typeface="Arial" panose="020B0604020202020204" pitchFamily="34" charset="0"/>
              <a:buChar char="•"/>
            </a:pPr>
            <a:r>
              <a:rPr lang="en-US" dirty="0"/>
              <a:t>Executable files</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We looked at A.OUT, but Unix has a general format capable to hold all of these files</a:t>
            </a:r>
          </a:p>
          <a:p>
            <a:pPr marL="457200" lvl="1" indent="-457200" hangingPunct="0">
              <a:spcBef>
                <a:spcPts val="0"/>
              </a:spcBef>
              <a:spcAft>
                <a:spcPts val="1414"/>
              </a:spcAft>
              <a:buSzPct val="100000"/>
            </a:pPr>
            <a:r>
              <a:rPr lang="en-US" sz="3200" dirty="0">
                <a:solidFill>
                  <a:schemeClr val="accent4"/>
                </a:solidFill>
                <a:latin typeface="Liberation Sans" pitchFamily="18"/>
              </a:rPr>
              <a:t>ELF</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80-669D-12B5-500F-B9F934A9C2BB}"/>
              </a:ext>
            </a:extLst>
          </p:cNvPr>
          <p:cNvSpPr txBox="1">
            <a:spLocks noGrp="1"/>
          </p:cNvSpPr>
          <p:nvPr>
            <p:ph type="title" idx="4294967295"/>
          </p:nvPr>
        </p:nvSpPr>
        <p:spPr>
          <a:xfrm>
            <a:off x="503999" y="301320"/>
            <a:ext cx="4525200" cy="1262160"/>
          </a:xfrm>
        </p:spPr>
        <p:txBody>
          <a:bodyPr/>
          <a:lstStyle/>
          <a:p>
            <a:pPr lvl="0"/>
            <a:r>
              <a:rPr lang="en-US"/>
              <a:t>ELF</a:t>
            </a:r>
          </a:p>
        </p:txBody>
      </p:sp>
      <p:sp>
        <p:nvSpPr>
          <p:cNvPr id="3" name="Text Placeholder 2">
            <a:extLst>
              <a:ext uri="{FF2B5EF4-FFF2-40B4-BE49-F238E27FC236}">
                <a16:creationId xmlns:a16="http://schemas.microsoft.com/office/drawing/2014/main" id="{7CB335C8-6725-2FE1-E642-35AF7B9FB2FF}"/>
              </a:ext>
            </a:extLst>
          </p:cNvPr>
          <p:cNvSpPr txBox="1">
            <a:spLocks noGrp="1"/>
          </p:cNvSpPr>
          <p:nvPr>
            <p:ph type="body" idx="4294967295"/>
          </p:nvPr>
        </p:nvSpPr>
        <p:spPr>
          <a:xfrm>
            <a:off x="503999" y="1769040"/>
            <a:ext cx="4068000" cy="4384800"/>
          </a:xfrm>
        </p:spPr>
        <p:txBody>
          <a:bodyPr>
            <a:normAutofit fontScale="92500" lnSpcReduction="10000"/>
          </a:bodyPr>
          <a:lstStyle/>
          <a:p>
            <a:pPr marL="457200" lvl="0" indent="-457200">
              <a:buSzPct val="100000"/>
              <a:buFont typeface="Arial" panose="020B0604020202020204" pitchFamily="34" charset="0"/>
              <a:buChar char="•"/>
            </a:pPr>
            <a:r>
              <a:rPr lang="en-US" dirty="0"/>
              <a:t>Header</a:t>
            </a:r>
          </a:p>
          <a:p>
            <a:pPr marL="457200" lvl="1" indent="-457200" hangingPunct="0">
              <a:spcBef>
                <a:spcPts val="0"/>
              </a:spcBef>
              <a:spcAft>
                <a:spcPts val="1414"/>
              </a:spcAft>
              <a:buSzPct val="100000"/>
            </a:pPr>
            <a:r>
              <a:rPr lang="en-US" sz="3200" dirty="0">
                <a:latin typeface="Liberation Sans" pitchFamily="18"/>
              </a:rPr>
              <a:t>Magic number</a:t>
            </a:r>
          </a:p>
          <a:p>
            <a:pPr marL="457200" lvl="1" indent="-457200" hangingPunct="0">
              <a:spcBef>
                <a:spcPts val="0"/>
              </a:spcBef>
              <a:spcAft>
                <a:spcPts val="1414"/>
              </a:spcAft>
              <a:buSzPct val="100000"/>
            </a:pPr>
            <a:r>
              <a:rPr lang="en-US" sz="3200" dirty="0">
                <a:latin typeface="Liberation Sans" pitchFamily="18"/>
              </a:rPr>
              <a:t>Entry point</a:t>
            </a:r>
          </a:p>
          <a:p>
            <a:pPr marL="457200" lvl="1" indent="-457200" hangingPunct="0">
              <a:spcBef>
                <a:spcPts val="0"/>
              </a:spcBef>
              <a:spcAft>
                <a:spcPts val="1414"/>
              </a:spcAft>
              <a:buSzPct val="100000"/>
            </a:pPr>
            <a:r>
              <a:rPr lang="en-US" sz="3200" dirty="0">
                <a:latin typeface="Liberation Sans" pitchFamily="18"/>
              </a:rPr>
              <a:t>Pointers to two tables</a:t>
            </a:r>
          </a:p>
          <a:p>
            <a:pPr marL="914400" lvl="3" indent="-457200" hangingPunct="0">
              <a:spcBef>
                <a:spcPts val="0"/>
              </a:spcBef>
              <a:spcAft>
                <a:spcPts val="1414"/>
              </a:spcAft>
              <a:buSzPct val="100000"/>
            </a:pPr>
            <a:r>
              <a:rPr lang="en-US" sz="3000" dirty="0">
                <a:solidFill>
                  <a:schemeClr val="accent4"/>
                </a:solidFill>
                <a:latin typeface="Liberation Sans" pitchFamily="18"/>
              </a:rPr>
              <a:t>Program header </a:t>
            </a:r>
            <a:r>
              <a:rPr lang="en-US" sz="3000" dirty="0">
                <a:latin typeface="Liberation Sans" pitchFamily="18"/>
              </a:rPr>
              <a:t>table</a:t>
            </a:r>
          </a:p>
          <a:p>
            <a:pPr marL="914400" lvl="3" indent="-457200" hangingPunct="0">
              <a:spcBef>
                <a:spcPts val="0"/>
              </a:spcBef>
              <a:spcAft>
                <a:spcPts val="1414"/>
              </a:spcAft>
              <a:buSzPct val="100000"/>
            </a:pPr>
            <a:r>
              <a:rPr lang="en-US" sz="3000" dirty="0">
                <a:solidFill>
                  <a:schemeClr val="accent4"/>
                </a:solidFill>
                <a:latin typeface="Liberation Sans" pitchFamily="18"/>
              </a:rPr>
              <a:t>Section header </a:t>
            </a:r>
            <a:r>
              <a:rPr lang="en-US" sz="3000" dirty="0">
                <a:latin typeface="Liberation Sans" pitchFamily="18"/>
              </a:rPr>
              <a:t>table</a:t>
            </a:r>
          </a:p>
        </p:txBody>
      </p:sp>
      <p:pic>
        <p:nvPicPr>
          <p:cNvPr id="4" name="Picture 3">
            <a:extLst>
              <a:ext uri="{FF2B5EF4-FFF2-40B4-BE49-F238E27FC236}">
                <a16:creationId xmlns:a16="http://schemas.microsoft.com/office/drawing/2014/main" id="{42E340DE-D336-CB60-1057-471CDC9C570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911E-DBC8-7A12-7EE8-E733211493F7}"/>
              </a:ext>
            </a:extLst>
          </p:cNvPr>
          <p:cNvSpPr txBox="1">
            <a:spLocks noGrp="1"/>
          </p:cNvSpPr>
          <p:nvPr>
            <p:ph type="title" idx="4294967295"/>
          </p:nvPr>
        </p:nvSpPr>
        <p:spPr>
          <a:xfrm>
            <a:off x="5715000" y="6531016"/>
            <a:ext cx="4068000" cy="804960"/>
          </a:xfrm>
        </p:spPr>
        <p:txBody>
          <a:bodyPr/>
          <a:lstStyle/>
          <a:p>
            <a:pPr lvl="0"/>
            <a:r>
              <a:rPr lang="en-US" dirty="0"/>
              <a:t>ELF header</a:t>
            </a:r>
          </a:p>
        </p:txBody>
      </p:sp>
      <p:sp>
        <p:nvSpPr>
          <p:cNvPr id="3" name="Text Placeholder 2">
            <a:extLst>
              <a:ext uri="{FF2B5EF4-FFF2-40B4-BE49-F238E27FC236}">
                <a16:creationId xmlns:a16="http://schemas.microsoft.com/office/drawing/2014/main" id="{A49CD88B-3BFB-DA7D-A39A-F974020AF762}"/>
              </a:ext>
            </a:extLst>
          </p:cNvPr>
          <p:cNvSpPr txBox="1">
            <a:spLocks noGrp="1"/>
          </p:cNvSpPr>
          <p:nvPr>
            <p:ph type="body" idx="4294967295"/>
          </p:nvPr>
        </p:nvSpPr>
        <p:spPr>
          <a:xfrm>
            <a:off x="503998" y="457200"/>
            <a:ext cx="9279001" cy="6629400"/>
          </a:xfrm>
        </p:spPr>
        <p:txBody>
          <a:bodyPr>
            <a:normAutofit fontScale="55000" lnSpcReduction="20000"/>
          </a:bodyPr>
          <a:lstStyle/>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gcc</a:t>
            </a:r>
            <a:r>
              <a:rPr lang="en-US" sz="3600" dirty="0">
                <a:latin typeface="FiraMono Nerd Font" panose="020B0509050000020004" pitchFamily="49" charset="0"/>
                <a:ea typeface="FiraMono Nerd Font" panose="020B0509050000020004" pitchFamily="49" charset="0"/>
              </a:rPr>
              <a:t> -c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-pic -static -</a:t>
            </a:r>
            <a:r>
              <a:rPr lang="en-US" sz="3600" dirty="0" err="1">
                <a:latin typeface="FiraMono Nerd Font" panose="020B0509050000020004" pitchFamily="49" charset="0"/>
                <a:ea typeface="FiraMono Nerd Font" panose="020B0509050000020004" pitchFamily="49" charset="0"/>
              </a:rPr>
              <a:t>fno-builtin</a:t>
            </a:r>
            <a:r>
              <a:rPr lang="en-US" sz="3600" dirty="0">
                <a:latin typeface="FiraMono Nerd Font" panose="020B0509050000020004" pitchFamily="49" charset="0"/>
                <a:ea typeface="FiraMono Nerd Font" panose="020B0509050000020004" pitchFamily="49" charset="0"/>
              </a:rPr>
              <a:t> -</a:t>
            </a:r>
            <a:r>
              <a:rPr lang="en-US" sz="3600" dirty="0" err="1">
                <a:latin typeface="FiraMono Nerd Font" panose="020B0509050000020004" pitchFamily="49" charset="0"/>
                <a:ea typeface="FiraMono Nerd Font" panose="020B0509050000020004" pitchFamily="49" charset="0"/>
              </a:rPr>
              <a:t>ggdb</a:t>
            </a:r>
            <a:r>
              <a:rPr lang="en-US" sz="3600" dirty="0">
                <a:latin typeface="FiraMono Nerd Font" panose="020B0509050000020004" pitchFamily="49" charset="0"/>
                <a:ea typeface="FiraMono Nerd Font" panose="020B0509050000020004" pitchFamily="49" charset="0"/>
              </a:rPr>
              <a:t> -m32 -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-omit-frame-pointer hello-</a:t>
            </a:r>
            <a:r>
              <a:rPr lang="en-US" sz="3600" dirty="0" err="1">
                <a:latin typeface="FiraMono Nerd Font" panose="020B0509050000020004" pitchFamily="49" charset="0"/>
                <a:ea typeface="FiraMono Nerd Font" panose="020B0509050000020004" pitchFamily="49" charset="0"/>
              </a:rPr>
              <a:t>elf.c</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ld</a:t>
            </a:r>
            <a:r>
              <a:rPr lang="en-US" sz="3600" dirty="0">
                <a:latin typeface="FiraMono Nerd Font" panose="020B0509050000020004" pitchFamily="49" charset="0"/>
                <a:ea typeface="FiraMono Nerd Font" panose="020B0509050000020004" pitchFamily="49" charset="0"/>
              </a:rPr>
              <a:t> -m elf_i386 -N -e main -</a:t>
            </a:r>
            <a:r>
              <a:rPr lang="en-US" sz="3600" dirty="0" err="1">
                <a:latin typeface="FiraMono Nerd Font" panose="020B0509050000020004" pitchFamily="49" charset="0"/>
                <a:ea typeface="FiraMono Nerd Font" panose="020B0509050000020004" pitchFamily="49" charset="0"/>
              </a:rPr>
              <a:t>Ttext</a:t>
            </a:r>
            <a:r>
              <a:rPr lang="en-US" sz="3600" dirty="0">
                <a:latin typeface="FiraMono Nerd Font" panose="020B0509050000020004" pitchFamily="49" charset="0"/>
                <a:ea typeface="FiraMono Nerd Font" panose="020B0509050000020004" pitchFamily="49" charset="0"/>
              </a:rPr>
              <a:t> 0 -o </a:t>
            </a:r>
            <a:r>
              <a:rPr lang="en-US" sz="3600" dirty="0" err="1">
                <a:latin typeface="FiraMono Nerd Font" panose="020B0509050000020004" pitchFamily="49" charset="0"/>
                <a:ea typeface="FiraMono Nerd Font" panose="020B0509050000020004" pitchFamily="49" charset="0"/>
              </a:rPr>
              <a:t>a.out</a:t>
            </a:r>
            <a:r>
              <a:rPr lang="en-US" sz="3600" dirty="0">
                <a:latin typeface="FiraMono Nerd Font" panose="020B0509050000020004" pitchFamily="49" charset="0"/>
                <a:ea typeface="FiraMono Nerd Font" panose="020B0509050000020004" pitchFamily="49" charset="0"/>
              </a:rPr>
              <a:t> hello-</a:t>
            </a:r>
            <a:r>
              <a:rPr lang="en-US" sz="3600" dirty="0" err="1">
                <a:latin typeface="FiraMono Nerd Font" panose="020B0509050000020004" pitchFamily="49" charset="0"/>
                <a:ea typeface="FiraMono Nerd Font" panose="020B0509050000020004" pitchFamily="49" charset="0"/>
              </a:rPr>
              <a:t>elf.o</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readelf</a:t>
            </a:r>
            <a:r>
              <a:rPr lang="en-US" sz="3600" dirty="0">
                <a:latin typeface="FiraMono Nerd Font" panose="020B0509050000020004" pitchFamily="49" charset="0"/>
                <a:ea typeface="FiraMono Nerd Font" panose="020B0509050000020004" pitchFamily="49" charset="0"/>
              </a:rPr>
              <a:t> -a </a:t>
            </a:r>
            <a:r>
              <a:rPr lang="en-US" sz="3600" dirty="0" err="1">
                <a:latin typeface="FiraMono Nerd Font" panose="020B0509050000020004" pitchFamily="49" charset="0"/>
                <a:ea typeface="FiraMono Nerd Font" panose="020B0509050000020004" pitchFamily="49" charset="0"/>
              </a:rPr>
              <a:t>a.out</a:t>
            </a:r>
            <a:endParaRPr lang="en-US" sz="3600" dirty="0">
              <a:latin typeface="FiraMono Nerd Font" panose="020B0509050000020004" pitchFamily="49" charset="0"/>
              <a:ea typeface="FiraMono Nerd Font" panose="020B0509050000020004" pitchFamily="49" charset="0"/>
            </a:endParaRP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ELF Header:</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Magic:   7f 45 4c 46 01 01 01 00 00 00 00 00 00 00 00 00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Class:                             ELF32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Data:                              2's complement, little endian</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1 (current)</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OS/ABI:                            UNIX - System V</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ABI Version:                       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Type:                              EXEC (Executable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Machine:                           Intel 80386</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0x1</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Entry point address: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program headers:          52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section headers:          2980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Flags: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this header:               52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program headers:           32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program headers:         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section headers:           40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section headers:         15</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Section header string table index: 14</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EC33-00AD-F17D-39E4-F7E3D3CCB8E2}"/>
              </a:ext>
            </a:extLst>
          </p:cNvPr>
          <p:cNvSpPr txBox="1">
            <a:spLocks noGrp="1"/>
          </p:cNvSpPr>
          <p:nvPr>
            <p:ph type="title" idx="4294967295"/>
          </p:nvPr>
        </p:nvSpPr>
        <p:spPr>
          <a:xfrm>
            <a:off x="503999" y="301320"/>
            <a:ext cx="40680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B565A77C-BD33-6BF5-B8B1-ADC0BCDF9883}"/>
              </a:ext>
            </a:extLst>
          </p:cNvPr>
          <p:cNvSpPr txBox="1">
            <a:spLocks noGrp="1"/>
          </p:cNvSpPr>
          <p:nvPr>
            <p:ph type="body" idx="4294967295"/>
          </p:nvPr>
        </p:nvSpPr>
        <p:spPr>
          <a:xfrm>
            <a:off x="503999" y="1769040"/>
            <a:ext cx="4068000" cy="4384800"/>
          </a:xfrm>
        </p:spPr>
        <p:txBody>
          <a:bodyPr/>
          <a:lstStyle/>
          <a:p>
            <a:pPr marL="457200" lvl="0" indent="-457200">
              <a:buSzPct val="100000"/>
              <a:buFont typeface="Arial" panose="020B0604020202020204" pitchFamily="34" charset="0"/>
              <a:buChar char="•"/>
            </a:pPr>
            <a:r>
              <a:rPr lang="en-US" dirty="0"/>
              <a:t>Used by the loader</a:t>
            </a:r>
          </a:p>
          <a:p>
            <a:pPr marL="457200" lvl="1" indent="-457200" hangingPunct="0">
              <a:lnSpc>
                <a:spcPct val="100000"/>
              </a:lnSpc>
              <a:spcBef>
                <a:spcPts val="0"/>
              </a:spcBef>
              <a:spcAft>
                <a:spcPts val="1414"/>
              </a:spcAft>
              <a:buSzPct val="100000"/>
            </a:pPr>
            <a:r>
              <a:rPr lang="en-US" sz="3200" dirty="0">
                <a:latin typeface="Liberation Sans" pitchFamily="18"/>
              </a:rPr>
              <a:t>Take all “</a:t>
            </a:r>
            <a:r>
              <a:rPr lang="en-US" sz="3200" dirty="0">
                <a:solidFill>
                  <a:schemeClr val="accent4"/>
                </a:solidFill>
                <a:latin typeface="Liberation Sans" pitchFamily="18"/>
              </a:rPr>
              <a:t>segments</a:t>
            </a:r>
            <a:r>
              <a:rPr lang="en-US" sz="3200" dirty="0">
                <a:latin typeface="Liberation Sans" pitchFamily="18"/>
              </a:rPr>
              <a:t>” marked as </a:t>
            </a:r>
            <a:r>
              <a:rPr lang="en-US" sz="3200" dirty="0">
                <a:solidFill>
                  <a:schemeClr val="accent4"/>
                </a:solidFill>
                <a:latin typeface="Liberation Sans" pitchFamily="18"/>
              </a:rPr>
              <a:t>LOAD</a:t>
            </a:r>
            <a:r>
              <a:rPr lang="en-US" sz="3200" dirty="0">
                <a:latin typeface="Liberation Sans" pitchFamily="18"/>
              </a:rPr>
              <a:t> and load them into memory</a:t>
            </a:r>
          </a:p>
        </p:txBody>
      </p:sp>
      <p:pic>
        <p:nvPicPr>
          <p:cNvPr id="4" name="Picture 3">
            <a:extLst>
              <a:ext uri="{FF2B5EF4-FFF2-40B4-BE49-F238E27FC236}">
                <a16:creationId xmlns:a16="http://schemas.microsoft.com/office/drawing/2014/main" id="{9702304B-C4ED-6AFF-973E-B51C258F568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538-3BF5-32C0-FC2D-2D10720DD539}"/>
              </a:ext>
            </a:extLst>
          </p:cNvPr>
          <p:cNvSpPr txBox="1">
            <a:spLocks noGrp="1"/>
          </p:cNvSpPr>
          <p:nvPr>
            <p:ph type="title" idx="4294967295"/>
          </p:nvPr>
        </p:nvSpPr>
        <p:spPr/>
        <p:txBody>
          <a:bodyPr/>
          <a:lstStyle/>
          <a:p>
            <a:pPr lvl="0"/>
            <a:r>
              <a:rPr lang="en-US"/>
              <a:t>Example program</a:t>
            </a:r>
          </a:p>
        </p:txBody>
      </p:sp>
      <p:sp>
        <p:nvSpPr>
          <p:cNvPr id="3" name="Text Placeholder 2">
            <a:extLst>
              <a:ext uri="{FF2B5EF4-FFF2-40B4-BE49-F238E27FC236}">
                <a16:creationId xmlns:a16="http://schemas.microsoft.com/office/drawing/2014/main" id="{A900CEEF-B1AF-2AB4-1F9C-846081D6EA26}"/>
              </a:ext>
            </a:extLst>
          </p:cNvPr>
          <p:cNvSpPr txBox="1">
            <a:spLocks noGrp="1"/>
          </p:cNvSpPr>
          <p:nvPr>
            <p:ph type="body" idx="4294967295"/>
          </p:nvPr>
        </p:nvSpPr>
        <p:spPr>
          <a:xfrm>
            <a:off x="503999" y="1769040"/>
            <a:ext cx="9071640" cy="5088960"/>
          </a:xfrm>
        </p:spPr>
        <p:txBody>
          <a:bodyPr>
            <a:normAutofit fontScale="85000" lnSpcReduction="20000"/>
          </a:bodyPr>
          <a:lstStyle/>
          <a:p>
            <a:pPr marL="457200" lvl="0" indent="-457200">
              <a:lnSpc>
                <a:spcPct val="120000"/>
              </a:lnSpc>
              <a:buSzPct val="100000"/>
              <a:buFont typeface="Arial" panose="020B0604020202020204" pitchFamily="34" charset="0"/>
              <a:buChar char="•"/>
            </a:pPr>
            <a:r>
              <a:rPr lang="en-US" dirty="0"/>
              <a:t>Compute 5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#include &lt;</a:t>
            </a:r>
            <a:r>
              <a:rPr lang="en-US" sz="2600" dirty="0" err="1">
                <a:solidFill>
                  <a:srgbClr val="94476B"/>
                </a:solidFill>
                <a:latin typeface="FiraMono Nerd Font" panose="020B0509050000020004" pitchFamily="49" charset="0"/>
                <a:ea typeface="FiraMono Nerd Font" panose="020B0509050000020004" pitchFamily="49" charset="0"/>
              </a:rPr>
              <a:t>stdio.h</a:t>
            </a:r>
            <a:r>
              <a:rPr lang="en-US" sz="26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int main(int ac, char **av)</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int a = 5, b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return a + b;</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marL="457200" lvl="0" indent="-457200">
              <a:lnSpc>
                <a:spcPct val="120000"/>
              </a:lnSpc>
              <a:buSzPct val="100000"/>
              <a:buFont typeface="Arial" panose="020B0604020202020204" pitchFamily="34" charset="0"/>
              <a:buChar char="•"/>
            </a:pPr>
            <a:r>
              <a:rPr lang="en-US" dirty="0">
                <a:solidFill>
                  <a:srgbClr val="000000"/>
                </a:solidFill>
                <a:latin typeface="Liberation Sans" pitchFamily="34"/>
              </a:rPr>
              <a:t>We build it like</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I'm on 64 bit system, but want 32bit code, hence -m32</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a:t>
            </a:r>
            <a:r>
              <a:rPr lang="en-US" sz="3200" dirty="0" err="1">
                <a:solidFill>
                  <a:srgbClr val="000000"/>
                </a:solidFill>
                <a:latin typeface="Liberation Sans" pitchFamily="34"/>
              </a:rPr>
              <a:t>fno</a:t>
            </a:r>
            <a:r>
              <a:rPr lang="en-US" sz="3200" dirty="0">
                <a:solidFill>
                  <a:srgbClr val="000000"/>
                </a:solidFill>
                <a:latin typeface="Liberation Sans" pitchFamily="34"/>
              </a:rPr>
              <a:t>-pic – disables position independent code</a:t>
            </a:r>
          </a:p>
          <a:p>
            <a:pPr lvl="0">
              <a:lnSpc>
                <a:spcPct val="120000"/>
              </a:lnSpc>
              <a:spcAft>
                <a:spcPts val="0"/>
              </a:spcAft>
            </a:pP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-m32 -</a:t>
            </a:r>
            <a:r>
              <a:rPr lang="en-US" sz="2600" dirty="0" err="1">
                <a:solidFill>
                  <a:srgbClr val="94476B"/>
                </a:solidFill>
                <a:latin typeface="FiraMono Nerd Font" panose="020B0509050000020004" pitchFamily="49" charset="0"/>
                <a:ea typeface="FiraMono Nerd Font" panose="020B0509050000020004" pitchFamily="49" charset="0"/>
              </a:rPr>
              <a:t>fno</a:t>
            </a:r>
            <a:r>
              <a:rPr lang="en-US" sz="2600" dirty="0">
                <a:solidFill>
                  <a:srgbClr val="94476B"/>
                </a:solidFill>
                <a:latin typeface="FiraMono Nerd Font" panose="020B0509050000020004" pitchFamily="49" charset="0"/>
                <a:ea typeface="FiraMono Nerd Font" panose="020B0509050000020004" pitchFamily="49" charset="0"/>
              </a:rPr>
              <a:t>-pic hello-</a:t>
            </a:r>
            <a:r>
              <a:rPr lang="en-US" sz="2600" dirty="0" err="1">
                <a:solidFill>
                  <a:srgbClr val="94476B"/>
                </a:solidFill>
                <a:latin typeface="FiraMono Nerd Font" panose="020B0509050000020004" pitchFamily="49" charset="0"/>
                <a:ea typeface="FiraMono Nerd Font" panose="020B0509050000020004" pitchFamily="49" charset="0"/>
              </a:rPr>
              <a:t>int.c</a:t>
            </a:r>
            <a:endParaRPr lang="en-US" sz="26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3950-B522-F15E-7392-64528A34247F}"/>
              </a:ext>
            </a:extLst>
          </p:cNvPr>
          <p:cNvSpPr txBox="1">
            <a:spLocks noGrp="1"/>
          </p:cNvSpPr>
          <p:nvPr>
            <p:ph type="title" idx="4294967295"/>
          </p:nvPr>
        </p:nvSpPr>
        <p:spPr>
          <a:xfrm>
            <a:off x="503999" y="301320"/>
            <a:ext cx="61254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C43D95EC-CEE5-73A0-36A5-81CA0A3C5DA3}"/>
              </a:ext>
            </a:extLst>
          </p:cNvPr>
          <p:cNvSpPr txBox="1">
            <a:spLocks noGrp="1"/>
          </p:cNvSpPr>
          <p:nvPr>
            <p:ph type="body" idx="4294967295"/>
          </p:nvPr>
        </p:nvSpPr>
        <p:spPr>
          <a:xfrm>
            <a:off x="503998" y="1563480"/>
            <a:ext cx="9276609" cy="5523120"/>
          </a:xfrm>
        </p:spPr>
        <p:txBody>
          <a:bodyPr>
            <a:normAutofit fontScale="47500" lnSpcReduction="20000"/>
          </a:bodyPr>
          <a:lstStyle/>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gcc</a:t>
            </a:r>
            <a:r>
              <a:rPr lang="en-US" sz="4200" dirty="0">
                <a:latin typeface="FiraMono Nerd Font" panose="020B0509050000020004" pitchFamily="49" charset="0"/>
                <a:ea typeface="FiraMono Nerd Font" panose="020B0509050000020004" pitchFamily="49" charset="0"/>
              </a:rPr>
              <a:t> -c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-pic -static -</a:t>
            </a:r>
            <a:r>
              <a:rPr lang="en-US" sz="4200" dirty="0" err="1">
                <a:latin typeface="FiraMono Nerd Font" panose="020B0509050000020004" pitchFamily="49" charset="0"/>
                <a:ea typeface="FiraMono Nerd Font" panose="020B0509050000020004" pitchFamily="49" charset="0"/>
              </a:rPr>
              <a:t>fno-builtin</a:t>
            </a:r>
            <a:r>
              <a:rPr lang="en-US" sz="4200" dirty="0">
                <a:latin typeface="FiraMono Nerd Font" panose="020B0509050000020004" pitchFamily="49" charset="0"/>
                <a:ea typeface="FiraMono Nerd Font" panose="020B0509050000020004" pitchFamily="49" charset="0"/>
              </a:rPr>
              <a:t> -</a:t>
            </a:r>
            <a:r>
              <a:rPr lang="en-US" sz="4200" dirty="0" err="1">
                <a:latin typeface="FiraMono Nerd Font" panose="020B0509050000020004" pitchFamily="49" charset="0"/>
                <a:ea typeface="FiraMono Nerd Font" panose="020B0509050000020004" pitchFamily="49" charset="0"/>
              </a:rPr>
              <a:t>ggdb</a:t>
            </a:r>
            <a:r>
              <a:rPr lang="en-US" sz="4200" dirty="0">
                <a:latin typeface="FiraMono Nerd Font" panose="020B0509050000020004" pitchFamily="49" charset="0"/>
                <a:ea typeface="FiraMono Nerd Font" panose="020B0509050000020004" pitchFamily="49" charset="0"/>
              </a:rPr>
              <a:t> -m32 -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-omit-frame-pointer hello-</a:t>
            </a:r>
            <a:r>
              <a:rPr lang="en-US" sz="4200" dirty="0" err="1">
                <a:latin typeface="FiraMono Nerd Font" panose="020B0509050000020004" pitchFamily="49" charset="0"/>
                <a:ea typeface="FiraMono Nerd Font" panose="020B0509050000020004" pitchFamily="49" charset="0"/>
              </a:rPr>
              <a:t>elf.c</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ld</a:t>
            </a:r>
            <a:r>
              <a:rPr lang="en-US" sz="4200" dirty="0">
                <a:latin typeface="FiraMono Nerd Font" panose="020B0509050000020004" pitchFamily="49" charset="0"/>
                <a:ea typeface="FiraMono Nerd Font" panose="020B0509050000020004" pitchFamily="49" charset="0"/>
              </a:rPr>
              <a:t> -m elf_i386 -N -e main -</a:t>
            </a:r>
            <a:r>
              <a:rPr lang="en-US" sz="4200" dirty="0" err="1">
                <a:latin typeface="FiraMono Nerd Font" panose="020B0509050000020004" pitchFamily="49" charset="0"/>
                <a:ea typeface="FiraMono Nerd Font" panose="020B0509050000020004" pitchFamily="49" charset="0"/>
              </a:rPr>
              <a:t>Ttext</a:t>
            </a:r>
            <a:r>
              <a:rPr lang="en-US" sz="4200" dirty="0">
                <a:latin typeface="FiraMono Nerd Font" panose="020B0509050000020004" pitchFamily="49" charset="0"/>
                <a:ea typeface="FiraMono Nerd Font" panose="020B0509050000020004" pitchFamily="49" charset="0"/>
              </a:rPr>
              <a:t> 0 -o </a:t>
            </a:r>
            <a:r>
              <a:rPr lang="en-US" sz="4200" dirty="0" err="1">
                <a:latin typeface="FiraMono Nerd Font" panose="020B0509050000020004" pitchFamily="49" charset="0"/>
                <a:ea typeface="FiraMono Nerd Font" panose="020B0509050000020004" pitchFamily="49" charset="0"/>
              </a:rPr>
              <a:t>a.out</a:t>
            </a:r>
            <a:r>
              <a:rPr lang="en-US" sz="4200" dirty="0">
                <a:latin typeface="FiraMono Nerd Font" panose="020B0509050000020004" pitchFamily="49" charset="0"/>
                <a:ea typeface="FiraMono Nerd Font" panose="020B0509050000020004" pitchFamily="49" charset="0"/>
              </a:rPr>
              <a:t> hello-</a:t>
            </a:r>
            <a:r>
              <a:rPr lang="en-US" sz="4200" dirty="0" err="1">
                <a:latin typeface="FiraMono Nerd Font" panose="020B0509050000020004" pitchFamily="49" charset="0"/>
                <a:ea typeface="FiraMono Nerd Font" panose="020B0509050000020004" pitchFamily="49" charset="0"/>
              </a:rPr>
              <a:t>elf.o</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readelf</a:t>
            </a:r>
            <a:r>
              <a:rPr lang="en-US" sz="4200" dirty="0">
                <a:latin typeface="FiraMono Nerd Font" panose="020B0509050000020004" pitchFamily="49" charset="0"/>
                <a:ea typeface="FiraMono Nerd Font" panose="020B0509050000020004" pitchFamily="49" charset="0"/>
              </a:rPr>
              <a:t> -a </a:t>
            </a:r>
            <a:r>
              <a:rPr lang="en-US" sz="4200" dirty="0" err="1">
                <a:latin typeface="FiraMono Nerd Font" panose="020B0509050000020004" pitchFamily="49" charset="0"/>
                <a:ea typeface="FiraMono Nerd Font" panose="020B0509050000020004" pitchFamily="49" charset="0"/>
              </a:rPr>
              <a:t>a.out</a:t>
            </a:r>
            <a:endParaRPr lang="en-US" sz="4200" dirty="0">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Program Headers:</a:t>
            </a:r>
          </a:p>
          <a:p>
            <a:pPr lvl="0"/>
            <a:r>
              <a:rPr lang="en-US" sz="3400" dirty="0">
                <a:solidFill>
                  <a:srgbClr val="94476B"/>
                </a:solidFill>
                <a:latin typeface="FiraMono Nerd Font" panose="020B0509050000020004" pitchFamily="49" charset="0"/>
                <a:ea typeface="FiraMono Nerd Font" panose="020B0509050000020004" pitchFamily="49" charset="0"/>
              </a:rPr>
              <a:t>  Type           Offset   </a:t>
            </a:r>
            <a:r>
              <a:rPr lang="en-US" sz="3400" dirty="0" err="1">
                <a:solidFill>
                  <a:srgbClr val="94476B"/>
                </a:solidFill>
                <a:latin typeface="FiraMono Nerd Font" panose="020B0509050000020004" pitchFamily="49" charset="0"/>
                <a:ea typeface="FiraMono Nerd Font" panose="020B0509050000020004" pitchFamily="49" charset="0"/>
              </a:rPr>
              <a:t>VirtAddr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PhysAddr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FileSiz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MemSiz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Flg</a:t>
            </a:r>
            <a:r>
              <a:rPr lang="en-US" sz="3400" dirty="0">
                <a:solidFill>
                  <a:srgbClr val="94476B"/>
                </a:solidFill>
                <a:latin typeface="FiraMono Nerd Font" panose="020B0509050000020004" pitchFamily="49" charset="0"/>
                <a:ea typeface="FiraMono Nerd Font" panose="020B0509050000020004" pitchFamily="49" charset="0"/>
              </a:rPr>
              <a:t> Align</a:t>
            </a:r>
          </a:p>
          <a:p>
            <a:pPr lvl="0"/>
            <a:r>
              <a:rPr lang="en-US" sz="3400" dirty="0">
                <a:solidFill>
                  <a:srgbClr val="94476B"/>
                </a:solidFill>
                <a:latin typeface="FiraMono Nerd Font" panose="020B0509050000020004" pitchFamily="49" charset="0"/>
                <a:ea typeface="FiraMono Nerd Font" panose="020B0509050000020004" pitchFamily="49" charset="0"/>
              </a:rPr>
              <a:t>  LOAD           0x000074 0x00000000 0x00000000 0x00068 0x0006c RWE 0x4</a:t>
            </a:r>
          </a:p>
          <a:p>
            <a:pPr lvl="0"/>
            <a:r>
              <a:rPr lang="en-US" sz="3400" dirty="0">
                <a:solidFill>
                  <a:srgbClr val="94476B"/>
                </a:solidFill>
                <a:latin typeface="FiraMono Nerd Font" panose="020B0509050000020004" pitchFamily="49" charset="0"/>
                <a:ea typeface="FiraMono Nerd Font" panose="020B0509050000020004" pitchFamily="49" charset="0"/>
              </a:rPr>
              <a:t>  GNU_STACK      0x000000 0x00000000 0x00000000 0x00000 0x00000 RW  0x10</a:t>
            </a:r>
          </a:p>
          <a:p>
            <a:pPr lvl="0"/>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Section to Segment mapping:</a:t>
            </a:r>
          </a:p>
          <a:p>
            <a:pPr lvl="0"/>
            <a:r>
              <a:rPr lang="en-US" sz="3400" dirty="0">
                <a:solidFill>
                  <a:srgbClr val="94476B"/>
                </a:solidFill>
                <a:latin typeface="FiraMono Nerd Font" panose="020B0509050000020004" pitchFamily="49" charset="0"/>
                <a:ea typeface="FiraMono Nerd Font" panose="020B0509050000020004" pitchFamily="49" charset="0"/>
              </a:rPr>
              <a:t>  Segment Sections...</a:t>
            </a:r>
          </a:p>
          <a:p>
            <a:pPr lvl="0"/>
            <a:r>
              <a:rPr lang="en-US" sz="3400" dirty="0">
                <a:solidFill>
                  <a:srgbClr val="94476B"/>
                </a:solidFill>
                <a:latin typeface="FiraMono Nerd Font" panose="020B0509050000020004" pitchFamily="49" charset="0"/>
                <a:ea typeface="FiraMono Nerd Font" panose="020B0509050000020004" pitchFamily="49" charset="0"/>
              </a:rPr>
              <a:t>   00     .text .</a:t>
            </a:r>
            <a:r>
              <a:rPr lang="en-US" sz="3400" dirty="0" err="1">
                <a:solidFill>
                  <a:srgbClr val="94476B"/>
                </a:solidFill>
                <a:latin typeface="FiraMono Nerd Font" panose="020B0509050000020004" pitchFamily="49" charset="0"/>
                <a:ea typeface="FiraMono Nerd Font" panose="020B0509050000020004" pitchFamily="49" charset="0"/>
              </a:rPr>
              <a:t>rodata</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eh_frame</a:t>
            </a:r>
            <a:r>
              <a:rPr lang="en-US" sz="3400" dirty="0">
                <a:solidFill>
                  <a:srgbClr val="94476B"/>
                </a:solidFill>
                <a:latin typeface="FiraMono Nerd Font" panose="020B0509050000020004" pitchFamily="49" charset="0"/>
                <a:ea typeface="FiraMono Nerd Font" panose="020B0509050000020004" pitchFamily="49" charset="0"/>
              </a:rPr>
              <a:t> .data .</a:t>
            </a:r>
            <a:r>
              <a:rPr lang="en-US" sz="3400" dirty="0" err="1">
                <a:solidFill>
                  <a:srgbClr val="94476B"/>
                </a:solidFill>
                <a:latin typeface="FiraMono Nerd Font" panose="020B0509050000020004" pitchFamily="49" charset="0"/>
                <a:ea typeface="FiraMono Nerd Font" panose="020B0509050000020004" pitchFamily="49" charset="0"/>
              </a:rPr>
              <a:t>bss</a:t>
            </a:r>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01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451-444A-1E8C-A9AF-5DE187FA550B}"/>
              </a:ext>
            </a:extLst>
          </p:cNvPr>
          <p:cNvSpPr txBox="1">
            <a:spLocks noGrp="1"/>
          </p:cNvSpPr>
          <p:nvPr>
            <p:ph type="title" idx="4294967295"/>
          </p:nvPr>
        </p:nvSpPr>
        <p:spPr>
          <a:xfrm>
            <a:off x="503999" y="301320"/>
            <a:ext cx="4068000" cy="126216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5CAC1C45-0732-3D57-1BB3-763A20B3ABF8}"/>
              </a:ext>
            </a:extLst>
          </p:cNvPr>
          <p:cNvSpPr txBox="1">
            <a:spLocks noGrp="1"/>
          </p:cNvSpPr>
          <p:nvPr>
            <p:ph type="body" idx="4294967295"/>
          </p:nvPr>
        </p:nvSpPr>
        <p:spPr>
          <a:xfrm>
            <a:off x="503999" y="1769039"/>
            <a:ext cx="4068000" cy="5489315"/>
          </a:xfrm>
        </p:spPr>
        <p:txBody>
          <a:bodyPr>
            <a:normAutofit lnSpcReduction="10000"/>
          </a:bodyPr>
          <a:lstStyle/>
          <a:p>
            <a:pPr marL="457200" lvl="0" indent="-457200">
              <a:lnSpc>
                <a:spcPct val="110000"/>
              </a:lnSpc>
              <a:buSzPct val="100000"/>
              <a:buFont typeface="Arial" panose="020B0604020202020204" pitchFamily="34" charset="0"/>
              <a:buChar char="•"/>
            </a:pPr>
            <a:r>
              <a:rPr lang="en-US" sz="2000" dirty="0"/>
              <a:t>Used by the linker</a:t>
            </a:r>
          </a:p>
          <a:p>
            <a:pPr marL="457200" lvl="1" indent="-457200" hangingPunct="0">
              <a:lnSpc>
                <a:spcPct val="110000"/>
              </a:lnSpc>
              <a:spcBef>
                <a:spcPts val="0"/>
              </a:spcBef>
              <a:spcAft>
                <a:spcPts val="1414"/>
              </a:spcAft>
              <a:buSzPct val="100000"/>
            </a:pPr>
            <a:r>
              <a:rPr lang="en-US" sz="2000" dirty="0">
                <a:latin typeface="Liberation Sans" pitchFamily="18"/>
              </a:rPr>
              <a:t>Merging (linking) code and data sections together</a:t>
            </a:r>
          </a:p>
          <a:p>
            <a:pPr marL="457200" lvl="1" indent="-457200" hangingPunct="0">
              <a:lnSpc>
                <a:spcPct val="110000"/>
              </a:lnSpc>
              <a:spcBef>
                <a:spcPts val="0"/>
              </a:spcBef>
              <a:spcAft>
                <a:spcPts val="1414"/>
              </a:spcAft>
              <a:buSzPct val="100000"/>
            </a:pPr>
            <a:r>
              <a:rPr lang="en-US" sz="2000" dirty="0">
                <a:latin typeface="Liberation Sans" pitchFamily="18"/>
              </a:rPr>
              <a:t>.text</a:t>
            </a:r>
          </a:p>
          <a:p>
            <a:pPr marL="914400" lvl="3" indent="-457200" hangingPunct="0">
              <a:lnSpc>
                <a:spcPct val="110000"/>
              </a:lnSpc>
              <a:spcBef>
                <a:spcPts val="0"/>
              </a:spcBef>
              <a:spcAft>
                <a:spcPts val="1414"/>
              </a:spcAft>
              <a:buSzPct val="100000"/>
            </a:pPr>
            <a:r>
              <a:rPr lang="en-US" dirty="0">
                <a:latin typeface="Liberation Sans" pitchFamily="18"/>
              </a:rPr>
              <a:t>Code of the program</a:t>
            </a:r>
          </a:p>
          <a:p>
            <a:pPr marL="457200" lvl="1" indent="-457200" hangingPunct="0">
              <a:lnSpc>
                <a:spcPct val="110000"/>
              </a:lnSpc>
              <a:spcBef>
                <a:spcPts val="0"/>
              </a:spcBef>
              <a:spcAft>
                <a:spcPts val="1414"/>
              </a:spcAft>
              <a:buSzPct val="100000"/>
            </a:pPr>
            <a:r>
              <a:rPr lang="en-US" sz="2000" dirty="0">
                <a:latin typeface="Liberation Sans" pitchFamily="18"/>
              </a:rPr>
              <a:t>.data</a:t>
            </a:r>
          </a:p>
          <a:p>
            <a:pPr marL="914400" lvl="3" indent="-457200" hangingPunct="0">
              <a:lnSpc>
                <a:spcPct val="110000"/>
              </a:lnSpc>
              <a:spcBef>
                <a:spcPts val="0"/>
              </a:spcBef>
              <a:spcAft>
                <a:spcPts val="1414"/>
              </a:spcAft>
              <a:buSzPct val="100000"/>
            </a:pPr>
            <a:r>
              <a:rPr lang="en-US" dirty="0">
                <a:latin typeface="Liberation Sans" pitchFamily="18"/>
              </a:rPr>
              <a:t>Initialized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rodata</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Initialized R/O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bss</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Better Save Space</a:t>
            </a:r>
          </a:p>
          <a:p>
            <a:pPr marL="914400" lvl="3" indent="-457200" hangingPunct="0">
              <a:lnSpc>
                <a:spcPct val="110000"/>
              </a:lnSpc>
              <a:spcBef>
                <a:spcPts val="0"/>
              </a:spcBef>
              <a:spcAft>
                <a:spcPts val="1414"/>
              </a:spcAft>
              <a:buSzPct val="100000"/>
            </a:pPr>
            <a:r>
              <a:rPr lang="en-US" dirty="0">
                <a:latin typeface="Liberation Sans" pitchFamily="18"/>
              </a:rPr>
              <a:t>Uninitialized global variables</a:t>
            </a:r>
          </a:p>
        </p:txBody>
      </p:sp>
      <p:pic>
        <p:nvPicPr>
          <p:cNvPr id="4" name="Picture 3">
            <a:extLst>
              <a:ext uri="{FF2B5EF4-FFF2-40B4-BE49-F238E27FC236}">
                <a16:creationId xmlns:a16="http://schemas.microsoft.com/office/drawing/2014/main" id="{58E47421-C0D6-0D1A-C772-04064B22B487}"/>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60A-FF13-CD36-7ECF-FF22539F955C}"/>
              </a:ext>
            </a:extLst>
          </p:cNvPr>
          <p:cNvSpPr txBox="1">
            <a:spLocks noGrp="1"/>
          </p:cNvSpPr>
          <p:nvPr>
            <p:ph type="title" idx="4294967295"/>
          </p:nvPr>
        </p:nvSpPr>
        <p:spPr>
          <a:xfrm>
            <a:off x="3886200" y="6305308"/>
            <a:ext cx="5947200" cy="83808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0FDB7C54-BAF6-5C58-547B-23F39FD92A7D}"/>
              </a:ext>
            </a:extLst>
          </p:cNvPr>
          <p:cNvSpPr txBox="1">
            <a:spLocks noGrp="1"/>
          </p:cNvSpPr>
          <p:nvPr>
            <p:ph type="body" idx="4294967295"/>
          </p:nvPr>
        </p:nvSpPr>
        <p:spPr>
          <a:xfrm>
            <a:off x="119900" y="228600"/>
            <a:ext cx="9960725" cy="6855106"/>
          </a:xfrm>
        </p:spPr>
        <p:txBody>
          <a:bodyPr>
            <a:normAutofit fontScale="25000" lnSpcReduction="20000"/>
          </a:bodyPr>
          <a:lstStyle/>
          <a:p>
            <a:pPr lvl="0">
              <a:buSzPct val="100000"/>
            </a:pPr>
            <a:r>
              <a:rPr lang="en-US" sz="11200" dirty="0" err="1">
                <a:latin typeface="FiraMono Nerd Font" panose="020B0509050000020004" pitchFamily="49" charset="0"/>
                <a:ea typeface="FiraMono Nerd Font" panose="020B0509050000020004" pitchFamily="49" charset="0"/>
              </a:rPr>
              <a:t>readelf</a:t>
            </a:r>
            <a:r>
              <a:rPr lang="en-US" sz="11200" dirty="0">
                <a:latin typeface="FiraMono Nerd Font" panose="020B0509050000020004" pitchFamily="49" charset="0"/>
                <a:ea typeface="FiraMono Nerd Font" panose="020B0509050000020004" pitchFamily="49" charset="0"/>
              </a:rPr>
              <a:t> -a </a:t>
            </a:r>
            <a:r>
              <a:rPr lang="en-US" sz="11200" dirty="0" err="1">
                <a:latin typeface="FiraMono Nerd Font" panose="020B0509050000020004" pitchFamily="49" charset="0"/>
                <a:ea typeface="FiraMono Nerd Font" panose="020B0509050000020004" pitchFamily="49" charset="0"/>
              </a:rPr>
              <a:t>a.out</a:t>
            </a:r>
            <a:endParaRPr lang="en-US" sz="112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Section Headers: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[Nr] Name              Type            </a:t>
            </a:r>
            <a:r>
              <a:rPr lang="en-US" sz="6400" dirty="0" err="1">
                <a:solidFill>
                  <a:srgbClr val="94476B"/>
                </a:solidFill>
                <a:latin typeface="FiraMono Nerd Font" panose="020B0509050000020004" pitchFamily="49" charset="0"/>
                <a:ea typeface="FiraMono Nerd Font" panose="020B0509050000020004" pitchFamily="49" charset="0"/>
              </a:rPr>
              <a:t>Addr</a:t>
            </a:r>
            <a:r>
              <a:rPr lang="en-US" sz="6400" dirty="0">
                <a:solidFill>
                  <a:srgbClr val="94476B"/>
                </a:solidFill>
                <a:latin typeface="FiraMono Nerd Font" panose="020B0509050000020004" pitchFamily="49" charset="0"/>
                <a:ea typeface="FiraMono Nerd Font" panose="020B0509050000020004" pitchFamily="49" charset="0"/>
              </a:rPr>
              <a:t>     Off    Size   ES </a:t>
            </a:r>
            <a:r>
              <a:rPr lang="en-US" sz="6400" dirty="0" err="1">
                <a:solidFill>
                  <a:srgbClr val="94476B"/>
                </a:solidFill>
                <a:latin typeface="FiraMono Nerd Font" panose="020B0509050000020004" pitchFamily="49" charset="0"/>
                <a:ea typeface="FiraMono Nerd Font" panose="020B0509050000020004" pitchFamily="49" charset="0"/>
              </a:rPr>
              <a:t>Flg</a:t>
            </a:r>
            <a:r>
              <a:rPr lang="en-US" sz="6400" dirty="0">
                <a:solidFill>
                  <a:srgbClr val="94476B"/>
                </a:solidFill>
                <a:latin typeface="FiraMono Nerd Font" panose="020B0509050000020004" pitchFamily="49" charset="0"/>
                <a:ea typeface="FiraMono Nerd Font" panose="020B0509050000020004" pitchFamily="49" charset="0"/>
              </a:rPr>
              <a:t> Lk Inf Al</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[ 0]                   NULL            00000000 000000 000000 00      0   0  0</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[ 1] .text             PROGBITS        00000000 000074 000028 00 WAX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[ 2] .</a:t>
            </a:r>
            <a:r>
              <a:rPr lang="en-US" sz="6400" dirty="0" err="1">
                <a:solidFill>
                  <a:srgbClr val="94476B"/>
                </a:solidFill>
                <a:latin typeface="FiraMono Nerd Font" panose="020B0509050000020004" pitchFamily="49" charset="0"/>
                <a:ea typeface="FiraMono Nerd Font" panose="020B0509050000020004" pitchFamily="49" charset="0"/>
              </a:rPr>
              <a:t>rodata</a:t>
            </a:r>
            <a:r>
              <a:rPr lang="en-US" sz="6400" dirty="0">
                <a:solidFill>
                  <a:srgbClr val="94476B"/>
                </a:solidFill>
                <a:latin typeface="FiraMono Nerd Font" panose="020B0509050000020004" pitchFamily="49" charset="0"/>
                <a:ea typeface="FiraMono Nerd Font" panose="020B0509050000020004" pitchFamily="49" charset="0"/>
              </a:rPr>
              <a:t>           PROGBITS        00000028 00009c 000004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[ 3] .</a:t>
            </a:r>
            <a:r>
              <a:rPr lang="en-US" sz="6400" dirty="0" err="1">
                <a:solidFill>
                  <a:srgbClr val="94476B"/>
                </a:solidFill>
                <a:latin typeface="FiraMono Nerd Font" panose="020B0509050000020004" pitchFamily="49" charset="0"/>
                <a:ea typeface="FiraMono Nerd Font" panose="020B0509050000020004" pitchFamily="49" charset="0"/>
              </a:rPr>
              <a:t>eh_frame</a:t>
            </a:r>
            <a:r>
              <a:rPr lang="en-US" sz="6400" dirty="0">
                <a:solidFill>
                  <a:srgbClr val="94476B"/>
                </a:solidFill>
                <a:latin typeface="FiraMono Nerd Font" panose="020B0509050000020004" pitchFamily="49" charset="0"/>
                <a:ea typeface="FiraMono Nerd Font" panose="020B0509050000020004" pitchFamily="49" charset="0"/>
              </a:rPr>
              <a:t>         PROGBITS        0000002c 0000a0 000038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[ 4] .data             PROGBITS        00000064 0000d8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[ 5] .</a:t>
            </a:r>
            <a:r>
              <a:rPr lang="en-US" sz="6400" dirty="0" err="1">
                <a:solidFill>
                  <a:srgbClr val="94476B"/>
                </a:solidFill>
                <a:latin typeface="FiraMono Nerd Font" panose="020B0509050000020004" pitchFamily="49" charset="0"/>
                <a:ea typeface="FiraMono Nerd Font" panose="020B0509050000020004" pitchFamily="49" charset="0"/>
              </a:rPr>
              <a:t>bss</a:t>
            </a:r>
            <a:r>
              <a:rPr lang="en-US" sz="6400" dirty="0">
                <a:solidFill>
                  <a:srgbClr val="94476B"/>
                </a:solidFill>
                <a:latin typeface="FiraMono Nerd Font" panose="020B0509050000020004" pitchFamily="49" charset="0"/>
                <a:ea typeface="FiraMono Nerd Font" panose="020B0509050000020004" pitchFamily="49" charset="0"/>
              </a:rPr>
              <a:t>              NOBITS          00000068 0000dc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[ 6] .comment          PROGBITS        00000000 0000dc 000029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[ 7] .</a:t>
            </a:r>
            <a:r>
              <a:rPr lang="en-US" sz="6400" dirty="0" err="1">
                <a:solidFill>
                  <a:srgbClr val="94476B"/>
                </a:solidFill>
                <a:latin typeface="FiraMono Nerd Font" panose="020B0509050000020004" pitchFamily="49" charset="0"/>
                <a:ea typeface="FiraMono Nerd Font" panose="020B0509050000020004" pitchFamily="49" charset="0"/>
              </a:rPr>
              <a:t>debug_aranges</a:t>
            </a:r>
            <a:r>
              <a:rPr lang="en-US" sz="6400" dirty="0">
                <a:solidFill>
                  <a:srgbClr val="94476B"/>
                </a:solidFill>
                <a:latin typeface="FiraMono Nerd Font" panose="020B0509050000020004" pitchFamily="49" charset="0"/>
                <a:ea typeface="FiraMono Nerd Font" panose="020B0509050000020004" pitchFamily="49" charset="0"/>
              </a:rPr>
              <a:t>    PROGBITS        00000000 000105 000020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[ 8] .</a:t>
            </a:r>
            <a:r>
              <a:rPr lang="en-US" sz="6400" dirty="0" err="1">
                <a:solidFill>
                  <a:srgbClr val="94476B"/>
                </a:solidFill>
                <a:latin typeface="FiraMono Nerd Font" panose="020B0509050000020004" pitchFamily="49" charset="0"/>
                <a:ea typeface="FiraMono Nerd Font" panose="020B0509050000020004" pitchFamily="49" charset="0"/>
              </a:rPr>
              <a:t>debug_info</a:t>
            </a:r>
            <a:r>
              <a:rPr lang="en-US" sz="6400" dirty="0">
                <a:solidFill>
                  <a:srgbClr val="94476B"/>
                </a:solidFill>
                <a:latin typeface="FiraMono Nerd Font" panose="020B0509050000020004" pitchFamily="49" charset="0"/>
                <a:ea typeface="FiraMono Nerd Font" panose="020B0509050000020004" pitchFamily="49" charset="0"/>
              </a:rPr>
              <a:t>       PROGBITS        00000000 000125 000389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[ 9] .</a:t>
            </a:r>
            <a:r>
              <a:rPr lang="en-US" sz="6400" dirty="0" err="1">
                <a:solidFill>
                  <a:srgbClr val="94476B"/>
                </a:solidFill>
                <a:latin typeface="FiraMono Nerd Font" panose="020B0509050000020004" pitchFamily="49" charset="0"/>
                <a:ea typeface="FiraMono Nerd Font" panose="020B0509050000020004" pitchFamily="49" charset="0"/>
              </a:rPr>
              <a:t>debug_abbrev</a:t>
            </a:r>
            <a:r>
              <a:rPr lang="en-US" sz="6400" dirty="0">
                <a:solidFill>
                  <a:srgbClr val="94476B"/>
                </a:solidFill>
                <a:latin typeface="FiraMono Nerd Font" panose="020B0509050000020004" pitchFamily="49" charset="0"/>
                <a:ea typeface="FiraMono Nerd Font" panose="020B0509050000020004" pitchFamily="49" charset="0"/>
              </a:rPr>
              <a:t>     PROGBITS        00000000 0004ae 000113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[10] .</a:t>
            </a:r>
            <a:r>
              <a:rPr lang="en-US" sz="6400" dirty="0" err="1">
                <a:solidFill>
                  <a:srgbClr val="94476B"/>
                </a:solidFill>
                <a:latin typeface="FiraMono Nerd Font" panose="020B0509050000020004" pitchFamily="49" charset="0"/>
                <a:ea typeface="FiraMono Nerd Font" panose="020B0509050000020004" pitchFamily="49" charset="0"/>
              </a:rPr>
              <a:t>debug_line</a:t>
            </a:r>
            <a:r>
              <a:rPr lang="en-US" sz="6400" dirty="0">
                <a:solidFill>
                  <a:srgbClr val="94476B"/>
                </a:solidFill>
                <a:latin typeface="FiraMono Nerd Font" panose="020B0509050000020004" pitchFamily="49" charset="0"/>
                <a:ea typeface="FiraMono Nerd Font" panose="020B0509050000020004" pitchFamily="49" charset="0"/>
              </a:rPr>
              <a:t>       PROGBITS        00000000 0005c1 0000c2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[11] .</a:t>
            </a:r>
            <a:r>
              <a:rPr lang="en-US" sz="6400" dirty="0" err="1">
                <a:solidFill>
                  <a:srgbClr val="94476B"/>
                </a:solidFill>
                <a:latin typeface="FiraMono Nerd Font" panose="020B0509050000020004" pitchFamily="49" charset="0"/>
                <a:ea typeface="FiraMono Nerd Font" panose="020B0509050000020004" pitchFamily="49" charset="0"/>
              </a:rPr>
              <a:t>debug_str</a:t>
            </a:r>
            <a:r>
              <a:rPr lang="en-US" sz="6400" dirty="0">
                <a:solidFill>
                  <a:srgbClr val="94476B"/>
                </a:solidFill>
                <a:latin typeface="FiraMono Nerd Font" panose="020B0509050000020004" pitchFamily="49" charset="0"/>
                <a:ea typeface="FiraMono Nerd Font" panose="020B0509050000020004" pitchFamily="49" charset="0"/>
              </a:rPr>
              <a:t>        PROGBITS        00000000 000683 00032c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[12] .</a:t>
            </a:r>
            <a:r>
              <a:rPr lang="en-US" sz="6400" dirty="0" err="1">
                <a:solidFill>
                  <a:srgbClr val="94476B"/>
                </a:solidFill>
                <a:latin typeface="FiraMono Nerd Font" panose="020B0509050000020004" pitchFamily="49" charset="0"/>
                <a:ea typeface="FiraMono Nerd Font" panose="020B0509050000020004" pitchFamily="49" charset="0"/>
              </a:rPr>
              <a:t>symtab</a:t>
            </a:r>
            <a:r>
              <a:rPr lang="en-US" sz="6400" dirty="0">
                <a:solidFill>
                  <a:srgbClr val="94476B"/>
                </a:solidFill>
                <a:latin typeface="FiraMono Nerd Font" panose="020B0509050000020004" pitchFamily="49" charset="0"/>
                <a:ea typeface="FiraMono Nerd Font" panose="020B0509050000020004" pitchFamily="49" charset="0"/>
              </a:rPr>
              <a:t>           SYMTAB          00000000 0009b0 000140 10     13  13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[13] .</a:t>
            </a:r>
            <a:r>
              <a:rPr lang="en-US" sz="6400" dirty="0" err="1">
                <a:solidFill>
                  <a:srgbClr val="94476B"/>
                </a:solidFill>
                <a:latin typeface="FiraMono Nerd Font" panose="020B0509050000020004" pitchFamily="49" charset="0"/>
                <a:ea typeface="FiraMono Nerd Font" panose="020B0509050000020004" pitchFamily="49" charset="0"/>
              </a:rPr>
              <a:t>strtab</a:t>
            </a:r>
            <a:r>
              <a:rPr lang="en-US" sz="6400" dirty="0">
                <a:solidFill>
                  <a:srgbClr val="94476B"/>
                </a:solidFill>
                <a:latin typeface="FiraMono Nerd Font" panose="020B0509050000020004" pitchFamily="49" charset="0"/>
                <a:ea typeface="FiraMono Nerd Font" panose="020B0509050000020004" pitchFamily="49" charset="0"/>
              </a:rPr>
              <a:t>           STRTAB          00000000 000af0 00002c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[14] .</a:t>
            </a:r>
            <a:r>
              <a:rPr lang="en-US" sz="6400" dirty="0" err="1">
                <a:solidFill>
                  <a:srgbClr val="94476B"/>
                </a:solidFill>
                <a:latin typeface="FiraMono Nerd Font" panose="020B0509050000020004" pitchFamily="49" charset="0"/>
                <a:ea typeface="FiraMono Nerd Font" panose="020B0509050000020004" pitchFamily="49" charset="0"/>
              </a:rPr>
              <a:t>shstrtab</a:t>
            </a:r>
            <a:r>
              <a:rPr lang="en-US" sz="6400" dirty="0">
                <a:solidFill>
                  <a:srgbClr val="94476B"/>
                </a:solidFill>
                <a:latin typeface="FiraMono Nerd Font" panose="020B0509050000020004" pitchFamily="49" charset="0"/>
                <a:ea typeface="FiraMono Nerd Font" panose="020B0509050000020004" pitchFamily="49" charset="0"/>
              </a:rPr>
              <a:t>         STRTAB          00000000 000b1c 000087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Key to Flags: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W (write), A (</a:t>
            </a:r>
            <a:r>
              <a:rPr lang="en-US" sz="6400" dirty="0" err="1">
                <a:solidFill>
                  <a:srgbClr val="94476B"/>
                </a:solidFill>
                <a:latin typeface="FiraMono Nerd Font" panose="020B0509050000020004" pitchFamily="49" charset="0"/>
                <a:ea typeface="FiraMono Nerd Font" panose="020B0509050000020004" pitchFamily="49" charset="0"/>
              </a:rPr>
              <a:t>alloc</a:t>
            </a:r>
            <a:r>
              <a:rPr lang="en-US" sz="6400" dirty="0">
                <a:solidFill>
                  <a:srgbClr val="94476B"/>
                </a:solidFill>
                <a:latin typeface="FiraMono Nerd Font" panose="020B0509050000020004" pitchFamily="49" charset="0"/>
                <a:ea typeface="FiraMono Nerd Font" panose="020B0509050000020004" pitchFamily="49" charset="0"/>
              </a:rPr>
              <a:t>), X (execute), M (merge), S (strings), I (info),</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L (link order), O (extra OS processing required), G (group), T (TLS),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C (compressed), x (unknown), o (OS specific), E (exclude),</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p (processor specific)</a:t>
            </a:r>
          </a:p>
          <a:p>
            <a:pPr lvl="0">
              <a:spcAft>
                <a:spcPts val="0"/>
              </a:spcAft>
            </a:pPr>
            <a:endParaRPr lang="en-US"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B4A2-C4AB-3047-7F57-FE95E8172067}"/>
              </a:ext>
            </a:extLst>
          </p:cNvPr>
          <p:cNvSpPr txBox="1">
            <a:spLocks noGrp="1"/>
          </p:cNvSpPr>
          <p:nvPr>
            <p:ph type="title" idx="4294967295"/>
          </p:nvPr>
        </p:nvSpPr>
        <p:spPr>
          <a:xfrm>
            <a:off x="214631" y="301320"/>
            <a:ext cx="4525200" cy="1262160"/>
          </a:xfrm>
        </p:spPr>
        <p:txBody>
          <a:bodyPr/>
          <a:lstStyle/>
          <a:p>
            <a:pPr lvl="0"/>
            <a:r>
              <a:rPr lang="en-US" dirty="0"/>
              <a:t>Loading ELF</a:t>
            </a:r>
          </a:p>
        </p:txBody>
      </p:sp>
      <p:pic>
        <p:nvPicPr>
          <p:cNvPr id="3" name="Picture 2">
            <a:extLst>
              <a:ext uri="{FF2B5EF4-FFF2-40B4-BE49-F238E27FC236}">
                <a16:creationId xmlns:a16="http://schemas.microsoft.com/office/drawing/2014/main" id="{E4B5BDCF-2431-3565-648E-2A3250B33666}"/>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4FCFB-7825-BBB0-888B-102F23226D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A028FE-E0A6-8FED-3C75-D83B0D5CF5AD}"/>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
        <p:nvSpPr>
          <p:cNvPr id="4" name="Title 1">
            <a:extLst>
              <a:ext uri="{FF2B5EF4-FFF2-40B4-BE49-F238E27FC236}">
                <a16:creationId xmlns:a16="http://schemas.microsoft.com/office/drawing/2014/main" id="{221F528C-6D71-16D2-8797-C391EB88CEF9}"/>
              </a:ext>
            </a:extLst>
          </p:cNvPr>
          <p:cNvSpPr txBox="1">
            <a:spLocks/>
          </p:cNvSpPr>
          <p:nvPr/>
        </p:nvSpPr>
        <p:spPr>
          <a:xfrm>
            <a:off x="370886" y="278533"/>
            <a:ext cx="4311070" cy="2916079"/>
          </a:xfrm>
          <a:prstGeom prst="rect">
            <a:avLst/>
          </a:prstGeom>
        </p:spPr>
        <p:txBody>
          <a:bodyPr/>
          <a:lstStyle>
            <a:lvl1pPr algn="ctr" hangingPunct="0">
              <a:tabLst/>
              <a:defRPr lang="en-US" sz="4400" b="0" i="0" u="none" strike="noStrike" kern="1200">
                <a:ln>
                  <a:noFill/>
                </a:ln>
                <a:latin typeface="Liberation Sans" pitchFamily="18"/>
              </a:defRPr>
            </a:lvl1pPr>
          </a:lstStyle>
          <a:p>
            <a:r>
              <a:rPr lang="en-US" dirty="0">
                <a:solidFill>
                  <a:sysClr val="windowText" lastClr="000000"/>
                </a:solidFill>
              </a:rPr>
              <a:t>Poll: Which table we use to load an ELF file?</a:t>
            </a:r>
          </a:p>
        </p:txBody>
      </p:sp>
      <p:sp>
        <p:nvSpPr>
          <p:cNvPr id="5" name="TextBox 4">
            <a:extLst>
              <a:ext uri="{FF2B5EF4-FFF2-40B4-BE49-F238E27FC236}">
                <a16:creationId xmlns:a16="http://schemas.microsoft.com/office/drawing/2014/main" id="{158C8E17-AEFA-4D9D-8E58-EABDECF01B4E}"/>
              </a:ext>
            </a:extLst>
          </p:cNvPr>
          <p:cNvSpPr txBox="1"/>
          <p:nvPr/>
        </p:nvSpPr>
        <p:spPr>
          <a:xfrm>
            <a:off x="370886" y="3467366"/>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8197529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3DE8E-8DBB-7D61-0026-33F59B789F56}"/>
              </a:ext>
            </a:extLst>
          </p:cNvPr>
          <p:cNvSpPr txBox="1">
            <a:spLocks noGrp="1"/>
          </p:cNvSpPr>
          <p:nvPr>
            <p:ph type="subTitle" idx="4294967295"/>
          </p:nvPr>
        </p:nvSpPr>
        <p:spPr>
          <a:xfrm>
            <a:off x="503999" y="301320"/>
            <a:ext cx="9071640" cy="5852160"/>
          </a:xfrm>
        </p:spPr>
        <p:txBody>
          <a:bodyPr anchor="ctr"/>
          <a:lstStyle/>
          <a:p>
            <a:pPr lvl="0" algn="ctr"/>
            <a:r>
              <a:rPr lang="en-US" sz="4000"/>
              <a:t>Static libraries</a:t>
            </a:r>
          </a:p>
          <a:p>
            <a:pPr lvl="0" algn="ctr"/>
            <a:r>
              <a:rPr lang="en-US" sz="4000"/>
              <a:t>(.a)</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A0B4-C89D-844D-B76B-81075A3A2963}"/>
              </a:ext>
            </a:extLst>
          </p:cNvPr>
          <p:cNvSpPr txBox="1">
            <a:spLocks noGrp="1"/>
          </p:cNvSpPr>
          <p:nvPr>
            <p:ph type="title" idx="4294967295"/>
          </p:nvPr>
        </p:nvSpPr>
        <p:spPr/>
        <p:txBody>
          <a:bodyPr/>
          <a:lstStyle/>
          <a:p>
            <a:pPr lvl="0"/>
            <a:r>
              <a:rPr lang="en-US"/>
              <a:t>Libraries</a:t>
            </a:r>
          </a:p>
        </p:txBody>
      </p:sp>
      <p:sp>
        <p:nvSpPr>
          <p:cNvPr id="3" name="Text Placeholder 2">
            <a:extLst>
              <a:ext uri="{FF2B5EF4-FFF2-40B4-BE49-F238E27FC236}">
                <a16:creationId xmlns:a16="http://schemas.microsoft.com/office/drawing/2014/main" id="{9EDB573D-596C-FFF3-3486-55FC34AADDC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Conceptually a library is</a:t>
            </a:r>
          </a:p>
          <a:p>
            <a:pPr marL="914400" lvl="2" indent="-457200" hangingPunct="0">
              <a:spcBef>
                <a:spcPts val="0"/>
              </a:spcBef>
              <a:spcAft>
                <a:spcPts val="1414"/>
              </a:spcAft>
              <a:buSzPct val="100000"/>
            </a:pPr>
            <a:r>
              <a:rPr lang="en-US" sz="2800" dirty="0">
                <a:latin typeface="Liberation Sans" pitchFamily="18"/>
              </a:rPr>
              <a:t>Collection of object files</a:t>
            </a:r>
          </a:p>
          <a:p>
            <a:pPr marL="457200" lvl="1" indent="-457200" hangingPunct="0">
              <a:spcBef>
                <a:spcPts val="0"/>
              </a:spcBef>
              <a:spcAft>
                <a:spcPts val="1414"/>
              </a:spcAft>
              <a:buSzPct val="100000"/>
            </a:pPr>
            <a:endParaRPr lang="en-US" sz="3200" dirty="0">
              <a:latin typeface="Liberation Sans" pitchFamily="18"/>
            </a:endParaRPr>
          </a:p>
          <a:p>
            <a:pPr marL="457200" lvl="0" indent="-457200">
              <a:buSzPct val="100000"/>
              <a:buFont typeface="Arial" panose="020B0604020202020204" pitchFamily="34" charset="0"/>
              <a:buChar char="•"/>
            </a:pPr>
            <a:r>
              <a:rPr lang="en-US" dirty="0"/>
              <a:t>UNIX uses an </a:t>
            </a:r>
            <a:r>
              <a:rPr lang="en-US" dirty="0">
                <a:solidFill>
                  <a:schemeClr val="accent4"/>
                </a:solidFill>
              </a:rPr>
              <a:t>archive format</a:t>
            </a:r>
          </a:p>
          <a:p>
            <a:pPr marL="914400" lvl="3" indent="-457200" hangingPunct="0">
              <a:spcBef>
                <a:spcPts val="0"/>
              </a:spcBef>
              <a:spcAft>
                <a:spcPts val="1414"/>
              </a:spcAft>
              <a:buSzPct val="100000"/>
            </a:pPr>
            <a:r>
              <a:rPr lang="en-US" sz="3000" dirty="0">
                <a:latin typeface="Liberation Sans" pitchFamily="18"/>
              </a:rPr>
              <a:t>Remember the </a:t>
            </a:r>
            <a:r>
              <a:rPr lang="en-US" sz="3000" b="1" dirty="0" err="1">
                <a:solidFill>
                  <a:schemeClr val="accent4"/>
                </a:solidFill>
                <a:latin typeface="Liberation Sans" pitchFamily="18"/>
              </a:rPr>
              <a:t>ar</a:t>
            </a:r>
            <a:r>
              <a:rPr lang="en-US" sz="3000" dirty="0">
                <a:latin typeface="Liberation Sans" pitchFamily="18"/>
              </a:rPr>
              <a:t> tool</a:t>
            </a:r>
          </a:p>
          <a:p>
            <a:pPr marL="457200" lvl="1" indent="-457200" hangingPunct="0">
              <a:spcBef>
                <a:spcPts val="0"/>
              </a:spcBef>
              <a:spcAft>
                <a:spcPts val="1414"/>
              </a:spcAft>
              <a:buSzPct val="100000"/>
            </a:pPr>
            <a:r>
              <a:rPr lang="en-US" sz="3200" dirty="0">
                <a:latin typeface="Liberation Sans" pitchFamily="18"/>
              </a:rPr>
              <a:t>Can support collections of any objects</a:t>
            </a:r>
          </a:p>
          <a:p>
            <a:pPr marL="457200" lvl="1" indent="-457200" hangingPunct="0">
              <a:spcBef>
                <a:spcPts val="0"/>
              </a:spcBef>
              <a:spcAft>
                <a:spcPts val="1414"/>
              </a:spcAft>
              <a:buSzPct val="100000"/>
            </a:pPr>
            <a:r>
              <a:rPr lang="en-US" sz="3200" dirty="0">
                <a:latin typeface="Liberation Sans" pitchFamily="18"/>
              </a:rPr>
              <a:t>Rarely used for anything instead of libraries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7C64-EDE2-3831-5D3B-52E7A1B895FA}"/>
              </a:ext>
            </a:extLst>
          </p:cNvPr>
          <p:cNvSpPr txBox="1">
            <a:spLocks noGrp="1"/>
          </p:cNvSpPr>
          <p:nvPr>
            <p:ph type="title" idx="4294967295"/>
          </p:nvPr>
        </p:nvSpPr>
        <p:spPr/>
        <p:txBody>
          <a:bodyPr/>
          <a:lstStyle/>
          <a:p>
            <a:pPr lvl="0"/>
            <a:r>
              <a:rPr lang="en-US"/>
              <a:t>Creating a static library</a:t>
            </a:r>
          </a:p>
        </p:txBody>
      </p:sp>
      <p:sp>
        <p:nvSpPr>
          <p:cNvPr id="3" name="Text Placeholder 2">
            <a:extLst>
              <a:ext uri="{FF2B5EF4-FFF2-40B4-BE49-F238E27FC236}">
                <a16:creationId xmlns:a16="http://schemas.microsoft.com/office/drawing/2014/main" id="{4C809505-2334-91F1-A595-C56C6786DF96}"/>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6796627A-175A-85D3-74E8-E7B2FBCCF6AD}"/>
              </a:ext>
            </a:extLst>
          </p:cNvPr>
          <p:cNvPicPr>
            <a:picLocks noChangeAspect="1"/>
          </p:cNvPicPr>
          <p:nvPr/>
        </p:nvPicPr>
        <p:blipFill>
          <a:blip r:embed="rId3">
            <a:lum/>
            <a:alphaModFix/>
          </a:blip>
          <a:srcRect/>
          <a:stretch>
            <a:fillRect/>
          </a:stretch>
        </p:blipFill>
        <p:spPr>
          <a:xfrm>
            <a:off x="648360" y="1592640"/>
            <a:ext cx="8267039" cy="549396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08D-4C03-2AD6-5E95-0F5558EF2CD0}"/>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9526F011-809D-11B4-C677-CB1EE31FAAFA}"/>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Create a library</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ar</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rcs</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a:p>
            <a:pPr marL="457200" lvl="0" indent="-457200">
              <a:lnSpc>
                <a:spcPct val="120000"/>
              </a:lnSpc>
              <a:buSzPct val="100000"/>
              <a:buFont typeface="Arial" panose="020B0604020202020204" pitchFamily="34" charset="0"/>
              <a:buChar char="•"/>
            </a:pPr>
            <a:r>
              <a:rPr lang="en-US" dirty="0"/>
              <a:t>Linking (linker can read </a:t>
            </a:r>
            <a:r>
              <a:rPr lang="en-US" dirty="0" err="1">
                <a:solidFill>
                  <a:schemeClr val="accent4"/>
                </a:solidFill>
              </a:rPr>
              <a:t>ar</a:t>
            </a:r>
            <a:r>
              <a:rPr lang="en-US" dirty="0"/>
              <a:t> files)</a:t>
            </a:r>
          </a:p>
          <a:p>
            <a:pPr marL="457200" lvl="1" indent="-457200" hangingPunct="0">
              <a:lnSpc>
                <a:spcPct val="110000"/>
              </a:lnSpc>
              <a:spcBef>
                <a:spcPts val="0"/>
              </a:spcBef>
              <a:spcAft>
                <a:spcPts val="1414"/>
              </a:spcAft>
              <a:buSzPct val="100000"/>
            </a:pPr>
            <a:r>
              <a:rPr lang="en-US" sz="3200" dirty="0">
                <a:latin typeface="Liberation Sans" pitchFamily="18"/>
              </a:rPr>
              <a:t>C compiler calls linker</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(if </a:t>
            </a:r>
            <a:r>
              <a:rPr lang="en-US" dirty="0" err="1"/>
              <a:t>libclass.a</a:t>
            </a:r>
            <a:r>
              <a:rPr lang="en-US" dirty="0"/>
              <a:t> is placed in standard library path, like /</a:t>
            </a:r>
            <a:r>
              <a:rPr lang="en-US" dirty="0" err="1"/>
              <a:t>usr</a:t>
            </a:r>
            <a:r>
              <a:rPr lang="en-US" dirty="0"/>
              <a:t>/local/lib)</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(during linking)</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ld</a:t>
            </a:r>
            <a:r>
              <a:rPr lang="en-US" sz="2600" dirty="0">
                <a:solidFill>
                  <a:srgbClr val="94476B"/>
                </a:solidFill>
                <a:latin typeface="FiraMono Nerd Font" panose="020B0509050000020004" pitchFamily="49" charset="0"/>
                <a:ea typeface="FiraMono Nerd Font" panose="020B0509050000020004" pitchFamily="49" charset="0"/>
              </a:rPr>
              <a:t> ... </a:t>
            </a:r>
            <a:r>
              <a:rPr lang="en-US" sz="2600" dirty="0" err="1">
                <a:solidFill>
                  <a:srgbClr val="94476B"/>
                </a:solidFill>
                <a:latin typeface="FiraMono Nerd Font" panose="020B0509050000020004" pitchFamily="49" charset="0"/>
                <a:ea typeface="FiraMono Nerd Font" panose="020B0509050000020004" pitchFamily="49" charset="0"/>
              </a:rPr>
              <a:t>main.o</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lnSpc>
                <a:spcPct val="120000"/>
              </a:lnSpc>
              <a:buSzPct val="100000"/>
              <a:buFont typeface="Arial" panose="020B0604020202020204" pitchFamily="34" charset="0"/>
              <a:buChar char="•"/>
            </a:pPr>
            <a:r>
              <a:rPr lang="en-US" dirty="0"/>
              <a:t>is the same as: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E2FC-847C-823C-11A4-BB55C1EB5C42}"/>
              </a:ext>
            </a:extLst>
          </p:cNvPr>
          <p:cNvSpPr txBox="1">
            <a:spLocks noGrp="1"/>
          </p:cNvSpPr>
          <p:nvPr>
            <p:ph type="title" idx="4294967295"/>
          </p:nvPr>
        </p:nvSpPr>
        <p:spPr/>
        <p:txBody>
          <a:bodyPr/>
          <a:lstStyle/>
          <a:p>
            <a:pPr lvl="0"/>
            <a:r>
              <a:rPr lang="en-US"/>
              <a:t>Searching libraries</a:t>
            </a:r>
          </a:p>
        </p:txBody>
      </p:sp>
      <p:sp>
        <p:nvSpPr>
          <p:cNvPr id="3" name="Text Placeholder 2">
            <a:extLst>
              <a:ext uri="{FF2B5EF4-FFF2-40B4-BE49-F238E27FC236}">
                <a16:creationId xmlns:a16="http://schemas.microsoft.com/office/drawing/2014/main" id="{BFD00C08-0818-0ECA-E0E6-FE786A29A246}"/>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First linker path needs resolve symbol names into function locations</a:t>
            </a:r>
          </a:p>
          <a:p>
            <a:pPr marL="457200" lvl="0" indent="-457200">
              <a:buSzPct val="100000"/>
              <a:buFont typeface="Arial" panose="020B0604020202020204" pitchFamily="34" charset="0"/>
              <a:buChar char="•"/>
            </a:pPr>
            <a:r>
              <a:rPr lang="en-US" dirty="0"/>
              <a:t>To improve the search library formats add an index</a:t>
            </a:r>
          </a:p>
          <a:p>
            <a:pPr marL="914400" lvl="2" indent="-457200" hangingPunct="0">
              <a:spcBef>
                <a:spcPts val="0"/>
              </a:spcBef>
              <a:spcAft>
                <a:spcPts val="1414"/>
              </a:spcAft>
              <a:buSzPct val="100000"/>
            </a:pPr>
            <a:r>
              <a:rPr lang="en-US" sz="2800" dirty="0">
                <a:latin typeface="Liberation Sans" pitchFamily="18"/>
              </a:rPr>
              <a:t>Map names to member positions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B1-712D-6BCE-893A-475403B9597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AE15E196-38BD-61B7-5EE3-7D0B94E570C8}"/>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chemeClr val="accent4"/>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a:t>
            </a:r>
            <a:r>
              <a:rPr lang="en-US" sz="1300" b="1" dirty="0">
                <a:solidFill>
                  <a:schemeClr val="accent4"/>
                </a:solidFill>
                <a:latin typeface="FiraMono Nerd Font" panose="020B0509050000020004" pitchFamily="49" charset="0"/>
                <a:ea typeface="FiraMono Nerd Font" panose="020B0509050000020004" pitchFamily="49" charset="0"/>
              </a:rPr>
              <a:t>55</a:t>
            </a:r>
            <a:r>
              <a:rPr lang="en-US" sz="1300" dirty="0">
                <a:solidFill>
                  <a:srgbClr val="94476B"/>
                </a:solidFill>
                <a:latin typeface="FiraMono Nerd Font" panose="020B0509050000020004" pitchFamily="49" charset="0"/>
                <a:ea typeface="FiraMono Nerd Font" panose="020B0509050000020004" pitchFamily="49" charset="0"/>
              </a:rPr>
              <a:t>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a:t>
            </a:r>
            <a:r>
              <a:rPr lang="en-US" sz="1300" b="1" dirty="0">
                <a:solidFill>
                  <a:schemeClr val="accent4"/>
                </a:solidFill>
                <a:latin typeface="FiraMono Nerd Font" panose="020B0509050000020004" pitchFamily="49" charset="0"/>
                <a:ea typeface="FiraMono Nerd Font" panose="020B0509050000020004" pitchFamily="49" charset="0"/>
              </a:rPr>
              <a:t>89 e5</a:t>
            </a:r>
            <a:r>
              <a:rPr lang="en-US" sz="1300" dirty="0">
                <a:solidFill>
                  <a:srgbClr val="94476B"/>
                </a:solidFill>
                <a:latin typeface="FiraMono Nerd Font" panose="020B0509050000020004" pitchFamily="49" charset="0"/>
                <a:ea typeface="FiraMono Nerd Font" panose="020B0509050000020004" pitchFamily="49" charset="0"/>
              </a:rPr>
              <a:t>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Title 3">
            <a:extLst>
              <a:ext uri="{FF2B5EF4-FFF2-40B4-BE49-F238E27FC236}">
                <a16:creationId xmlns:a16="http://schemas.microsoft.com/office/drawing/2014/main" id="{211DD826-4517-EF33-4188-8EBA461067D8}"/>
              </a:ext>
            </a:extLst>
          </p:cNvPr>
          <p:cNvSpPr txBox="1">
            <a:spLocks noGrp="1"/>
          </p:cNvSpPr>
          <p:nvPr>
            <p:ph type="title" idx="4294967295"/>
          </p:nvPr>
        </p:nvSpPr>
        <p:spPr>
          <a:xfrm>
            <a:off x="6905785" y="1143000"/>
            <a:ext cx="2990569" cy="1344960"/>
          </a:xfrm>
        </p:spPr>
        <p:txBody>
          <a:bodyPr/>
          <a:lstStyle/>
          <a:p>
            <a:pPr lvl="0" algn="l">
              <a:buSzPct val="45000"/>
              <a:buFont typeface="StarSymbol"/>
              <a:buChar char="●"/>
            </a:pPr>
            <a:r>
              <a:rPr lang="en-US" sz="2400" dirty="0"/>
              <a:t> GCC syntax, i.e.</a:t>
            </a:r>
            <a:br>
              <a:rPr lang="en-US" sz="2400" dirty="0"/>
            </a:br>
            <a:r>
              <a:rPr lang="en-US" sz="2400" dirty="0"/>
              <a:t>  </a:t>
            </a:r>
            <a:r>
              <a:rPr lang="en-US" sz="2400" dirty="0">
                <a:solidFill>
                  <a:srgbClr val="006600"/>
                </a:solidFill>
                <a:latin typeface="LM Mono 10" pitchFamily="17"/>
              </a:rPr>
              <a:t>mov %</a:t>
            </a:r>
            <a:r>
              <a:rPr lang="en-US" sz="2400" dirty="0" err="1">
                <a:solidFill>
                  <a:srgbClr val="006600"/>
                </a:solidFill>
                <a:latin typeface="LM Mono 10" pitchFamily="17"/>
              </a:rPr>
              <a:t>esp</a:t>
            </a:r>
            <a:r>
              <a:rPr lang="en-US" sz="2400" dirty="0">
                <a:solidFill>
                  <a:srgbClr val="006600"/>
                </a:solidFill>
                <a:latin typeface="LM Mono 10" pitchFamily="17"/>
              </a:rPr>
              <a:t>, %</a:t>
            </a:r>
            <a:r>
              <a:rPr lang="en-US" sz="2400" dirty="0" err="1">
                <a:solidFill>
                  <a:srgbClr val="006600"/>
                </a:solidFill>
                <a:latin typeface="LM Mono 10" pitchFamily="17"/>
              </a:rPr>
              <a:t>ebp</a:t>
            </a:r>
            <a:br>
              <a:rPr lang="en-US" sz="2400" dirty="0">
                <a:solidFill>
                  <a:srgbClr val="006600"/>
                </a:solidFill>
                <a:latin typeface="LM Mono 10" pitchFamily="17"/>
              </a:rPr>
            </a:br>
            <a:r>
              <a:rPr lang="en-US" sz="2400" dirty="0">
                <a:solidFill>
                  <a:srgbClr val="006600"/>
                </a:solidFill>
                <a:latin typeface="LM Mono 10" pitchFamily="17"/>
              </a:rPr>
              <a:t> // EBP = ESP</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B6DC37-5E74-9EDE-458D-1D378C74ADD0}"/>
              </a:ext>
            </a:extLst>
          </p:cNvPr>
          <p:cNvSpPr txBox="1">
            <a:spLocks noGrp="1"/>
          </p:cNvSpPr>
          <p:nvPr>
            <p:ph type="subTitle" idx="4294967295"/>
          </p:nvPr>
        </p:nvSpPr>
        <p:spPr>
          <a:xfrm>
            <a:off x="503999" y="301320"/>
            <a:ext cx="9071640" cy="5852160"/>
          </a:xfrm>
        </p:spPr>
        <p:txBody>
          <a:bodyPr anchor="ctr"/>
          <a:lstStyle/>
          <a:p>
            <a:pPr lvl="0" algn="ctr"/>
            <a:r>
              <a:rPr lang="en-US" sz="4400"/>
              <a:t>Shared libraries</a:t>
            </a:r>
          </a:p>
          <a:p>
            <a:pPr lvl="0" algn="ctr"/>
            <a:r>
              <a:rPr lang="en-US" sz="4400"/>
              <a:t>(.so or .dll on Windows)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47-ACBC-EA6B-8374-6EBFDC59470E}"/>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DB4BF9DD-1FF4-81C2-6A05-E9734A9D3559}"/>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1000 programs in a typical UNIX system</a:t>
            </a:r>
          </a:p>
          <a:p>
            <a:pPr marL="457200" lvl="0" indent="-457200">
              <a:buSzPct val="100000"/>
              <a:buFont typeface="Arial" panose="020B0604020202020204" pitchFamily="34" charset="0"/>
              <a:buChar char="•"/>
            </a:pPr>
            <a:r>
              <a:rPr lang="en-US" dirty="0"/>
              <a:t>1000 copies of </a:t>
            </a:r>
            <a:r>
              <a:rPr lang="en-US" dirty="0" err="1">
                <a:solidFill>
                  <a:schemeClr val="accent4"/>
                </a:solidFill>
                <a:latin typeface="FiraMono Nerd Font" panose="020B0509050000020004" pitchFamily="49" charset="0"/>
                <a:ea typeface="FiraMono Nerd Font" panose="020B0509050000020004" pitchFamily="49" charset="0"/>
              </a:rPr>
              <a:t>printf</a:t>
            </a:r>
            <a:r>
              <a:rPr lang="en-US" dirty="0">
                <a:solidFill>
                  <a:schemeClr val="accent4"/>
                </a:solidFill>
                <a:latin typeface="FiraMono Nerd Font" panose="020B0509050000020004" pitchFamily="49" charset="0"/>
                <a:ea typeface="FiraMono Nerd Font" panose="020B0509050000020004" pitchFamily="49" charset="0"/>
              </a:rPr>
              <a:t>()</a:t>
            </a:r>
          </a:p>
          <a:p>
            <a:pPr lvl="0">
              <a:buSzPct val="45000"/>
              <a:buFont typeface="StarSymbol"/>
              <a:buChar char="●"/>
            </a:pPr>
            <a:endParaRPr lang="en-US" dirty="0"/>
          </a:p>
          <a:p>
            <a:pPr lvl="0">
              <a:buSzPct val="45000"/>
              <a:buFont typeface="StarSymbol"/>
              <a:buChar char="●"/>
            </a:pPr>
            <a:endParaRPr lang="en-US" dirty="0"/>
          </a:p>
          <a:p>
            <a:pPr marL="457200" lvl="0" indent="-457200">
              <a:buSzPct val="100000"/>
              <a:buFont typeface="Arial" panose="020B0604020202020204" pitchFamily="34" charset="0"/>
              <a:buChar char="•"/>
            </a:pPr>
            <a:r>
              <a:rPr lang="en-US" dirty="0"/>
              <a:t>How </a:t>
            </a:r>
            <a:r>
              <a:rPr lang="en-US" dirty="0">
                <a:solidFill>
                  <a:schemeClr val="accent4"/>
                </a:solidFill>
              </a:rPr>
              <a:t>big</a:t>
            </a:r>
            <a:r>
              <a:rPr lang="en-US" dirty="0"/>
              <a:t> is </a:t>
            </a:r>
            <a:r>
              <a:rPr lang="en-US" dirty="0" err="1">
                <a:latin typeface="FiraMono Nerd Font" panose="020B0509050000020004" pitchFamily="49" charset="0"/>
                <a:ea typeface="FiraMono Nerd Font" panose="020B0509050000020004" pitchFamily="49" charset="0"/>
              </a:rPr>
              <a:t>printf</a:t>
            </a:r>
            <a:r>
              <a:rPr lang="en-US" dirty="0">
                <a:latin typeface="FiraMono Nerd Font" panose="020B0509050000020004" pitchFamily="49" charset="0"/>
                <a:ea typeface="FiraMono Nerd Font" panose="020B0509050000020004" pitchFamily="49" charset="0"/>
              </a:rPr>
              <a:t>()</a:t>
            </a:r>
            <a:r>
              <a:rPr lang="en-US" dirty="0"/>
              <a:t> actually?</a:t>
            </a:r>
          </a:p>
          <a:p>
            <a:pPr marL="0" lvl="3"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A73-E3D7-D5A1-E813-77210703AE8B}"/>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9D8972BC-A623-8D91-ABC3-745C67FA4F97}"/>
              </a:ext>
            </a:extLst>
          </p:cNvPr>
          <p:cNvSpPr txBox="1">
            <a:spLocks noGrp="1"/>
          </p:cNvSpPr>
          <p:nvPr>
            <p:ph type="body" idx="4294967295"/>
          </p:nvPr>
        </p:nvSpPr>
        <p:spPr>
          <a:xfrm>
            <a:off x="503999" y="1328057"/>
            <a:ext cx="9071640" cy="5595257"/>
          </a:xfrm>
        </p:spPr>
        <p:txBody>
          <a:bodyPr>
            <a:normAutofit fontScale="77500" lnSpcReduction="20000"/>
          </a:bodyPr>
          <a:lstStyle/>
          <a:p>
            <a:pPr marL="457200" lvl="0" indent="-457200">
              <a:buSzPct val="100000"/>
              <a:buFont typeface="Arial" panose="020B0604020202020204" pitchFamily="34" charset="0"/>
              <a:buChar char="•"/>
            </a:pPr>
            <a:r>
              <a:rPr lang="en-US" dirty="0"/>
              <a:t>Disk space</a:t>
            </a:r>
          </a:p>
          <a:p>
            <a:pPr marL="914400" lvl="2" indent="-457200" hangingPunct="0">
              <a:spcBef>
                <a:spcPts val="0"/>
              </a:spcBef>
              <a:spcAft>
                <a:spcPts val="1414"/>
              </a:spcAft>
              <a:buSzPct val="100000"/>
            </a:pPr>
            <a:r>
              <a:rPr lang="en-US" sz="2800" dirty="0">
                <a:latin typeface="Liberation Sans" pitchFamily="18"/>
              </a:rPr>
              <a:t>2504 programs in /</a:t>
            </a:r>
            <a:r>
              <a:rPr lang="en-US" sz="2800" dirty="0" err="1">
                <a:latin typeface="Liberation Sans" pitchFamily="18"/>
              </a:rPr>
              <a:t>usr</a:t>
            </a:r>
            <a:r>
              <a:rPr lang="en-US" sz="2800" dirty="0">
                <a:latin typeface="Liberation Sans" pitchFamily="18"/>
              </a:rPr>
              <a:t>/bin on my Linux laptop</a:t>
            </a:r>
          </a:p>
          <a:p>
            <a:pPr marL="914400" lvl="3" indent="-457200" hangingPunct="0">
              <a:spcBef>
                <a:spcPts val="0"/>
              </a:spcBef>
              <a:spcAft>
                <a:spcPts val="1414"/>
              </a:spcAft>
              <a:buSzPct val="100000"/>
            </a:pPr>
            <a:r>
              <a:rPr lang="en-US" sz="3000" dirty="0">
                <a:solidFill>
                  <a:srgbClr val="800000"/>
                </a:solidFill>
                <a:latin typeface="FiraMono Nerd Font" panose="020B0509050000020004" pitchFamily="49" charset="0"/>
                <a:ea typeface="FiraMono Nerd Font" panose="020B0509050000020004" pitchFamily="49" charset="0"/>
              </a:rPr>
              <a:t>ls /</a:t>
            </a:r>
            <a:r>
              <a:rPr lang="en-US" sz="3000" dirty="0" err="1">
                <a:solidFill>
                  <a:srgbClr val="800000"/>
                </a:solidFill>
                <a:latin typeface="FiraMono Nerd Font" panose="020B0509050000020004" pitchFamily="49" charset="0"/>
                <a:ea typeface="FiraMono Nerd Font" panose="020B0509050000020004" pitchFamily="49" charset="0"/>
              </a:rPr>
              <a:t>usr</a:t>
            </a:r>
            <a:r>
              <a:rPr lang="en-US" sz="3000" dirty="0">
                <a:solidFill>
                  <a:srgbClr val="800000"/>
                </a:solidFill>
                <a:latin typeface="FiraMono Nerd Font" panose="020B0509050000020004" pitchFamily="49" charset="0"/>
                <a:ea typeface="FiraMono Nerd Font" panose="020B0509050000020004" pitchFamily="49" charset="0"/>
              </a:rPr>
              <a:t>/bin | </a:t>
            </a:r>
            <a:r>
              <a:rPr lang="en-US" sz="3000" dirty="0" err="1">
                <a:solidFill>
                  <a:srgbClr val="800000"/>
                </a:solidFill>
                <a:latin typeface="FiraMono Nerd Font" panose="020B0509050000020004" pitchFamily="49" charset="0"/>
                <a:ea typeface="FiraMono Nerd Font" panose="020B0509050000020004" pitchFamily="49" charset="0"/>
              </a:rPr>
              <a:t>wc</a:t>
            </a:r>
            <a:r>
              <a:rPr lang="en-US" sz="3000" dirty="0">
                <a:solidFill>
                  <a:srgbClr val="800000"/>
                </a:solidFill>
                <a:latin typeface="FiraMono Nerd Font" panose="020B0509050000020004" pitchFamily="49" charset="0"/>
                <a:ea typeface="FiraMono Nerd Font" panose="020B0509050000020004" pitchFamily="49" charset="0"/>
              </a:rPr>
              <a:t> -l</a:t>
            </a:r>
          </a:p>
          <a:p>
            <a:pPr marL="457200" lvl="1" indent="-457200" hangingPunct="0">
              <a:spcBef>
                <a:spcPts val="0"/>
              </a:spcBef>
              <a:spcAft>
                <a:spcPts val="1414"/>
              </a:spcAft>
              <a:buSzPct val="100000"/>
            </a:pPr>
            <a:r>
              <a:rPr lang="en-US" sz="3200" dirty="0" err="1">
                <a:solidFill>
                  <a:schemeClr val="accent4"/>
                </a:solidFill>
                <a:latin typeface="LM Mono 10" pitchFamily="17"/>
              </a:rPr>
              <a:t>printf</a:t>
            </a:r>
            <a:r>
              <a:rPr lang="en-US" sz="3200" dirty="0">
                <a:solidFill>
                  <a:schemeClr val="accent4"/>
                </a:solidFill>
                <a:latin typeface="LM Mono 10" pitchFamily="17"/>
              </a:rPr>
              <a:t>()</a:t>
            </a:r>
            <a:r>
              <a:rPr lang="en-US" sz="3200" dirty="0">
                <a:solidFill>
                  <a:schemeClr val="accent4"/>
                </a:solidFill>
                <a:latin typeface="Liberation Sans" pitchFamily="18"/>
              </a:rPr>
              <a:t> </a:t>
            </a:r>
            <a:r>
              <a:rPr lang="en-US" sz="3200" dirty="0">
                <a:latin typeface="Liberation Sans" pitchFamily="18"/>
              </a:rPr>
              <a:t>is a large function</a:t>
            </a:r>
          </a:p>
          <a:p>
            <a:pPr marL="914400" lvl="2" indent="-457200" hangingPunct="0">
              <a:spcBef>
                <a:spcPts val="0"/>
              </a:spcBef>
              <a:spcAft>
                <a:spcPts val="1414"/>
              </a:spcAft>
              <a:buSzPct val="100000"/>
            </a:pPr>
            <a:r>
              <a:rPr lang="en-US" sz="2800" dirty="0">
                <a:latin typeface="Liberation Sans" pitchFamily="18"/>
              </a:rPr>
              <a:t>Handles conversion of multiple types to strings</a:t>
            </a:r>
          </a:p>
          <a:p>
            <a:pPr marL="914400" lvl="3" indent="-457200" hangingPunct="0">
              <a:spcBef>
                <a:spcPts val="0"/>
              </a:spcBef>
              <a:spcAft>
                <a:spcPts val="1414"/>
              </a:spcAft>
              <a:buSzPct val="100000"/>
            </a:pPr>
            <a:r>
              <a:rPr lang="en-US" sz="3000" dirty="0">
                <a:latin typeface="Liberation Sans" pitchFamily="18"/>
              </a:rPr>
              <a:t>5-10K</a:t>
            </a:r>
          </a:p>
          <a:p>
            <a:pPr marL="914400" lvl="2" indent="-457200" hangingPunct="0">
              <a:spcBef>
                <a:spcPts val="0"/>
              </a:spcBef>
              <a:spcAft>
                <a:spcPts val="1414"/>
              </a:spcAft>
              <a:buSzPct val="100000"/>
            </a:pPr>
            <a:r>
              <a:rPr lang="en-US" sz="2800" dirty="0">
                <a:latin typeface="Liberation Sans" pitchFamily="18"/>
              </a:rPr>
              <a:t>This means 10-25MB of disk can be </a:t>
            </a:r>
            <a:r>
              <a:rPr lang="en-US" sz="2800" dirty="0">
                <a:solidFill>
                  <a:schemeClr val="accent4"/>
                </a:solidFill>
                <a:latin typeface="Liberation Sans" pitchFamily="18"/>
              </a:rPr>
              <a:t>wasted</a:t>
            </a:r>
            <a:r>
              <a:rPr lang="en-US" sz="2800" dirty="0">
                <a:latin typeface="Liberation Sans" pitchFamily="18"/>
              </a:rPr>
              <a:t> just on </a:t>
            </a:r>
            <a:r>
              <a:rPr lang="en-US" sz="2800" dirty="0" err="1">
                <a:latin typeface="LM Mono 10" pitchFamily="17"/>
              </a:rPr>
              <a:t>printf</a:t>
            </a:r>
            <a:r>
              <a:rPr lang="en-US" sz="2800" dirty="0">
                <a:latin typeface="LM Mono 10" pitchFamily="17"/>
              </a:rPr>
              <a:t>()</a:t>
            </a:r>
          </a:p>
          <a:p>
            <a:pPr marL="457200" lvl="0" indent="-457200">
              <a:buSzPct val="100000"/>
              <a:buFont typeface="Arial" panose="020B0604020202020204" pitchFamily="34" charset="0"/>
              <a:buChar char="•"/>
            </a:pPr>
            <a:r>
              <a:rPr lang="en-US" dirty="0"/>
              <a:t>Memory space  </a:t>
            </a:r>
          </a:p>
          <a:p>
            <a:pPr marL="914400" lvl="2" indent="-457200" hangingPunct="0">
              <a:spcBef>
                <a:spcPts val="0"/>
              </a:spcBef>
              <a:spcAft>
                <a:spcPts val="1414"/>
              </a:spcAft>
              <a:buSzPct val="100000"/>
            </a:pPr>
            <a:r>
              <a:rPr lang="en-US" sz="2800" dirty="0">
                <a:latin typeface="Liberation Sans" pitchFamily="18"/>
              </a:rPr>
              <a:t>5-10K times the number of running programs</a:t>
            </a:r>
          </a:p>
          <a:p>
            <a:pPr marL="914400" lvl="2" indent="-457200" hangingPunct="0">
              <a:spcBef>
                <a:spcPts val="0"/>
              </a:spcBef>
              <a:spcAft>
                <a:spcPts val="1414"/>
              </a:spcAft>
              <a:buSzPct val="100000"/>
            </a:pPr>
            <a:r>
              <a:rPr lang="en-US" sz="2800" dirty="0">
                <a:latin typeface="Liberation Sans" pitchFamily="18"/>
              </a:rPr>
              <a:t>250 programs running on my Linux laptop</a:t>
            </a:r>
          </a:p>
          <a:p>
            <a:pPr marL="1371600" lvl="4" indent="-457200" hangingPunct="0">
              <a:spcBef>
                <a:spcPts val="0"/>
              </a:spcBef>
              <a:spcAft>
                <a:spcPts val="1414"/>
              </a:spcAft>
              <a:buSzPct val="100000"/>
            </a:pPr>
            <a:r>
              <a:rPr lang="en-US" sz="3000" dirty="0" err="1">
                <a:solidFill>
                  <a:srgbClr val="800000"/>
                </a:solidFill>
                <a:latin typeface="LM Mono 10" pitchFamily="17"/>
              </a:rPr>
              <a:t>ps</a:t>
            </a:r>
            <a:r>
              <a:rPr lang="en-US" sz="3000" dirty="0">
                <a:solidFill>
                  <a:srgbClr val="800000"/>
                </a:solidFill>
                <a:latin typeface="LM Mono 10" pitchFamily="17"/>
              </a:rPr>
              <a:t> -aux | </a:t>
            </a:r>
            <a:r>
              <a:rPr lang="en-US" sz="3000" dirty="0" err="1">
                <a:solidFill>
                  <a:srgbClr val="800000"/>
                </a:solidFill>
                <a:latin typeface="LM Mono 10" pitchFamily="17"/>
              </a:rPr>
              <a:t>wc</a:t>
            </a:r>
            <a:r>
              <a:rPr lang="en-US" sz="3000" dirty="0">
                <a:solidFill>
                  <a:srgbClr val="800000"/>
                </a:solidFill>
                <a:latin typeface="LM Mono 10" pitchFamily="17"/>
              </a:rPr>
              <a:t> -l</a:t>
            </a:r>
          </a:p>
          <a:p>
            <a:pPr marL="1371600" lvl="4" indent="-457200" hangingPunct="0">
              <a:spcBef>
                <a:spcPts val="0"/>
              </a:spcBef>
              <a:spcAft>
                <a:spcPts val="1414"/>
              </a:spcAft>
              <a:buSzPct val="100000"/>
            </a:pPr>
            <a:r>
              <a:rPr lang="en-US" sz="3000" dirty="0">
                <a:latin typeface="Liberation Sans" pitchFamily="18"/>
              </a:rPr>
              <a:t>1MB-2.5MB – huge number for most systems 15-20 years ago</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148-C2F6-E620-9138-DAF8FB8F75BE}"/>
              </a:ext>
            </a:extLst>
          </p:cNvPr>
          <p:cNvSpPr txBox="1">
            <a:spLocks noGrp="1"/>
          </p:cNvSpPr>
          <p:nvPr>
            <p:ph type="title" idx="4294967295"/>
          </p:nvPr>
        </p:nvSpPr>
        <p:spPr/>
        <p:txBody>
          <a:bodyPr/>
          <a:lstStyle/>
          <a:p>
            <a:pPr lvl="0"/>
            <a:r>
              <a:rPr lang="en-US"/>
              <a:t>Motivation for shared libraries</a:t>
            </a:r>
          </a:p>
        </p:txBody>
      </p:sp>
      <p:sp>
        <p:nvSpPr>
          <p:cNvPr id="3" name="Text Placeholder 2">
            <a:extLst>
              <a:ext uri="{FF2B5EF4-FFF2-40B4-BE49-F238E27FC236}">
                <a16:creationId xmlns:a16="http://schemas.microsoft.com/office/drawing/2014/main" id="{DA244DB6-56C0-9669-E7C2-A724B5EC012F}"/>
              </a:ext>
            </a:extLst>
          </p:cNvPr>
          <p:cNvSpPr txBox="1">
            <a:spLocks noGrp="1"/>
          </p:cNvSpPr>
          <p:nvPr>
            <p:ph type="body" idx="4294967295"/>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722-3AAE-F852-9C1B-16651D5597A8}"/>
              </a:ext>
            </a:extLst>
          </p:cNvPr>
          <p:cNvSpPr txBox="1">
            <a:spLocks noGrp="1"/>
          </p:cNvSpPr>
          <p:nvPr>
            <p:ph type="title" idx="4294967295"/>
          </p:nvPr>
        </p:nvSpPr>
        <p:spPr/>
        <p:txBody>
          <a:bodyPr/>
          <a:lstStyle/>
          <a:p>
            <a:pPr lvl="0"/>
            <a:r>
              <a:rPr lang="en-US"/>
              <a:t>Example: size of a statically vs dynamically linked program</a:t>
            </a:r>
          </a:p>
        </p:txBody>
      </p:sp>
      <p:sp>
        <p:nvSpPr>
          <p:cNvPr id="3" name="Text Placeholder 2">
            <a:extLst>
              <a:ext uri="{FF2B5EF4-FFF2-40B4-BE49-F238E27FC236}">
                <a16:creationId xmlns:a16="http://schemas.microsoft.com/office/drawing/2014/main" id="{5F1A3E7C-057F-2D35-CD1A-17E9950A0310}"/>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On Ubuntu 16.04 (</a:t>
            </a:r>
            <a:r>
              <a:rPr lang="en-US" dirty="0" err="1"/>
              <a:t>gcc</a:t>
            </a:r>
            <a:r>
              <a:rPr lang="en-US" dirty="0"/>
              <a:t> 5.4.0, </a:t>
            </a:r>
            <a:r>
              <a:rPr lang="en-US" dirty="0" err="1"/>
              <a:t>libc</a:t>
            </a:r>
            <a:r>
              <a:rPr lang="en-US" dirty="0"/>
              <a:t> 2.23)</a:t>
            </a:r>
          </a:p>
          <a:p>
            <a:pPr marL="457200" lvl="1" indent="-457200" hangingPunct="0">
              <a:spcBef>
                <a:spcPts val="0"/>
              </a:spcBef>
              <a:spcAft>
                <a:spcPts val="1414"/>
              </a:spcAft>
              <a:buSzPct val="100000"/>
            </a:pPr>
            <a:r>
              <a:rPr lang="en-US" sz="3200" dirty="0">
                <a:latin typeface="Liberation Sans" pitchFamily="18"/>
              </a:rPr>
              <a:t>Statically linked trivial example</a:t>
            </a:r>
          </a:p>
          <a:p>
            <a:pPr marL="457200" lvl="2"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-m32 -static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725KB</a:t>
            </a:r>
          </a:p>
          <a:p>
            <a:pPr marL="457200" lvl="1" indent="-457200" hangingPunct="0">
              <a:spcBef>
                <a:spcPts val="0"/>
              </a:spcBef>
              <a:spcAft>
                <a:spcPts val="1414"/>
              </a:spcAft>
              <a:buSzPct val="100000"/>
            </a:pPr>
            <a:r>
              <a:rPr lang="en-US" sz="3200" dirty="0" err="1">
                <a:latin typeface="Liberation Sans" pitchFamily="18"/>
              </a:rPr>
              <a:t>Dyncamically</a:t>
            </a:r>
            <a:r>
              <a:rPr lang="en-US" sz="3200" dirty="0">
                <a:latin typeface="Liberation Sans" pitchFamily="18"/>
              </a:rPr>
              <a:t> linked trivial example</a:t>
            </a:r>
          </a:p>
          <a:p>
            <a:pPr marL="914400" lvl="3"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7KB</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A38-E67F-D6B1-6682-A7E34378A27E}"/>
              </a:ext>
            </a:extLst>
          </p:cNvPr>
          <p:cNvSpPr txBox="1">
            <a:spLocks noGrp="1"/>
          </p:cNvSpPr>
          <p:nvPr>
            <p:ph type="title" idx="4294967295"/>
          </p:nvPr>
        </p:nvSpPr>
        <p:spPr/>
        <p:txBody>
          <a:bodyPr/>
          <a:lstStyle/>
          <a:p>
            <a:pPr lvl="0"/>
            <a:r>
              <a:rPr lang="en-US"/>
              <a:t>Shared libraries</a:t>
            </a:r>
          </a:p>
        </p:txBody>
      </p:sp>
      <p:sp>
        <p:nvSpPr>
          <p:cNvPr id="3" name="Text Placeholder 2">
            <a:extLst>
              <a:ext uri="{FF2B5EF4-FFF2-40B4-BE49-F238E27FC236}">
                <a16:creationId xmlns:a16="http://schemas.microsoft.com/office/drawing/2014/main" id="{0D8945D8-4DC8-0168-C5F1-90380AD89A73}"/>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Motivation</a:t>
            </a:r>
          </a:p>
          <a:p>
            <a:pPr marL="457200" lvl="1" indent="-457200" hangingPunct="0">
              <a:spcBef>
                <a:spcPts val="0"/>
              </a:spcBef>
              <a:spcAft>
                <a:spcPts val="1414"/>
              </a:spcAft>
              <a:buSzPct val="100000"/>
            </a:pPr>
            <a:r>
              <a:rPr lang="en-US" sz="3200" dirty="0">
                <a:latin typeface="Liberation Sans" pitchFamily="18"/>
              </a:rPr>
              <a:t>Share code of a library across all processes</a:t>
            </a:r>
          </a:p>
          <a:p>
            <a:pPr marL="914400" lvl="3" indent="-457200" hangingPunct="0">
              <a:spcBef>
                <a:spcPts val="0"/>
              </a:spcBef>
              <a:spcAft>
                <a:spcPts val="1414"/>
              </a:spcAft>
              <a:buSzPct val="100000"/>
            </a:pPr>
            <a:r>
              <a:rPr lang="en-US" sz="3000" dirty="0">
                <a:latin typeface="Liberation Sans" pitchFamily="18"/>
              </a:rPr>
              <a:t>E.g., </a:t>
            </a:r>
            <a:r>
              <a:rPr lang="en-US" sz="3000" dirty="0" err="1">
                <a:latin typeface="Liberation Sans" pitchFamily="18"/>
              </a:rPr>
              <a:t>libc</a:t>
            </a:r>
            <a:r>
              <a:rPr lang="en-US" sz="3000" dirty="0">
                <a:latin typeface="Liberation Sans" pitchFamily="18"/>
              </a:rPr>
              <a:t> is linked by all processes in the system</a:t>
            </a:r>
          </a:p>
          <a:p>
            <a:pPr marL="457200" lvl="1" indent="-457200" hangingPunct="0">
              <a:spcBef>
                <a:spcPts val="0"/>
              </a:spcBef>
              <a:spcAft>
                <a:spcPts val="1414"/>
              </a:spcAft>
              <a:buSzPct val="100000"/>
            </a:pPr>
            <a:r>
              <a:rPr lang="en-US" sz="3200" dirty="0">
                <a:latin typeface="Liberation Sans" pitchFamily="18"/>
              </a:rPr>
              <a:t>Code section should remain identical</a:t>
            </a:r>
          </a:p>
          <a:p>
            <a:pPr marL="914400" lvl="3" indent="-457200" hangingPunct="0">
              <a:spcBef>
                <a:spcPts val="0"/>
              </a:spcBef>
              <a:spcAft>
                <a:spcPts val="1414"/>
              </a:spcAft>
              <a:buSzPct val="100000"/>
            </a:pPr>
            <a:r>
              <a:rPr lang="en-US" sz="3000" dirty="0">
                <a:latin typeface="Liberation Sans" pitchFamily="18"/>
              </a:rPr>
              <a:t>To be shared read-only</a:t>
            </a:r>
          </a:p>
          <a:p>
            <a:pPr marL="457200" lvl="1" indent="-457200" hangingPunct="0">
              <a:spcBef>
                <a:spcPts val="0"/>
              </a:spcBef>
              <a:spcAft>
                <a:spcPts val="1414"/>
              </a:spcAft>
              <a:buSzPct val="100000"/>
            </a:pPr>
            <a:r>
              <a:rPr lang="en-US" sz="3200" dirty="0">
                <a:latin typeface="Liberation Sans" pitchFamily="18"/>
              </a:rPr>
              <a:t>What if library is loaded at different addresses?</a:t>
            </a:r>
          </a:p>
          <a:p>
            <a:pPr marL="914400" lvl="3" indent="-457200" hangingPunct="0">
              <a:spcBef>
                <a:spcPts val="0"/>
              </a:spcBef>
              <a:spcAft>
                <a:spcPts val="1414"/>
              </a:spcAft>
              <a:buSzPct val="100000"/>
            </a:pPr>
            <a:r>
              <a:rPr lang="en-US" sz="3000" dirty="0">
                <a:latin typeface="Liberation Sans" pitchFamily="18"/>
              </a:rPr>
              <a:t>Remember it needs to be relocated</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887B4B-3D85-16C5-C29B-C4429D9F97E2}"/>
              </a:ext>
            </a:extLst>
          </p:cNvPr>
          <p:cNvSpPr txBox="1">
            <a:spLocks noGrp="1"/>
          </p:cNvSpPr>
          <p:nvPr>
            <p:ph type="subTitle" idx="4294967295"/>
          </p:nvPr>
        </p:nvSpPr>
        <p:spPr>
          <a:xfrm>
            <a:off x="503999" y="301320"/>
            <a:ext cx="9071640" cy="5852160"/>
          </a:xfrm>
        </p:spPr>
        <p:txBody>
          <a:bodyPr anchor="ctr"/>
          <a:lstStyle/>
          <a:p>
            <a:pPr lvl="0" algn="ctr"/>
            <a:r>
              <a:rPr lang="en-US" sz="4000"/>
              <a:t>Position independent code</a:t>
            </a:r>
          </a:p>
          <a:p>
            <a:pPr lvl="0" algn="ctr"/>
            <a:endParaRPr lang="en-US" sz="1600"/>
          </a:p>
          <a:p>
            <a:pPr lvl="0" algn="ctr"/>
            <a:r>
              <a:rPr lang="en-US" sz="2400"/>
              <a:t>(Parts adapted from Eli Bendersky)</a:t>
            </a:r>
          </a:p>
          <a:p>
            <a:pPr lvl="0" algn="ctr"/>
            <a:endParaRPr lang="en-US" sz="1600"/>
          </a:p>
          <a:p>
            <a:pPr lvl="0" algn="ctr"/>
            <a:r>
              <a:rPr lang="en-US" sz="1600">
                <a:hlinkClick r:id="rId3"/>
              </a:rPr>
              <a:t>https://eli.thegreenplace.net/2011/11/03/position-independent-code-pic-in-shared-libraries/</a:t>
            </a:r>
          </a:p>
          <a:p>
            <a:pPr lvl="0" algn="ctr"/>
            <a:endParaRPr lang="en-US" sz="16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9FE-7F9A-A9A5-AD74-1F3603C1F603}"/>
              </a:ext>
            </a:extLst>
          </p:cNvPr>
          <p:cNvSpPr txBox="1">
            <a:spLocks noGrp="1"/>
          </p:cNvSpPr>
          <p:nvPr>
            <p:ph type="title" idx="4294967295"/>
          </p:nvPr>
        </p:nvSpPr>
        <p:spPr/>
        <p:txBody>
          <a:bodyPr/>
          <a:lstStyle/>
          <a:p>
            <a:pPr lvl="0"/>
            <a:r>
              <a:rPr lang="en-US"/>
              <a:t>Position independent code (PIC)</a:t>
            </a:r>
          </a:p>
        </p:txBody>
      </p:sp>
      <p:sp>
        <p:nvSpPr>
          <p:cNvPr id="3" name="Text Placeholder 2">
            <a:extLst>
              <a:ext uri="{FF2B5EF4-FFF2-40B4-BE49-F238E27FC236}">
                <a16:creationId xmlns:a16="http://schemas.microsoft.com/office/drawing/2014/main" id="{D5D5C08D-FDD9-6AB1-87F8-0D7CE2B0ECE1}"/>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Generate code in such a way that it can work no matter where it is located in the address space</a:t>
            </a:r>
          </a:p>
          <a:p>
            <a:pPr marL="914400" lvl="2" indent="-457200" hangingPunct="0">
              <a:spcBef>
                <a:spcPts val="0"/>
              </a:spcBef>
              <a:spcAft>
                <a:spcPts val="1414"/>
              </a:spcAft>
              <a:buSzPct val="100000"/>
            </a:pPr>
            <a:r>
              <a:rPr lang="en-US" sz="2800" dirty="0">
                <a:latin typeface="Liberation Sans" pitchFamily="18"/>
              </a:rPr>
              <a:t>Share code across all address spaces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82F-44F8-9351-A517-B93BCB2B6C8D}"/>
              </a:ext>
            </a:extLst>
          </p:cNvPr>
          <p:cNvSpPr txBox="1">
            <a:spLocks noGrp="1"/>
          </p:cNvSpPr>
          <p:nvPr>
            <p:ph type="title" idx="4294967295"/>
          </p:nvPr>
        </p:nvSpPr>
        <p:spPr/>
        <p:txBody>
          <a:bodyPr/>
          <a:lstStyle/>
          <a:p>
            <a:pPr lvl="0"/>
            <a:r>
              <a:rPr lang="en-US"/>
              <a:t>What needs to be changed?</a:t>
            </a:r>
          </a:p>
        </p:txBody>
      </p:sp>
      <p:sp>
        <p:nvSpPr>
          <p:cNvPr id="3" name="Text Placeholder 2">
            <a:extLst>
              <a:ext uri="{FF2B5EF4-FFF2-40B4-BE49-F238E27FC236}">
                <a16:creationId xmlns:a16="http://schemas.microsoft.com/office/drawing/2014/main" id="{E69A854D-8B53-26D6-13AF-A5641932CB6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Can stay </a:t>
            </a:r>
            <a:r>
              <a:rPr lang="en-US" dirty="0">
                <a:solidFill>
                  <a:schemeClr val="accent4"/>
                </a:solidFill>
              </a:rPr>
              <a:t>untouched</a:t>
            </a:r>
          </a:p>
          <a:p>
            <a:pPr marL="914400" lvl="2" indent="-457200" hangingPunct="0">
              <a:spcBef>
                <a:spcPts val="0"/>
              </a:spcBef>
              <a:spcAft>
                <a:spcPts val="1414"/>
              </a:spcAft>
              <a:buSzPct val="100000"/>
            </a:pPr>
            <a:r>
              <a:rPr lang="en-US" sz="2800" dirty="0">
                <a:latin typeface="Liberation Sans" pitchFamily="18"/>
              </a:rPr>
              <a:t>Local jumps and calls are relative</a:t>
            </a:r>
          </a:p>
          <a:p>
            <a:pPr marL="914400" lvl="2" indent="-457200" hangingPunct="0">
              <a:spcBef>
                <a:spcPts val="0"/>
              </a:spcBef>
              <a:spcAft>
                <a:spcPts val="1414"/>
              </a:spcAft>
              <a:buSzPct val="100000"/>
            </a:pPr>
            <a:r>
              <a:rPr lang="en-US" sz="2800" dirty="0">
                <a:latin typeface="Liberation Sans" pitchFamily="18"/>
              </a:rPr>
              <a:t>Stack data is relative to the stack</a:t>
            </a:r>
          </a:p>
          <a:p>
            <a:pPr marL="457200" lvl="0" indent="-457200">
              <a:buSzPct val="100000"/>
              <a:buFont typeface="Arial" panose="020B0604020202020204" pitchFamily="34" charset="0"/>
              <a:buChar char="•"/>
            </a:pPr>
            <a:r>
              <a:rPr lang="en-US" dirty="0"/>
              <a:t>Needs to be </a:t>
            </a:r>
            <a:r>
              <a:rPr lang="en-US" dirty="0">
                <a:solidFill>
                  <a:schemeClr val="accent4"/>
                </a:solidFill>
              </a:rPr>
              <a:t>modified</a:t>
            </a:r>
          </a:p>
          <a:p>
            <a:pPr marL="914400" lvl="2" indent="-457200" hangingPunct="0">
              <a:spcBef>
                <a:spcPts val="0"/>
              </a:spcBef>
              <a:spcAft>
                <a:spcPts val="1414"/>
              </a:spcAft>
              <a:buSzPct val="100000"/>
            </a:pPr>
            <a:r>
              <a:rPr lang="en-US" sz="2800" dirty="0">
                <a:latin typeface="Liberation Sans" pitchFamily="18"/>
              </a:rPr>
              <a:t>Global variables</a:t>
            </a:r>
          </a:p>
          <a:p>
            <a:pPr marL="914400" lvl="2" indent="-457200" hangingPunct="0">
              <a:spcBef>
                <a:spcPts val="0"/>
              </a:spcBef>
              <a:spcAft>
                <a:spcPts val="1414"/>
              </a:spcAft>
              <a:buSzPct val="100000"/>
            </a:pPr>
            <a:r>
              <a:rPr lang="en-US" sz="2800" dirty="0">
                <a:latin typeface="Liberation Sans" pitchFamily="18"/>
              </a:rPr>
              <a:t>Imported functions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87A1-8C7D-4AA2-C60E-A06A652845FE}"/>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926B2314-C134-04A0-2E3F-3E8EB8DC6B0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29998</TotalTime>
  <Words>14025</Words>
  <Application>Microsoft Macintosh PowerPoint</Application>
  <PresentationFormat>Custom</PresentationFormat>
  <Paragraphs>2053</Paragraphs>
  <Slides>157</Slides>
  <Notes>157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157</vt:i4>
      </vt:variant>
    </vt:vector>
  </HeadingPairs>
  <TitlesOfParts>
    <vt:vector size="167" baseType="lpstr">
      <vt:lpstr>Aptos</vt:lpstr>
      <vt:lpstr>Arial</vt:lpstr>
      <vt:lpstr>FiraMono Nerd Font</vt:lpstr>
      <vt:lpstr>Liberation Sans</vt:lpstr>
      <vt:lpstr>Liberation Serif</vt:lpstr>
      <vt:lpstr>LM Mono 10</vt:lpstr>
      <vt:lpstr>LMMono10</vt:lpstr>
      <vt:lpstr>Source Sans Pro</vt:lpstr>
      <vt:lpstr>StarSymbol</vt:lpstr>
      <vt:lpstr>Default</vt:lpstr>
      <vt:lpstr>cs5460/6460 Lecture 05: Linking and Loading </vt:lpstr>
      <vt:lpstr>What is inside a program?</vt:lpstr>
      <vt:lpstr>Parts needed to run a program</vt:lpstr>
      <vt:lpstr>What types of variables do you know?</vt:lpstr>
      <vt:lpstr>Memory layout of a process</vt:lpstr>
      <vt:lpstr>Where do these areas come from?</vt:lpstr>
      <vt:lpstr>Memory layout of a process</vt:lpstr>
      <vt:lpstr>Example program</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PowerPoint Presentation</vt:lpstr>
      <vt:lpstr>Load program in memory</vt:lpstr>
      <vt:lpstr>We build programs from multiple files</vt:lpstr>
      <vt:lpstr>PowerPoint Presentation</vt:lpstr>
      <vt:lpstr>Linking and loading</vt:lpstr>
      <vt:lpstr>PowerPoint Presentation</vt:lpstr>
      <vt:lpstr>PowerPoint Presentation</vt:lpstr>
      <vt:lpstr>PowerPoint Presentation</vt:lpstr>
      <vt:lpstr>Why linking?</vt:lpstr>
      <vt:lpstr>Why linking?</vt:lpstr>
      <vt:lpstr>Two path process</vt:lpstr>
      <vt:lpstr>Multiple object files</vt:lpstr>
      <vt:lpstr>Merging segments</vt:lpstr>
      <vt:lpstr>What needs to be done to merge (or move) code in memory?</vt:lpstr>
      <vt:lpstr>PowerPoint Presentation</vt:lpstr>
      <vt:lpstr>Example</vt:lpstr>
      <vt:lpstr>Example</vt:lpstr>
      <vt:lpstr>Example</vt:lpstr>
      <vt:lpstr>Example</vt:lpstr>
      <vt:lpstr>Example</vt:lpstr>
      <vt:lpstr>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Poll: what needs to be relocated?</vt:lpstr>
      <vt:lpstr>More realistic example</vt:lpstr>
      <vt:lpstr>More realistic example</vt:lpstr>
      <vt:lpstr>Now we understand how to produce an executable</vt:lpstr>
      <vt:lpstr>Multiple object files</vt:lpstr>
      <vt:lpstr>Merging segments</vt:lpstr>
      <vt:lpstr>Linked executable</vt:lpstr>
      <vt:lpstr>Linked executable</vt:lpstr>
      <vt:lpstr>Linked executable</vt:lpstr>
      <vt:lpstr>Linked executable</vt:lpstr>
      <vt:lpstr>x86 Call instruction</vt:lpstr>
      <vt:lpstr>Linked executable</vt:lpstr>
      <vt:lpstr>PowerPoint Presentation</vt:lpstr>
      <vt:lpstr>Object files</vt:lpstr>
      <vt:lpstr>Example: UNIX A.OUT</vt:lpstr>
      <vt:lpstr>PowerPoint Presentation</vt:lpstr>
      <vt:lpstr>A.OUT loading</vt:lpstr>
      <vt:lpstr>A.OUT loading</vt:lpstr>
      <vt:lpstr>PowerPoint Presentation</vt:lpstr>
      <vt:lpstr>Types of object files</vt:lpstr>
      <vt:lpstr>ELF</vt:lpstr>
      <vt:lpstr>ELF header</vt:lpstr>
      <vt:lpstr>Program header table</vt:lpstr>
      <vt:lpstr>Program header table</vt:lpstr>
      <vt:lpstr>Section header table</vt:lpstr>
      <vt:lpstr>Section header table</vt:lpstr>
      <vt:lpstr>Loading ELF</vt:lpstr>
      <vt:lpstr>PowerPoint Presentation</vt:lpstr>
      <vt:lpstr>PowerPoint Presentation</vt:lpstr>
      <vt:lpstr>Libraries</vt:lpstr>
      <vt:lpstr>Creating a static library</vt:lpstr>
      <vt:lpstr>Example</vt:lpstr>
      <vt:lpstr>Searching libraries</vt:lpstr>
      <vt:lpstr>PowerPoint Presentation</vt:lpstr>
      <vt:lpstr>Motivation</vt:lpstr>
      <vt:lpstr>Motivation</vt:lpstr>
      <vt:lpstr>Motivation for shared libraries</vt:lpstr>
      <vt:lpstr>Example: size of a statically vs dynamically linked program</vt:lpstr>
      <vt:lpstr>Shared libraries</vt:lpstr>
      <vt:lpstr>PowerPoint Presentation</vt:lpstr>
      <vt:lpstr>Position independent code (PIC)</vt:lpstr>
      <vt:lpstr>What needs to be changed?</vt:lpstr>
      <vt:lpstr>Position independent code</vt:lpstr>
      <vt:lpstr>Position independent code</vt:lpstr>
      <vt:lpstr>Position independent code</vt:lpstr>
      <vt:lpstr>Insight #1: Offset between text and data sections can be the same</vt:lpstr>
      <vt:lpstr>Global offset table (GOT)</vt:lpstr>
      <vt:lpstr>Global offset table (GOT)</vt:lpstr>
      <vt:lpstr>How to find position of the code in memory at run time?</vt:lpstr>
      <vt:lpstr>How to find position of the code in memory at run time?</vt:lpstr>
      <vt:lpstr>How to find position of the code in memory at run time?</vt:lpstr>
      <vt:lpstr>PowerPoint Presentation</vt:lpstr>
      <vt:lpstr>PowerPoint Presentation</vt:lpstr>
      <vt:lpstr>PIC example</vt:lpstr>
      <vt:lpstr>PIC example</vt:lpstr>
      <vt:lpstr>PIC example</vt:lpstr>
      <vt:lpstr>PIC example</vt:lpstr>
      <vt:lpstr>PIC example</vt:lpstr>
      <vt:lpstr>PIC example</vt:lpstr>
      <vt:lpstr>PIC example</vt:lpstr>
      <vt:lpstr>What did we gain?</vt:lpstr>
      <vt:lpstr>PIC: Advantages and disadvantages</vt:lpstr>
      <vt:lpstr>PIC: Advantages and disadvantages</vt:lpstr>
      <vt:lpstr>Conclusion</vt:lpstr>
      <vt:lpstr>Resources</vt:lpstr>
      <vt:lpstr>PowerPoint Presentation</vt:lpstr>
      <vt:lpstr>What about function calls?</vt:lpstr>
      <vt:lpstr>What about function calls?</vt:lpstr>
      <vt:lpstr>Late binding</vt:lpstr>
      <vt:lpstr>Lazy procedure binding</vt:lpstr>
      <vt:lpstr>Procedure linkage table (PLT)</vt:lpstr>
      <vt:lpstr>Procedure linkage table (PLT)</vt:lpstr>
      <vt:lpstr>PowerPoint Presentation</vt:lpstr>
      <vt:lpstr>Before function is resolved</vt:lpstr>
      <vt:lpstr>PLT after the function is resolved</vt:lpstr>
      <vt:lpstr>PIC example (functions)</vt:lpstr>
      <vt:lpstr>PIC example (functions)</vt:lpstr>
      <vt:lpstr>PIC example (functions)</vt:lpstr>
      <vt:lpstr>PIC example (functions)</vt:lpstr>
      <vt:lpstr>PIC example (functions)</vt:lpstr>
      <vt:lpstr>PIC example (functions)</vt:lpstr>
      <vt:lpstr>PIC example (functions)</vt:lpstr>
      <vt:lpstr>PIC example (functions)</vt:lpstr>
      <vt:lpstr>PowerPoint Presentation</vt:lpstr>
      <vt:lpstr>PowerPoint Presentation</vt:lpstr>
      <vt:lpstr>Remember we call execv()</vt:lpstr>
      <vt:lpstr>A bit of work before main()</vt:lpstr>
      <vt:lpstr>To see the backtrace before main()</vt:lpstr>
      <vt:lpstr>Alternatively set a breakpoint on __start</vt:lpstr>
      <vt:lpstr>Initializers and finalizers</vt:lpstr>
      <vt:lpstr>Example of a constructor</vt:lpstr>
      <vt:lpstr>Starting main()</vt:lpstr>
      <vt:lpstr>PowerPoint Presentation</vt:lpstr>
      <vt:lpstr>Loading a dynamically linked ELF program</vt:lpstr>
      <vt:lpstr>PowerPoint Presentation</vt:lpstr>
      <vt:lpstr>Runtime linker: ld-linux.so</vt:lpstr>
      <vt:lpstr>Finding libraries in the file system</vt:lpstr>
      <vt:lpstr>Loading more libraries</vt:lpstr>
      <vt:lpstr>Shared library initialization</vt:lpstr>
      <vt:lpstr>Weak vs strong symbols</vt:lpstr>
      <vt:lpstr>nm a.out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cs5460/6460 Lecture 05: Linking and Loading </dc:title>
  <dc:creator>Anton Burtsev</dc:creator>
  <cp:lastModifiedBy>Anton Burtsev</cp:lastModifiedBy>
  <cp:revision>730</cp:revision>
  <dcterms:created xsi:type="dcterms:W3CDTF">2012-05-17T21:33:40Z</dcterms:created>
  <dcterms:modified xsi:type="dcterms:W3CDTF">2024-02-09T03:42:23Z</dcterms:modified>
</cp:coreProperties>
</file>