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09.png" ContentType="image/png"/>
  <Override PartName="/ppt/media/image308.png" ContentType="image/png"/>
  <Override PartName="/ppt/media/image307.png" ContentType="image/png"/>
  <Override PartName="/ppt/media/image306.png" ContentType="image/png"/>
  <Override PartName="/ppt/media/image305.png" ContentType="image/png"/>
  <Override PartName="/ppt/media/image304.png" ContentType="image/png"/>
  <Override PartName="/ppt/media/image303.png" ContentType="image/png"/>
  <Override PartName="/ppt/media/image293.png" ContentType="image/png"/>
  <Override PartName="/ppt/media/image292.png" ContentType="image/png"/>
  <Override PartName="/ppt/media/image291.png" ContentType="image/png"/>
  <Override PartName="/ppt/media/image290.png" ContentType="image/png"/>
  <Override PartName="/ppt/media/image285.png" ContentType="image/png"/>
  <Override PartName="/ppt/media/image284.png" ContentType="image/png"/>
  <Override PartName="/ppt/media/image283.png" ContentType="image/png"/>
  <Override PartName="/ppt/media/image282.png" ContentType="image/png"/>
  <Override PartName="/ppt/media/image281.png" ContentType="image/png"/>
  <Override PartName="/ppt/media/image280.png" ContentType="image/png"/>
  <Override PartName="/ppt/media/image275.png" ContentType="image/png"/>
  <Override PartName="/ppt/media/image274.png" ContentType="image/png"/>
  <Override PartName="/ppt/media/image273.png" ContentType="image/png"/>
  <Override PartName="/ppt/media/image272.png" ContentType="image/png"/>
  <Override PartName="/ppt/media/image271.png" ContentType="image/png"/>
  <Override PartName="/ppt/media/image270.png" ContentType="image/png"/>
  <Override PartName="/ppt/media/image265.png" ContentType="image/png"/>
  <Override PartName="/ppt/media/image264.png" ContentType="image/png"/>
  <Override PartName="/ppt/media/image263.png" ContentType="image/png"/>
  <Override PartName="/ppt/media/image262.png" ContentType="image/png"/>
  <Override PartName="/ppt/media/image261.png" ContentType="image/png"/>
  <Override PartName="/ppt/media/image260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1.png" ContentType="image/png"/>
  <Override PartName="/ppt/media/image240.png" ContentType="image/png"/>
  <Override PartName="/ppt/media/image231.png" ContentType="image/png"/>
  <Override PartName="/ppt/media/image230.png" ContentType="image/png"/>
  <Override PartName="/ppt/media/image221.png" ContentType="image/png"/>
  <Override PartName="/ppt/media/image220.png" ContentType="image/png"/>
  <Override PartName="/ppt/media/image211.png" ContentType="image/png"/>
  <Override PartName="/ppt/media/image210.png" ContentType="image/png"/>
  <Override PartName="/ppt/media/image295.png" ContentType="image/png"/>
  <Override PartName="/ppt/media/image201.png" ContentType="image/png"/>
  <Override PartName="/ppt/media/image294.png" ContentType="image/png"/>
  <Override PartName="/ppt/media/image200.png" ContentType="image/png"/>
  <Override PartName="/ppt/media/image245.png" ContentType="image/png"/>
  <Override PartName="/ppt/media/image193.png" ContentType="image/png"/>
  <Override PartName="/ppt/media/image244.png" ContentType="image/png"/>
  <Override PartName="/ppt/media/image192.png" ContentType="image/png"/>
  <Override PartName="/ppt/media/image243.png" ContentType="image/png"/>
  <Override PartName="/ppt/media/image191.png" ContentType="image/png"/>
  <Override PartName="/ppt/media/image242.png" ContentType="image/png"/>
  <Override PartName="/ppt/media/image190.png" ContentType="image/png"/>
  <Override PartName="/ppt/media/image239.png" ContentType="image/png"/>
  <Override PartName="/ppt/media/image187.png" ContentType="image/png"/>
  <Override PartName="/ppt/media/image238.png" ContentType="image/png"/>
  <Override PartName="/ppt/media/image186.png" ContentType="image/png"/>
  <Override PartName="/ppt/media/image237.png" ContentType="image/png"/>
  <Override PartName="/ppt/media/image185.png" ContentType="image/png"/>
  <Override PartName="/ppt/media/image236.png" ContentType="image/png"/>
  <Override PartName="/ppt/media/image184.png" ContentType="image/png"/>
  <Override PartName="/ppt/media/image235.png" ContentType="image/png"/>
  <Override PartName="/ppt/media/image183.png" ContentType="image/png"/>
  <Override PartName="/ppt/media/image234.png" ContentType="image/png"/>
  <Override PartName="/ppt/media/image182.png" ContentType="image/png"/>
  <Override PartName="/ppt/media/image233.png" ContentType="image/png"/>
  <Override PartName="/ppt/media/image181.png" ContentType="image/png"/>
  <Override PartName="/ppt/media/image232.png" ContentType="image/png"/>
  <Override PartName="/ppt/media/image180.png" ContentType="image/png"/>
  <Override PartName="/ppt/media/image229.png" ContentType="image/png"/>
  <Override PartName="/ppt/media/image177.png" ContentType="image/png"/>
  <Override PartName="/ppt/media/image228.png" ContentType="image/png"/>
  <Override PartName="/ppt/media/image176.png" ContentType="image/png"/>
  <Override PartName="/ppt/media/image227.png" ContentType="image/png"/>
  <Override PartName="/ppt/media/image175.png" ContentType="image/png"/>
  <Override PartName="/ppt/media/image226.png" ContentType="image/png"/>
  <Override PartName="/ppt/media/image174.png" ContentType="image/png"/>
  <Override PartName="/ppt/media/image225.png" ContentType="image/png"/>
  <Override PartName="/ppt/media/image173.png" ContentType="image/png"/>
  <Override PartName="/ppt/media/image224.png" ContentType="image/png"/>
  <Override PartName="/ppt/media/image172.png" ContentType="image/png"/>
  <Override PartName="/ppt/media/image223.png" ContentType="image/png"/>
  <Override PartName="/ppt/media/image171.png" ContentType="image/png"/>
  <Override PartName="/ppt/media/image222.png" ContentType="image/png"/>
  <Override PartName="/ppt/media/image170.png" ContentType="image/png"/>
  <Override PartName="/ppt/media/image219.png" ContentType="image/png"/>
  <Override PartName="/ppt/media/image167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169.png" ContentType="image/png"/>
  <Override PartName="/ppt/media/image71.png" ContentType="image/png"/>
  <Override PartName="/ppt/media/image168.png" ContentType="image/png"/>
  <Override PartName="/ppt/media/image70.png" ContentType="image/png"/>
  <Override PartName="/ppt/media/image54.png" ContentType="image/png"/>
  <Override PartName="/ppt/media/image215.png" ContentType="image/png"/>
  <Override PartName="/ppt/media/image163.png" ContentType="image/png"/>
  <Override PartName="/ppt/media/image78.png" ContentType="image/png"/>
  <Override PartName="/ppt/media/image53.png" ContentType="image/png"/>
  <Override PartName="/ppt/media/image214.png" ContentType="image/png"/>
  <Override PartName="/ppt/media/image162.png" ContentType="image/png"/>
  <Override PartName="/ppt/media/image77.png" ContentType="image/png"/>
  <Override PartName="/ppt/media/image52.png" ContentType="image/png"/>
  <Override PartName="/ppt/media/image213.png" ContentType="image/png"/>
  <Override PartName="/ppt/media/image161.png" ContentType="image/png"/>
  <Override PartName="/ppt/media/image76.png" ContentType="image/png"/>
  <Override PartName="/ppt/media/image212.png" ContentType="image/png"/>
  <Override PartName="/ppt/media/image160.png" ContentType="image/png"/>
  <Override PartName="/ppt/media/image75.png" ContentType="image/png"/>
  <Override PartName="/ppt/media/image44.png" ContentType="image/png"/>
  <Override PartName="/ppt/media/image299.png" ContentType="image/png"/>
  <Override PartName="/ppt/media/image205.png" ContentType="image/png"/>
  <Override PartName="/ppt/media/image153.png" ContentType="image/png"/>
  <Override PartName="/ppt/media/image43.png" ContentType="image/png"/>
  <Override PartName="/ppt/media/image298.png" ContentType="image/png"/>
  <Override PartName="/ppt/media/image204.png" ContentType="image/png"/>
  <Override PartName="/ppt/media/image152.png" ContentType="image/png"/>
  <Override PartName="/ppt/media/image42.png" ContentType="image/png"/>
  <Override PartName="/ppt/media/image297.png" ContentType="image/png"/>
  <Override PartName="/ppt/media/image203.png" ContentType="image/png"/>
  <Override PartName="/ppt/media/image151.png" ContentType="image/png"/>
  <Override PartName="/ppt/media/image296.png" ContentType="image/png"/>
  <Override PartName="/ppt/media/image202.png" ContentType="image/png"/>
  <Override PartName="/ppt/media/image150.png" ContentType="image/png"/>
  <Override PartName="/ppt/media/image39.png" ContentType="image/png"/>
  <Override PartName="/ppt/media/image50.png" ContentType="image/png"/>
  <Override PartName="/ppt/media/image148.png" ContentType="image/png"/>
  <Override PartName="/ppt/media/image14.png" ContentType="image/png"/>
  <Override PartName="/ppt/media/image269.png" ContentType="image/png"/>
  <Override PartName="/ppt/media/image123.png" ContentType="image/png"/>
  <Override PartName="/ppt/media/image38.png" ContentType="image/png"/>
  <Override PartName="/ppt/media/image147.png" ContentType="image/png"/>
  <Override PartName="/ppt/media/image13.png" ContentType="image/png"/>
  <Override PartName="/ppt/media/image268.png" ContentType="image/png"/>
  <Override PartName="/ppt/media/image122.png" ContentType="image/png"/>
  <Override PartName="/ppt/media/image37.png" ContentType="image/png"/>
  <Override PartName="/ppt/media/image146.png" ContentType="image/png"/>
  <Override PartName="/ppt/media/image12.png" ContentType="image/png"/>
  <Override PartName="/ppt/media/image267.png" ContentType="image/png"/>
  <Override PartName="/ppt/media/image121.png" ContentType="image/png"/>
  <Override PartName="/ppt/media/image16.png" ContentType="image/png"/>
  <Override PartName="/ppt/media/image125.png" ContentType="image/png"/>
  <Override PartName="/ppt/media/image15.png" ContentType="image/png"/>
  <Override PartName="/ppt/media/image124.png" ContentType="image/png"/>
  <Override PartName="/ppt/media/image17.png" ContentType="image/png"/>
  <Override PartName="/ppt/media/image126.png" ContentType="image/png"/>
  <Override PartName="/ppt/media/image18.png" ContentType="image/png"/>
  <Override PartName="/ppt/media/image127.png" ContentType="image/png"/>
  <Override PartName="/ppt/media/image19.png" ContentType="image/png"/>
  <Override PartName="/ppt/media/image45.png" ContentType="image/png"/>
  <Override PartName="/ppt/media/image206.png" ContentType="image/png"/>
  <Override PartName="/ppt/media/image154.png" ContentType="image/png"/>
  <Override PartName="/ppt/media/image46.png" ContentType="image/png"/>
  <Override PartName="/ppt/media/image207.png" ContentType="image/png"/>
  <Override PartName="/ppt/media/image155.png" ContentType="image/png"/>
  <Override PartName="/ppt/media/image276.png" ContentType="image/png"/>
  <Override PartName="/ppt/media/image130.png" ContentType="image/png"/>
  <Override PartName="/ppt/media/image300.png" ContentType="image/png"/>
  <Override PartName="/ppt/media/image47.png" ContentType="image/png"/>
  <Override PartName="/ppt/media/image208.png" ContentType="image/png"/>
  <Override PartName="/ppt/media/image156.png" ContentType="image/png"/>
  <Override PartName="/ppt/media/image22.png" ContentType="image/png"/>
  <Override PartName="/ppt/media/image277.png" ContentType="image/png"/>
  <Override PartName="/ppt/media/image131.png" ContentType="image/png"/>
  <Override PartName="/ppt/media/image301.png" ContentType="image/png"/>
  <Override PartName="/ppt/media/image48.png" ContentType="image/png"/>
  <Override PartName="/ppt/media/image209.png" ContentType="image/png"/>
  <Override PartName="/ppt/media/image157.png" ContentType="image/png"/>
  <Override PartName="/ppt/media/image23.png" ContentType="image/png"/>
  <Override PartName="/ppt/media/image278.png" ContentType="image/png"/>
  <Override PartName="/ppt/media/image132.png" ContentType="image/png"/>
  <Override PartName="/ppt/media/image302.png" ContentType="image/png"/>
  <Override PartName="/ppt/media/image49.png" ContentType="image/png"/>
  <Override PartName="/ppt/media/image24.png" ContentType="image/png"/>
  <Override PartName="/ppt/media/image279.png" ContentType="image/png"/>
  <Override PartName="/ppt/media/image133.png" ContentType="image/png"/>
  <Override PartName="/ppt/media/image25.png" ContentType="image/png"/>
  <Override PartName="/ppt/media/image134.png" ContentType="image/png"/>
  <Override PartName="/ppt/media/image26.png" ContentType="image/png"/>
  <Override PartName="/ppt/media/image135.png" ContentType="image/png"/>
  <Override PartName="/ppt/media/image27.png" ContentType="image/png"/>
  <Override PartName="/ppt/media/image136.png" ContentType="image/png"/>
  <Override PartName="/ppt/media/image28.png" ContentType="image/png"/>
  <Override PartName="/ppt/media/image137.png" ContentType="image/png"/>
  <Override PartName="/ppt/media/image29.png" ContentType="image/png"/>
  <Override PartName="/ppt/media/image40.png" ContentType="image/png"/>
  <Override PartName="/ppt/media/image138.png" ContentType="image/png"/>
  <Override PartName="/ppt/media/image55.png" ContentType="image/png"/>
  <Override PartName="/ppt/media/image216.png" ContentType="image/png"/>
  <Override PartName="/ppt/media/image164.png" ContentType="image/png"/>
  <Override PartName="/ppt/media/image128.png" ContentType="image/png"/>
  <Override PartName="/ppt/media/image30.png" ContentType="image/png"/>
  <Override PartName="/ppt/media/image56.png" ContentType="image/png"/>
  <Override PartName="/ppt/media/image217.png" ContentType="image/png"/>
  <Override PartName="/ppt/media/image165.png" ContentType="image/png"/>
  <Override PartName="/ppt/media/image286.png" ContentType="image/png"/>
  <Override PartName="/ppt/media/image140.png" ContentType="image/png"/>
  <Override PartName="/ppt/media/image310.png" ContentType="image/png"/>
  <Override PartName="/ppt/media/image57.png" ContentType="image/png"/>
  <Override PartName="/ppt/media/image218.png" ContentType="image/png"/>
  <Override PartName="/ppt/media/image166.png" ContentType="image/png"/>
  <Override PartName="/ppt/media/image32.png" ContentType="image/png"/>
  <Override PartName="/ppt/media/image287.png" ContentType="image/png"/>
  <Override PartName="/ppt/media/image141.png" ContentType="image/png"/>
  <Override PartName="/ppt/media/image311.png" ContentType="image/png"/>
  <Override PartName="/ppt/media/image58.png" ContentType="image/png"/>
  <Override PartName="/ppt/media/image33.png" ContentType="image/png"/>
  <Override PartName="/ppt/media/image288.png" ContentType="image/png"/>
  <Override PartName="/ppt/media/image142.png" ContentType="image/png"/>
  <Override PartName="/ppt/media/image59.png" ContentType="image/png"/>
  <Override PartName="/ppt/media/image34.png" ContentType="image/png"/>
  <Override PartName="/ppt/media/image289.png" ContentType="image/png"/>
  <Override PartName="/ppt/media/image143.png" ContentType="image/png"/>
  <Override PartName="/ppt/media/image35.png" ContentType="image/png"/>
  <Override PartName="/ppt/media/image144.png" ContentType="image/png"/>
  <Override PartName="/ppt/media/image266.png" ContentType="image/png"/>
  <Override PartName="/ppt/media/image120.png" ContentType="image/png"/>
  <Override PartName="/ppt/media/image36.png" ContentType="image/png"/>
  <Override PartName="/ppt/media/image145.png" ContentType="image/png"/>
  <Override PartName="/ppt/media/image9.png" ContentType="image/png"/>
  <Override PartName="/ppt/media/image10.png" ContentType="image/png"/>
  <Override PartName="/ppt/media/image108.png" ContentType="image/png"/>
  <Override PartName="/ppt/media/image8.png" ContentType="image/png"/>
  <Override PartName="/ppt/media/image89.png" ContentType="image/png"/>
  <Override PartName="/ppt/media/image107.png" ContentType="image/png"/>
  <Override PartName="/ppt/media/image62.png" ContentType="image/png"/>
  <Override PartName="/ppt/media/image69.png" ContentType="image/png"/>
  <Override PartName="/ppt/media/image7.png" ContentType="image/png"/>
  <Override PartName="/ppt/media/image88.png" ContentType="image/png"/>
  <Override PartName="/ppt/media/image106.png" ContentType="image/png"/>
  <Override PartName="/ppt/media/image64.png" ContentType="image/png"/>
  <Override PartName="/ppt/media/image2.png" ContentType="image/png"/>
  <Override PartName="/ppt/media/image83.png" ContentType="image/png"/>
  <Override PartName="/ppt/media/image247.png" ContentType="image/png"/>
  <Override PartName="/ppt/media/image195.png" ContentType="image/png"/>
  <Override PartName="/ppt/media/image101.png" ContentType="image/png"/>
  <Override PartName="/ppt/media/image63.png" ContentType="image/png"/>
  <Override PartName="/ppt/media/image1.png" ContentType="image/png"/>
  <Override PartName="/ppt/media/image82.png" ContentType="image/png"/>
  <Override PartName="/ppt/media/image246.png" ContentType="image/png"/>
  <Override PartName="/ppt/media/image194.png" ContentType="image/png"/>
  <Override PartName="/ppt/media/image100.png" ContentType="image/png"/>
  <Override PartName="/ppt/media/image65.png" ContentType="image/png"/>
  <Override PartName="/ppt/media/image3.png" ContentType="image/png"/>
  <Override PartName="/ppt/media/image84.png" ContentType="image/png"/>
  <Override PartName="/ppt/media/image248.png" ContentType="image/png"/>
  <Override PartName="/ppt/media/image196.png" ContentType="image/png"/>
  <Override PartName="/ppt/media/image102.png" ContentType="image/png"/>
  <Override PartName="/ppt/media/image66.png" ContentType="image/png"/>
  <Override PartName="/ppt/media/image4.png" ContentType="image/png"/>
  <Override PartName="/ppt/media/image85.png" ContentType="image/png"/>
  <Override PartName="/ppt/media/image249.png" ContentType="image/png"/>
  <Override PartName="/ppt/media/image197.png" ContentType="image/png"/>
  <Override PartName="/ppt/media/image103.png" ContentType="image/png"/>
  <Override PartName="/ppt/media/image158.png" ContentType="image/png"/>
  <Override PartName="/ppt/media/image60.png" ContentType="image/png"/>
  <Override PartName="/ppt/media/image67.png" ContentType="image/png"/>
  <Override PartName="/ppt/media/image5.png" ContentType="image/png"/>
  <Override PartName="/ppt/media/image86.png" ContentType="image/png"/>
  <Override PartName="/ppt/media/image198.png" ContentType="image/png"/>
  <Override PartName="/ppt/media/image104.png" ContentType="image/png"/>
  <Override PartName="/ppt/media/image68.png" ContentType="image/png"/>
  <Override PartName="/ppt/media/image6.png" ContentType="image/png"/>
  <Override PartName="/ppt/media/image87.png" ContentType="image/png"/>
  <Override PartName="/ppt/media/image199.png" ContentType="image/png"/>
  <Override PartName="/ppt/media/image105.png" ContentType="image/png"/>
  <Override PartName="/ppt/media/image79.png" ContentType="image/png"/>
  <Override PartName="/ppt/media/image178.png" ContentType="image/png"/>
  <Override PartName="/ppt/media/image80.png" ContentType="image/png"/>
  <Override PartName="/ppt/media/image179.png" ContentType="image/png"/>
  <Override PartName="/ppt/media/image81.png" ContentType="image/png"/>
  <Override PartName="/ppt/media/image188.png" ContentType="image/png"/>
  <Override PartName="/ppt/media/image90.png" ContentType="image/png"/>
  <Override PartName="/ppt/media/image189.png" ContentType="image/png"/>
  <Override PartName="/ppt/media/image91.png" ContentType="image/png"/>
  <Override PartName="/ppt/media/image92.png" ContentType="image/png"/>
  <Override PartName="/ppt/media/image256.png" ContentType="image/png"/>
  <Override PartName="/ppt/media/image110.png" ContentType="image/png"/>
  <Override PartName="/ppt/media/image93.png" ContentType="image/png"/>
  <Override PartName="/ppt/media/image257.png" ContentType="image/png"/>
  <Override PartName="/ppt/media/image111.png" ContentType="image/png"/>
  <Override PartName="/ppt/media/image94.png" ContentType="image/png"/>
  <Override PartName="/ppt/media/image258.png" ContentType="image/png"/>
  <Override PartName="/ppt/media/image112.png" ContentType="image/png"/>
  <Override PartName="/ppt/media/image95.png" ContentType="image/png"/>
  <Override PartName="/ppt/media/image259.png" ContentType="image/png"/>
  <Override PartName="/ppt/media/image113.png" ContentType="image/png"/>
  <Override PartName="/ppt/media/image96.png" ContentType="image/png"/>
  <Override PartName="/ppt/media/image114.png" ContentType="image/png"/>
  <Override PartName="/ppt/media/image97.png" ContentType="image/png"/>
  <Override PartName="/ppt/media/image115.png" ContentType="image/png"/>
  <Override PartName="/ppt/media/image98.png" ContentType="image/png"/>
  <Override PartName="/ppt/media/image116.png" ContentType="image/png"/>
  <Override PartName="/ppt/media/image99.png" ContentType="image/png"/>
  <Override PartName="/ppt/media/image117.png" ContentType="image/png"/>
  <Override PartName="/ppt/media/image11.png" ContentType="image/png"/>
  <Override PartName="/ppt/media/image109.png" ContentType="image/png"/>
  <Override PartName="/ppt/media/image20.png" ContentType="image/png"/>
  <Override PartName="/ppt/media/image118.png" ContentType="image/png"/>
  <Override PartName="/ppt/media/image21.png" ContentType="image/png"/>
  <Override PartName="/ppt/media/image119.png" ContentType="image/png"/>
  <Override PartName="/ppt/media/image31.png" ContentType="image/png"/>
  <Override PartName="/ppt/media/image129.png" ContentType="image/png"/>
  <Override PartName="/ppt/media/image41.png" ContentType="image/png"/>
  <Override PartName="/ppt/media/image139.png" ContentType="image/png"/>
  <Override PartName="/ppt/media/image51.png" ContentType="image/png"/>
  <Override PartName="/ppt/media/image149.png" ContentType="image/png"/>
  <Override PartName="/ppt/media/image61.png" ContentType="image/png"/>
  <Override PartName="/ppt/media/image159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36B107D-4FA9-4568-A033-F0128EEAEE5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4E72F2-BA9F-4717-A818-F9A07C0820E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3A89AED-9017-4C54-977E-9CE30D420C9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9360E2-0010-449F-9CF4-4051CCBE95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9449068-12C2-4D0F-9FA0-8FDF2180C7D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F59427-504F-4F41-A4ED-BF3F2FD308A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0.png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5.png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Relationship Id="rId14" Type="http://schemas.openxmlformats.org/officeDocument/2006/relationships/image" Target="../media/image148.png"/><Relationship Id="rId15" Type="http://schemas.openxmlformats.org/officeDocument/2006/relationships/image" Target="../media/image149.png"/><Relationship Id="rId16" Type="http://schemas.openxmlformats.org/officeDocument/2006/relationships/image" Target="../media/image150.png"/><Relationship Id="rId1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1.png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8.png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20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7.png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Relationship Id="rId9" Type="http://schemas.openxmlformats.org/officeDocument/2006/relationships/image" Target="../media/image195.png"/><Relationship Id="rId10" Type="http://schemas.openxmlformats.org/officeDocument/2006/relationships/image" Target="../media/image196.png"/><Relationship Id="rId11" Type="http://schemas.openxmlformats.org/officeDocument/2006/relationships/image" Target="../media/image197.png"/><Relationship Id="rId12" Type="http://schemas.openxmlformats.org/officeDocument/2006/relationships/image" Target="../media/image198.png"/><Relationship Id="rId13" Type="http://schemas.openxmlformats.org/officeDocument/2006/relationships/image" Target="../media/image199.png"/><Relationship Id="rId14" Type="http://schemas.openxmlformats.org/officeDocument/2006/relationships/image" Target="../media/image200.png"/><Relationship Id="rId15" Type="http://schemas.openxmlformats.org/officeDocument/2006/relationships/image" Target="../media/image201.png"/><Relationship Id="rId16" Type="http://schemas.openxmlformats.org/officeDocument/2006/relationships/image" Target="../media/image202.png"/><Relationship Id="rId17" Type="http://schemas.openxmlformats.org/officeDocument/2006/relationships/image" Target="../media/image203.png"/><Relationship Id="rId18" Type="http://schemas.openxmlformats.org/officeDocument/2006/relationships/image" Target="../media/image204.png"/><Relationship Id="rId19" Type="http://schemas.openxmlformats.org/officeDocument/2006/relationships/image" Target="../media/image205.png"/><Relationship Id="rId20" Type="http://schemas.openxmlformats.org/officeDocument/2006/relationships/image" Target="../media/image206.png"/><Relationship Id="rId2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7.png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Relationship Id="rId10" Type="http://schemas.openxmlformats.org/officeDocument/2006/relationships/image" Target="../media/image216.png"/><Relationship Id="rId11" Type="http://schemas.openxmlformats.org/officeDocument/2006/relationships/image" Target="../media/image217.png"/><Relationship Id="rId12" Type="http://schemas.openxmlformats.org/officeDocument/2006/relationships/image" Target="../media/image218.png"/><Relationship Id="rId13" Type="http://schemas.openxmlformats.org/officeDocument/2006/relationships/image" Target="../media/image219.png"/><Relationship Id="rId14" Type="http://schemas.openxmlformats.org/officeDocument/2006/relationships/image" Target="../media/image220.png"/><Relationship Id="rId15" Type="http://schemas.openxmlformats.org/officeDocument/2006/relationships/image" Target="../media/image221.png"/><Relationship Id="rId16" Type="http://schemas.openxmlformats.org/officeDocument/2006/relationships/image" Target="../media/image222.png"/><Relationship Id="rId17" Type="http://schemas.openxmlformats.org/officeDocument/2006/relationships/image" Target="../media/image223.png"/><Relationship Id="rId18" Type="http://schemas.openxmlformats.org/officeDocument/2006/relationships/image" Target="../media/image224.png"/><Relationship Id="rId19" Type="http://schemas.openxmlformats.org/officeDocument/2006/relationships/image" Target="../media/image225.png"/><Relationship Id="rId20" Type="http://schemas.openxmlformats.org/officeDocument/2006/relationships/image" Target="../media/image226.png"/><Relationship Id="rId21" Type="http://schemas.openxmlformats.org/officeDocument/2006/relationships/image" Target="../media/image227.png"/><Relationship Id="rId2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7" Type="http://schemas.openxmlformats.org/officeDocument/2006/relationships/image" Target="../media/image244.png"/><Relationship Id="rId18" Type="http://schemas.openxmlformats.org/officeDocument/2006/relationships/image" Target="../media/image245.png"/><Relationship Id="rId19" Type="http://schemas.openxmlformats.org/officeDocument/2006/relationships/image" Target="../media/image246.png"/><Relationship Id="rId20" Type="http://schemas.openxmlformats.org/officeDocument/2006/relationships/image" Target="../media/image247.png"/><Relationship Id="rId21" Type="http://schemas.openxmlformats.org/officeDocument/2006/relationships/image" Target="../media/image248.png"/><Relationship Id="rId22" Type="http://schemas.openxmlformats.org/officeDocument/2006/relationships/image" Target="../media/image249.png"/><Relationship Id="rId23" Type="http://schemas.openxmlformats.org/officeDocument/2006/relationships/image" Target="../media/image250.png"/><Relationship Id="rId2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1.png"/><Relationship Id="rId2" Type="http://schemas.openxmlformats.org/officeDocument/2006/relationships/image" Target="../media/image252.png"/><Relationship Id="rId3" Type="http://schemas.openxmlformats.org/officeDocument/2006/relationships/image" Target="../media/image253.png"/><Relationship Id="rId4" Type="http://schemas.openxmlformats.org/officeDocument/2006/relationships/image" Target="../media/image254.png"/><Relationship Id="rId5" Type="http://schemas.openxmlformats.org/officeDocument/2006/relationships/image" Target="../media/image255.png"/><Relationship Id="rId6" Type="http://schemas.openxmlformats.org/officeDocument/2006/relationships/image" Target="../media/image256.png"/><Relationship Id="rId7" Type="http://schemas.openxmlformats.org/officeDocument/2006/relationships/image" Target="../media/image257.png"/><Relationship Id="rId8" Type="http://schemas.openxmlformats.org/officeDocument/2006/relationships/image" Target="../media/image258.png"/><Relationship Id="rId9" Type="http://schemas.openxmlformats.org/officeDocument/2006/relationships/image" Target="../media/image259.png"/><Relationship Id="rId10" Type="http://schemas.openxmlformats.org/officeDocument/2006/relationships/image" Target="../media/image260.png"/><Relationship Id="rId11" Type="http://schemas.openxmlformats.org/officeDocument/2006/relationships/image" Target="../media/image261.png"/><Relationship Id="rId12" Type="http://schemas.openxmlformats.org/officeDocument/2006/relationships/image" Target="../media/image262.png"/><Relationship Id="rId13" Type="http://schemas.openxmlformats.org/officeDocument/2006/relationships/image" Target="../media/image263.png"/><Relationship Id="rId14" Type="http://schemas.openxmlformats.org/officeDocument/2006/relationships/image" Target="../media/image264.png"/><Relationship Id="rId15" Type="http://schemas.openxmlformats.org/officeDocument/2006/relationships/image" Target="../media/image265.png"/><Relationship Id="rId16" Type="http://schemas.openxmlformats.org/officeDocument/2006/relationships/image" Target="../media/image266.png"/><Relationship Id="rId17" Type="http://schemas.openxmlformats.org/officeDocument/2006/relationships/image" Target="../media/image267.png"/><Relationship Id="rId18" Type="http://schemas.openxmlformats.org/officeDocument/2006/relationships/image" Target="../media/image268.png"/><Relationship Id="rId19" Type="http://schemas.openxmlformats.org/officeDocument/2006/relationships/image" Target="../media/image269.png"/><Relationship Id="rId20" Type="http://schemas.openxmlformats.org/officeDocument/2006/relationships/image" Target="../media/image270.png"/><Relationship Id="rId21" Type="http://schemas.openxmlformats.org/officeDocument/2006/relationships/image" Target="../media/image271.png"/><Relationship Id="rId22" Type="http://schemas.openxmlformats.org/officeDocument/2006/relationships/image" Target="../media/image272.png"/><Relationship Id="rId2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3.png"/><Relationship Id="rId2" Type="http://schemas.openxmlformats.org/officeDocument/2006/relationships/image" Target="../media/image274.png"/><Relationship Id="rId3" Type="http://schemas.openxmlformats.org/officeDocument/2006/relationships/image" Target="../media/image275.png"/><Relationship Id="rId4" Type="http://schemas.openxmlformats.org/officeDocument/2006/relationships/image" Target="../media/image276.png"/><Relationship Id="rId5" Type="http://schemas.openxmlformats.org/officeDocument/2006/relationships/image" Target="../media/image277.png"/><Relationship Id="rId6" Type="http://schemas.openxmlformats.org/officeDocument/2006/relationships/image" Target="../media/image278.png"/><Relationship Id="rId7" Type="http://schemas.openxmlformats.org/officeDocument/2006/relationships/image" Target="../media/image279.png"/><Relationship Id="rId8" Type="http://schemas.openxmlformats.org/officeDocument/2006/relationships/image" Target="../media/image280.png"/><Relationship Id="rId9" Type="http://schemas.openxmlformats.org/officeDocument/2006/relationships/image" Target="../media/image281.png"/><Relationship Id="rId10" Type="http://schemas.openxmlformats.org/officeDocument/2006/relationships/image" Target="../media/image282.png"/><Relationship Id="rId11" Type="http://schemas.openxmlformats.org/officeDocument/2006/relationships/image" Target="../media/image283.png"/><Relationship Id="rId12" Type="http://schemas.openxmlformats.org/officeDocument/2006/relationships/image" Target="../media/image284.png"/><Relationship Id="rId13" Type="http://schemas.openxmlformats.org/officeDocument/2006/relationships/image" Target="../media/image285.png"/><Relationship Id="rId14" Type="http://schemas.openxmlformats.org/officeDocument/2006/relationships/image" Target="../media/image286.png"/><Relationship Id="rId15" Type="http://schemas.openxmlformats.org/officeDocument/2006/relationships/image" Target="../media/image287.png"/><Relationship Id="rId16" Type="http://schemas.openxmlformats.org/officeDocument/2006/relationships/image" Target="../media/image288.png"/><Relationship Id="rId17" Type="http://schemas.openxmlformats.org/officeDocument/2006/relationships/image" Target="../media/image289.png"/><Relationship Id="rId18" Type="http://schemas.openxmlformats.org/officeDocument/2006/relationships/image" Target="../media/image290.png"/><Relationship Id="rId19" Type="http://schemas.openxmlformats.org/officeDocument/2006/relationships/image" Target="../media/image291.png"/><Relationship Id="rId20" Type="http://schemas.openxmlformats.org/officeDocument/2006/relationships/image" Target="../media/image292.png"/><Relationship Id="rId21" Type="http://schemas.openxmlformats.org/officeDocument/2006/relationships/image" Target="../media/image293.png"/><Relationship Id="rId22" Type="http://schemas.openxmlformats.org/officeDocument/2006/relationships/image" Target="../media/image294.png"/><Relationship Id="rId2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5.png"/><Relationship Id="rId2" Type="http://schemas.openxmlformats.org/officeDocument/2006/relationships/image" Target="../media/image296.png"/><Relationship Id="rId3" Type="http://schemas.openxmlformats.org/officeDocument/2006/relationships/image" Target="../media/image297.png"/><Relationship Id="rId4" Type="http://schemas.openxmlformats.org/officeDocument/2006/relationships/image" Target="../media/image298.png"/><Relationship Id="rId5" Type="http://schemas.openxmlformats.org/officeDocument/2006/relationships/image" Target="../media/image299.png"/><Relationship Id="rId6" Type="http://schemas.openxmlformats.org/officeDocument/2006/relationships/image" Target="../media/image300.png"/><Relationship Id="rId7" Type="http://schemas.openxmlformats.org/officeDocument/2006/relationships/image" Target="../media/image301.png"/><Relationship Id="rId8" Type="http://schemas.openxmlformats.org/officeDocument/2006/relationships/image" Target="../media/image302.png"/><Relationship Id="rId9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image" Target="../media/image307.png"/><Relationship Id="rId6" Type="http://schemas.openxmlformats.org/officeDocument/2006/relationships/image" Target="../media/image308.png"/><Relationship Id="rId7" Type="http://schemas.openxmlformats.org/officeDocument/2006/relationships/image" Target="../media/image309.png"/><Relationship Id="rId8" Type="http://schemas.openxmlformats.org/officeDocument/2006/relationships/image" Target="../media/image310.png"/><Relationship Id="rId9" Type="http://schemas.openxmlformats.org/officeDocument/2006/relationships/image" Target="../media/image311.png"/><Relationship Id="rId10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ieeexplore.ieee.org/abstract/document/7349629" TargetMode="External"/><Relationship Id="rId2" Type="http://schemas.openxmlformats.org/officeDocument/2006/relationships/hyperlink" Target="https://eprint.iacr.org/2016/086.pdf" TargetMode="External"/><Relationship Id="rId3" Type="http://schemas.openxmlformats.org/officeDocument/2006/relationships/hyperlink" Target="https://www.usenix.org/system/files/conference/fast14/fast14-paper_vucinic.pdf" TargetMode="External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Intel Memory Hierarchy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53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load from same die core’s L2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56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57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58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59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60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61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62" name="Picture 25" descr="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63" name="Picture 14" descr="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264" name="Picture 16" descr=""/>
          <p:cNvPicPr/>
          <p:nvPr/>
        </p:nvPicPr>
        <p:blipFill>
          <a:blip r:embed="rId12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265" name="Picture 18" descr=""/>
          <p:cNvPicPr/>
          <p:nvPr/>
        </p:nvPicPr>
        <p:blipFill>
          <a:blip r:embed="rId13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266" name="Picture 19" descr=""/>
          <p:cNvPicPr/>
          <p:nvPr/>
        </p:nvPicPr>
        <p:blipFill>
          <a:blip r:embed="rId14"/>
          <a:stretch/>
        </p:blipFill>
        <p:spPr>
          <a:xfrm>
            <a:off x="2641320" y="2913840"/>
            <a:ext cx="1784880" cy="1560240"/>
          </a:xfrm>
          <a:prstGeom prst="rect">
            <a:avLst/>
          </a:prstGeom>
          <a:ln>
            <a:noFill/>
          </a:ln>
        </p:spPr>
      </p:pic>
      <p:pic>
        <p:nvPicPr>
          <p:cNvPr id="267" name="Picture 20" descr=""/>
          <p:cNvPicPr/>
          <p:nvPr/>
        </p:nvPicPr>
        <p:blipFill>
          <a:blip r:embed="rId15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69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load from same die core’s L1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72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73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74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75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76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77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78" name="Picture 25" descr="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79" name="Picture 14" descr="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280" name="Picture 16" descr=""/>
          <p:cNvPicPr/>
          <p:nvPr/>
        </p:nvPicPr>
        <p:blipFill>
          <a:blip r:embed="rId12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281" name="Picture 18" descr=""/>
          <p:cNvPicPr/>
          <p:nvPr/>
        </p:nvPicPr>
        <p:blipFill>
          <a:blip r:embed="rId13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282" name="Picture 20" descr=""/>
          <p:cNvPicPr/>
          <p:nvPr/>
        </p:nvPicPr>
        <p:blipFill>
          <a:blip r:embed="rId14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283" name="Picture 17" descr=""/>
          <p:cNvPicPr/>
          <p:nvPr/>
        </p:nvPicPr>
        <p:blipFill>
          <a:blip r:embed="rId15"/>
          <a:stretch/>
        </p:blipFill>
        <p:spPr>
          <a:xfrm>
            <a:off x="2358360" y="2963880"/>
            <a:ext cx="2012040" cy="1485360"/>
          </a:xfrm>
          <a:prstGeom prst="rect">
            <a:avLst/>
          </a:prstGeom>
          <a:ln>
            <a:noFill/>
          </a:ln>
        </p:spPr>
      </p:pic>
      <p:pic>
        <p:nvPicPr>
          <p:cNvPr id="284" name="Picture 21" descr=""/>
          <p:cNvPicPr/>
          <p:nvPr/>
        </p:nvPicPr>
        <p:blipFill>
          <a:blip r:embed="rId16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2" dur="indefinite" restart="never" nodeType="tmRoot">
          <p:childTnLst>
            <p:seq>
              <p:cTn id="283" dur="indefinite" nodeType="mainSeq">
                <p:childTnLst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86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load from remote L3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8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89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90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91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92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93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94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95" name="Picture 25" descr="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96" name="Picture 14" descr="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297" name="Picture 16" descr=""/>
          <p:cNvPicPr/>
          <p:nvPr/>
        </p:nvPicPr>
        <p:blipFill>
          <a:blip r:embed="rId12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298" name="Picture 18" descr=""/>
          <p:cNvPicPr/>
          <p:nvPr/>
        </p:nvPicPr>
        <p:blipFill>
          <a:blip r:embed="rId13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299" name="Picture 20" descr=""/>
          <p:cNvPicPr/>
          <p:nvPr/>
        </p:nvPicPr>
        <p:blipFill>
          <a:blip r:embed="rId14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00" name="Picture 21" descr=""/>
          <p:cNvPicPr/>
          <p:nvPr/>
        </p:nvPicPr>
        <p:blipFill>
          <a:blip r:embed="rId15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01" name="Picture 19" descr=""/>
          <p:cNvPicPr/>
          <p:nvPr/>
        </p:nvPicPr>
        <p:blipFill>
          <a:blip r:embed="rId16"/>
          <a:stretch/>
        </p:blipFill>
        <p:spPr>
          <a:xfrm>
            <a:off x="4120920" y="2978640"/>
            <a:ext cx="3624480" cy="1893960"/>
          </a:xfrm>
          <a:prstGeom prst="rect">
            <a:avLst/>
          </a:prstGeom>
          <a:ln>
            <a:noFill/>
          </a:ln>
        </p:spPr>
      </p:pic>
      <p:pic>
        <p:nvPicPr>
          <p:cNvPr id="302" name="Picture 22" descr=""/>
          <p:cNvPicPr/>
          <p:nvPr/>
        </p:nvPicPr>
        <p:blipFill>
          <a:blip r:embed="rId17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304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3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load from remote memory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6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307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308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309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10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11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312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313" name="Picture 25" descr="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314" name="Picture 14" descr="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315" name="Picture 16" descr=""/>
          <p:cNvPicPr/>
          <p:nvPr/>
        </p:nvPicPr>
        <p:blipFill>
          <a:blip r:embed="rId12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316" name="Picture 18" descr=""/>
          <p:cNvPicPr/>
          <p:nvPr/>
        </p:nvPicPr>
        <p:blipFill>
          <a:blip r:embed="rId13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317" name="Picture 20" descr=""/>
          <p:cNvPicPr/>
          <p:nvPr/>
        </p:nvPicPr>
        <p:blipFill>
          <a:blip r:embed="rId14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18" name="Picture 21" descr=""/>
          <p:cNvPicPr/>
          <p:nvPr/>
        </p:nvPicPr>
        <p:blipFill>
          <a:blip r:embed="rId15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19" name="Picture 22" descr=""/>
          <p:cNvPicPr/>
          <p:nvPr/>
        </p:nvPicPr>
        <p:blipFill>
          <a:blip r:embed="rId16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320" name="Picture 23" descr=""/>
          <p:cNvPicPr/>
          <p:nvPr/>
        </p:nvPicPr>
        <p:blipFill>
          <a:blip r:embed="rId17"/>
          <a:stretch/>
        </p:blipFill>
        <p:spPr>
          <a:xfrm>
            <a:off x="4252320" y="2950920"/>
            <a:ext cx="6397200" cy="1994760"/>
          </a:xfrm>
          <a:prstGeom prst="rect">
            <a:avLst/>
          </a:prstGeom>
          <a:ln>
            <a:noFill/>
          </a:ln>
        </p:spPr>
      </p:pic>
      <p:pic>
        <p:nvPicPr>
          <p:cNvPr id="321" name="Picture 24" descr=""/>
          <p:cNvPicPr/>
          <p:nvPr/>
        </p:nvPicPr>
        <p:blipFill>
          <a:blip r:embed="rId18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322" name="Picture 34" descr=""/>
          <p:cNvPicPr/>
          <p:nvPr/>
        </p:nvPicPr>
        <p:blipFill>
          <a:blip r:embed="rId19"/>
          <a:stretch/>
        </p:blipFill>
        <p:spPr>
          <a:xfrm>
            <a:off x="5660280" y="5373720"/>
            <a:ext cx="695520" cy="11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6" dur="indefinite" restart="never" nodeType="tmRoot">
          <p:childTnLst>
            <p:seq>
              <p:cTn id="297" dur="indefinite" nodeType="mainSeq">
                <p:childTnLst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324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3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6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327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328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329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30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31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332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333" name="Picture 25" descr="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334" name="Picture 14" descr="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335" name="Picture 16" descr=""/>
          <p:cNvPicPr/>
          <p:nvPr/>
        </p:nvPicPr>
        <p:blipFill>
          <a:blip r:embed="rId12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336" name="Picture 18" descr=""/>
          <p:cNvPicPr/>
          <p:nvPr/>
        </p:nvPicPr>
        <p:blipFill>
          <a:blip r:embed="rId13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337" name="Picture 20" descr=""/>
          <p:cNvPicPr/>
          <p:nvPr/>
        </p:nvPicPr>
        <p:blipFill>
          <a:blip r:embed="rId14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38" name="Picture 21" descr=""/>
          <p:cNvPicPr/>
          <p:nvPr/>
        </p:nvPicPr>
        <p:blipFill>
          <a:blip r:embed="rId15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39" name="Picture 22" descr=""/>
          <p:cNvPicPr/>
          <p:nvPr/>
        </p:nvPicPr>
        <p:blipFill>
          <a:blip r:embed="rId16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340" name="Picture 24" descr=""/>
          <p:cNvPicPr/>
          <p:nvPr/>
        </p:nvPicPr>
        <p:blipFill>
          <a:blip r:embed="rId17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341" name="Picture 34" descr=""/>
          <p:cNvPicPr/>
          <p:nvPr/>
        </p:nvPicPr>
        <p:blipFill>
          <a:blip r:embed="rId18"/>
          <a:stretch/>
        </p:blipFill>
        <p:spPr>
          <a:xfrm>
            <a:off x="5660280" y="5373720"/>
            <a:ext cx="695520" cy="110880"/>
          </a:xfrm>
          <a:prstGeom prst="rect">
            <a:avLst/>
          </a:prstGeom>
          <a:ln>
            <a:noFill/>
          </a:ln>
        </p:spPr>
      </p:pic>
      <p:pic>
        <p:nvPicPr>
          <p:cNvPr id="342" name="Picture 35" descr=""/>
          <p:cNvPicPr/>
          <p:nvPr/>
        </p:nvPicPr>
        <p:blipFill>
          <a:blip r:embed="rId19"/>
          <a:stretch/>
        </p:blipFill>
        <p:spPr>
          <a:xfrm>
            <a:off x="4164120" y="2962800"/>
            <a:ext cx="4892400" cy="1969920"/>
          </a:xfrm>
          <a:prstGeom prst="rect">
            <a:avLst/>
          </a:prstGeom>
          <a:ln>
            <a:noFill/>
          </a:ln>
        </p:spPr>
      </p:pic>
      <p:pic>
        <p:nvPicPr>
          <p:cNvPr id="343" name="Picture 2" descr=""/>
          <p:cNvPicPr/>
          <p:nvPr/>
        </p:nvPicPr>
        <p:blipFill>
          <a:blip r:embed="rId20"/>
          <a:stretch/>
        </p:blipFill>
        <p:spPr>
          <a:xfrm>
            <a:off x="10728720" y="3589560"/>
            <a:ext cx="635040" cy="11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3" dur="indefinite" restart="never" nodeType="tmRoot">
          <p:childTnLst>
            <p:seq>
              <p:cTn id="3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345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3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7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348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349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350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51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52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353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354" name="Picture 25" descr="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355" name="Picture 14" descr="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356" name="Picture 16" descr=""/>
          <p:cNvPicPr/>
          <p:nvPr/>
        </p:nvPicPr>
        <p:blipFill>
          <a:blip r:embed="rId12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357" name="Picture 18" descr=""/>
          <p:cNvPicPr/>
          <p:nvPr/>
        </p:nvPicPr>
        <p:blipFill>
          <a:blip r:embed="rId13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358" name="Picture 20" descr=""/>
          <p:cNvPicPr/>
          <p:nvPr/>
        </p:nvPicPr>
        <p:blipFill>
          <a:blip r:embed="rId14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59" name="Picture 21" descr=""/>
          <p:cNvPicPr/>
          <p:nvPr/>
        </p:nvPicPr>
        <p:blipFill>
          <a:blip r:embed="rId15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60" name="Picture 22" descr=""/>
          <p:cNvPicPr/>
          <p:nvPr/>
        </p:nvPicPr>
        <p:blipFill>
          <a:blip r:embed="rId16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361" name="Picture 24" descr=""/>
          <p:cNvPicPr/>
          <p:nvPr/>
        </p:nvPicPr>
        <p:blipFill>
          <a:blip r:embed="rId17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362" name="Picture 34" descr=""/>
          <p:cNvPicPr/>
          <p:nvPr/>
        </p:nvPicPr>
        <p:blipFill>
          <a:blip r:embed="rId18"/>
          <a:stretch/>
        </p:blipFill>
        <p:spPr>
          <a:xfrm>
            <a:off x="5660280" y="5373720"/>
            <a:ext cx="695520" cy="110880"/>
          </a:xfrm>
          <a:prstGeom prst="rect">
            <a:avLst/>
          </a:prstGeom>
          <a:ln>
            <a:noFill/>
          </a:ln>
        </p:spPr>
      </p:pic>
      <p:pic>
        <p:nvPicPr>
          <p:cNvPr id="363" name="Picture 2" descr=""/>
          <p:cNvPicPr/>
          <p:nvPr/>
        </p:nvPicPr>
        <p:blipFill>
          <a:blip r:embed="rId19"/>
          <a:stretch/>
        </p:blipFill>
        <p:spPr>
          <a:xfrm>
            <a:off x="10728720" y="3589560"/>
            <a:ext cx="635040" cy="117000"/>
          </a:xfrm>
          <a:prstGeom prst="rect">
            <a:avLst/>
          </a:prstGeom>
          <a:ln>
            <a:noFill/>
          </a:ln>
        </p:spPr>
      </p:pic>
      <p:pic>
        <p:nvPicPr>
          <p:cNvPr id="364" name="Picture 23" descr=""/>
          <p:cNvPicPr/>
          <p:nvPr/>
        </p:nvPicPr>
        <p:blipFill>
          <a:blip r:embed="rId20"/>
          <a:stretch/>
        </p:blipFill>
        <p:spPr>
          <a:xfrm>
            <a:off x="4232520" y="2952000"/>
            <a:ext cx="4897440" cy="1963440"/>
          </a:xfrm>
          <a:prstGeom prst="rect">
            <a:avLst/>
          </a:prstGeom>
          <a:ln>
            <a:noFill/>
          </a:ln>
        </p:spPr>
      </p:pic>
      <p:pic>
        <p:nvPicPr>
          <p:cNvPr id="365" name="Picture 36" descr=""/>
          <p:cNvPicPr/>
          <p:nvPr/>
        </p:nvPicPr>
        <p:blipFill>
          <a:blip r:embed="rId21"/>
          <a:stretch/>
        </p:blipFill>
        <p:spPr>
          <a:xfrm>
            <a:off x="10715040" y="3134880"/>
            <a:ext cx="603000" cy="11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5" dur="indefinite" restart="never" nodeType="tmRoot">
          <p:childTnLst>
            <p:seq>
              <p:cTn id="3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367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3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PCIe round-trip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9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370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371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372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73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74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375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376" name="Picture 25" descr="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377" name="Picture 14" descr="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378" name="Picture 16" descr=""/>
          <p:cNvPicPr/>
          <p:nvPr/>
        </p:nvPicPr>
        <p:blipFill>
          <a:blip r:embed="rId12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379" name="Picture 18" descr=""/>
          <p:cNvPicPr/>
          <p:nvPr/>
        </p:nvPicPr>
        <p:blipFill>
          <a:blip r:embed="rId13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380" name="Picture 20" descr=""/>
          <p:cNvPicPr/>
          <p:nvPr/>
        </p:nvPicPr>
        <p:blipFill>
          <a:blip r:embed="rId14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81" name="Picture 21" descr=""/>
          <p:cNvPicPr/>
          <p:nvPr/>
        </p:nvPicPr>
        <p:blipFill>
          <a:blip r:embed="rId15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382" name="Picture 22" descr=""/>
          <p:cNvPicPr/>
          <p:nvPr/>
        </p:nvPicPr>
        <p:blipFill>
          <a:blip r:embed="rId16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383" name="Picture 24" descr=""/>
          <p:cNvPicPr/>
          <p:nvPr/>
        </p:nvPicPr>
        <p:blipFill>
          <a:blip r:embed="rId17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384" name="Picture 34" descr=""/>
          <p:cNvPicPr/>
          <p:nvPr/>
        </p:nvPicPr>
        <p:blipFill>
          <a:blip r:embed="rId18"/>
          <a:stretch/>
        </p:blipFill>
        <p:spPr>
          <a:xfrm>
            <a:off x="5660280" y="4964400"/>
            <a:ext cx="695520" cy="110880"/>
          </a:xfrm>
          <a:prstGeom prst="rect">
            <a:avLst/>
          </a:prstGeom>
          <a:ln>
            <a:noFill/>
          </a:ln>
        </p:spPr>
      </p:pic>
      <p:pic>
        <p:nvPicPr>
          <p:cNvPr id="385" name="Picture 2" descr=""/>
          <p:cNvPicPr/>
          <p:nvPr/>
        </p:nvPicPr>
        <p:blipFill>
          <a:blip r:embed="rId19"/>
          <a:stretch/>
        </p:blipFill>
        <p:spPr>
          <a:xfrm>
            <a:off x="10728720" y="3589560"/>
            <a:ext cx="635040" cy="117000"/>
          </a:xfrm>
          <a:prstGeom prst="rect">
            <a:avLst/>
          </a:prstGeom>
          <a:ln>
            <a:noFill/>
          </a:ln>
        </p:spPr>
      </p:pic>
      <p:pic>
        <p:nvPicPr>
          <p:cNvPr id="386" name="Picture 36" descr=""/>
          <p:cNvPicPr/>
          <p:nvPr/>
        </p:nvPicPr>
        <p:blipFill>
          <a:blip r:embed="rId20"/>
          <a:stretch/>
        </p:blipFill>
        <p:spPr>
          <a:xfrm>
            <a:off x="10715040" y="31348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387" name="Picture 35" descr=""/>
          <p:cNvPicPr/>
          <p:nvPr/>
        </p:nvPicPr>
        <p:blipFill>
          <a:blip r:embed="rId21"/>
          <a:stretch/>
        </p:blipFill>
        <p:spPr>
          <a:xfrm>
            <a:off x="3584520" y="2894040"/>
            <a:ext cx="769680" cy="2706480"/>
          </a:xfrm>
          <a:prstGeom prst="rect">
            <a:avLst/>
          </a:prstGeom>
          <a:ln>
            <a:noFill/>
          </a:ln>
        </p:spPr>
      </p:pic>
      <p:pic>
        <p:nvPicPr>
          <p:cNvPr id="388" name="Picture 37" descr=""/>
          <p:cNvPicPr/>
          <p:nvPr/>
        </p:nvPicPr>
        <p:blipFill>
          <a:blip r:embed="rId22"/>
          <a:stretch/>
        </p:blipFill>
        <p:spPr>
          <a:xfrm>
            <a:off x="3736080" y="5288040"/>
            <a:ext cx="1997640" cy="110880"/>
          </a:xfrm>
          <a:prstGeom prst="rect">
            <a:avLst/>
          </a:prstGeom>
          <a:ln>
            <a:noFill/>
          </a:ln>
        </p:spPr>
      </p:pic>
      <p:pic>
        <p:nvPicPr>
          <p:cNvPr id="389" name="Picture 38" descr=""/>
          <p:cNvPicPr/>
          <p:nvPr/>
        </p:nvPicPr>
        <p:blipFill>
          <a:blip r:embed="rId23"/>
          <a:stretch/>
        </p:blipFill>
        <p:spPr>
          <a:xfrm>
            <a:off x="4214160" y="5809320"/>
            <a:ext cx="1959840" cy="11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7" dur="indefinite" restart="never" nodeType="tmRoot">
          <p:childTnLst>
            <p:seq>
              <p:cTn id="3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Device I/O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Essentially just sending data to and from external devices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Modern devices communicate over PCIe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Well there are other popular buses, e.g., USB, SATA (disks), etc.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Conceptually they are similar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Devices can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 memory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Send interrupts to the CPU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09" dur="indefinite" restart="never" nodeType="tmRoot">
          <p:childTnLst>
            <p:seq>
              <p:cTn id="3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393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3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Direct memory access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396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397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398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399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00" name="Content Placeholder 3" descr=""/>
          <p:cNvPicPr/>
          <p:nvPr/>
        </p:nvPicPr>
        <p:blipFill>
          <a:blip r:embed="rId8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401" name="Picture 25" descr=""/>
          <p:cNvPicPr/>
          <p:nvPr/>
        </p:nvPicPr>
        <p:blipFill>
          <a:blip r:embed="rId9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402" name="Picture 14" descr=""/>
          <p:cNvPicPr/>
          <p:nvPr/>
        </p:nvPicPr>
        <p:blipFill>
          <a:blip r:embed="rId10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403" name="Picture 16" descr=""/>
          <p:cNvPicPr/>
          <p:nvPr/>
        </p:nvPicPr>
        <p:blipFill>
          <a:blip r:embed="rId11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404" name="Picture 18" descr=""/>
          <p:cNvPicPr/>
          <p:nvPr/>
        </p:nvPicPr>
        <p:blipFill>
          <a:blip r:embed="rId12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405" name="Picture 20" descr=""/>
          <p:cNvPicPr/>
          <p:nvPr/>
        </p:nvPicPr>
        <p:blipFill>
          <a:blip r:embed="rId13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406" name="Picture 21" descr=""/>
          <p:cNvPicPr/>
          <p:nvPr/>
        </p:nvPicPr>
        <p:blipFill>
          <a:blip r:embed="rId14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407" name="Picture 22" descr=""/>
          <p:cNvPicPr/>
          <p:nvPr/>
        </p:nvPicPr>
        <p:blipFill>
          <a:blip r:embed="rId15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408" name="Picture 24" descr=""/>
          <p:cNvPicPr/>
          <p:nvPr/>
        </p:nvPicPr>
        <p:blipFill>
          <a:blip r:embed="rId16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409" name="Picture 34" descr=""/>
          <p:cNvPicPr/>
          <p:nvPr/>
        </p:nvPicPr>
        <p:blipFill>
          <a:blip r:embed="rId17"/>
          <a:stretch/>
        </p:blipFill>
        <p:spPr>
          <a:xfrm>
            <a:off x="5660280" y="4964400"/>
            <a:ext cx="695520" cy="110880"/>
          </a:xfrm>
          <a:prstGeom prst="rect">
            <a:avLst/>
          </a:prstGeom>
          <a:ln>
            <a:noFill/>
          </a:ln>
        </p:spPr>
      </p:pic>
      <p:pic>
        <p:nvPicPr>
          <p:cNvPr id="410" name="Picture 2" descr=""/>
          <p:cNvPicPr/>
          <p:nvPr/>
        </p:nvPicPr>
        <p:blipFill>
          <a:blip r:embed="rId18"/>
          <a:stretch/>
        </p:blipFill>
        <p:spPr>
          <a:xfrm>
            <a:off x="10728720" y="3589560"/>
            <a:ext cx="635040" cy="117000"/>
          </a:xfrm>
          <a:prstGeom prst="rect">
            <a:avLst/>
          </a:prstGeom>
          <a:ln>
            <a:noFill/>
          </a:ln>
        </p:spPr>
      </p:pic>
      <p:pic>
        <p:nvPicPr>
          <p:cNvPr id="411" name="Picture 36" descr=""/>
          <p:cNvPicPr/>
          <p:nvPr/>
        </p:nvPicPr>
        <p:blipFill>
          <a:blip r:embed="rId19"/>
          <a:stretch/>
        </p:blipFill>
        <p:spPr>
          <a:xfrm>
            <a:off x="10715040" y="31348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412" name="Picture 37" descr=""/>
          <p:cNvPicPr/>
          <p:nvPr/>
        </p:nvPicPr>
        <p:blipFill>
          <a:blip r:embed="rId20"/>
          <a:stretch/>
        </p:blipFill>
        <p:spPr>
          <a:xfrm>
            <a:off x="3736080" y="5288040"/>
            <a:ext cx="1997640" cy="110880"/>
          </a:xfrm>
          <a:prstGeom prst="rect">
            <a:avLst/>
          </a:prstGeom>
          <a:ln>
            <a:noFill/>
          </a:ln>
        </p:spPr>
      </p:pic>
      <p:pic>
        <p:nvPicPr>
          <p:cNvPr id="413" name="Picture 38" descr=""/>
          <p:cNvPicPr/>
          <p:nvPr/>
        </p:nvPicPr>
        <p:blipFill>
          <a:blip r:embed="rId21"/>
          <a:stretch/>
        </p:blipFill>
        <p:spPr>
          <a:xfrm>
            <a:off x="4214160" y="5809320"/>
            <a:ext cx="1959840" cy="110880"/>
          </a:xfrm>
          <a:prstGeom prst="rect">
            <a:avLst/>
          </a:prstGeom>
          <a:ln>
            <a:noFill/>
          </a:ln>
        </p:spPr>
      </p:pic>
      <p:pic>
        <p:nvPicPr>
          <p:cNvPr id="414" name="Picture 3" descr=""/>
          <p:cNvPicPr/>
          <p:nvPr/>
        </p:nvPicPr>
        <p:blipFill>
          <a:blip r:embed="rId22"/>
          <a:stretch/>
        </p:blipFill>
        <p:spPr>
          <a:xfrm>
            <a:off x="1522080" y="4314600"/>
            <a:ext cx="2304360" cy="12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1" dur="indefinite" restart="never" nodeType="tmRoot">
          <p:childTnLst>
            <p:seq>
              <p:cTn id="3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416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4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Interrupts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8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419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420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421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22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23" name="Content Placeholder 3" descr=""/>
          <p:cNvPicPr/>
          <p:nvPr/>
        </p:nvPicPr>
        <p:blipFill>
          <a:blip r:embed="rId8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424" name="Picture 25" descr=""/>
          <p:cNvPicPr/>
          <p:nvPr/>
        </p:nvPicPr>
        <p:blipFill>
          <a:blip r:embed="rId9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425" name="Picture 14" descr=""/>
          <p:cNvPicPr/>
          <p:nvPr/>
        </p:nvPicPr>
        <p:blipFill>
          <a:blip r:embed="rId10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426" name="Picture 16" descr=""/>
          <p:cNvPicPr/>
          <p:nvPr/>
        </p:nvPicPr>
        <p:blipFill>
          <a:blip r:embed="rId11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427" name="Picture 18" descr=""/>
          <p:cNvPicPr/>
          <p:nvPr/>
        </p:nvPicPr>
        <p:blipFill>
          <a:blip r:embed="rId12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  <p:pic>
        <p:nvPicPr>
          <p:cNvPr id="428" name="Picture 20" descr=""/>
          <p:cNvPicPr/>
          <p:nvPr/>
        </p:nvPicPr>
        <p:blipFill>
          <a:blip r:embed="rId13"/>
          <a:stretch/>
        </p:blipFill>
        <p:spPr>
          <a:xfrm>
            <a:off x="840960" y="368712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429" name="Picture 21" descr=""/>
          <p:cNvPicPr/>
          <p:nvPr/>
        </p:nvPicPr>
        <p:blipFill>
          <a:blip r:embed="rId14"/>
          <a:stretch/>
        </p:blipFill>
        <p:spPr>
          <a:xfrm>
            <a:off x="840960" y="3134880"/>
            <a:ext cx="598680" cy="110880"/>
          </a:xfrm>
          <a:prstGeom prst="rect">
            <a:avLst/>
          </a:prstGeom>
          <a:ln>
            <a:noFill/>
          </a:ln>
        </p:spPr>
      </p:pic>
      <p:pic>
        <p:nvPicPr>
          <p:cNvPr id="430" name="Picture 22" descr=""/>
          <p:cNvPicPr/>
          <p:nvPr/>
        </p:nvPicPr>
        <p:blipFill>
          <a:blip r:embed="rId15"/>
          <a:stretch/>
        </p:blipFill>
        <p:spPr>
          <a:xfrm>
            <a:off x="10728720" y="42850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431" name="Picture 24" descr=""/>
          <p:cNvPicPr/>
          <p:nvPr/>
        </p:nvPicPr>
        <p:blipFill>
          <a:blip r:embed="rId16"/>
          <a:stretch/>
        </p:blipFill>
        <p:spPr>
          <a:xfrm>
            <a:off x="10897560" y="5308200"/>
            <a:ext cx="603000" cy="234000"/>
          </a:xfrm>
          <a:prstGeom prst="rect">
            <a:avLst/>
          </a:prstGeom>
          <a:ln>
            <a:noFill/>
          </a:ln>
        </p:spPr>
      </p:pic>
      <p:pic>
        <p:nvPicPr>
          <p:cNvPr id="432" name="Picture 34" descr=""/>
          <p:cNvPicPr/>
          <p:nvPr/>
        </p:nvPicPr>
        <p:blipFill>
          <a:blip r:embed="rId17"/>
          <a:stretch/>
        </p:blipFill>
        <p:spPr>
          <a:xfrm>
            <a:off x="5660280" y="4964400"/>
            <a:ext cx="695520" cy="110880"/>
          </a:xfrm>
          <a:prstGeom prst="rect">
            <a:avLst/>
          </a:prstGeom>
          <a:ln>
            <a:noFill/>
          </a:ln>
        </p:spPr>
      </p:pic>
      <p:pic>
        <p:nvPicPr>
          <p:cNvPr id="433" name="Picture 2" descr=""/>
          <p:cNvPicPr/>
          <p:nvPr/>
        </p:nvPicPr>
        <p:blipFill>
          <a:blip r:embed="rId18"/>
          <a:stretch/>
        </p:blipFill>
        <p:spPr>
          <a:xfrm>
            <a:off x="10728720" y="3589560"/>
            <a:ext cx="635040" cy="117000"/>
          </a:xfrm>
          <a:prstGeom prst="rect">
            <a:avLst/>
          </a:prstGeom>
          <a:ln>
            <a:noFill/>
          </a:ln>
        </p:spPr>
      </p:pic>
      <p:pic>
        <p:nvPicPr>
          <p:cNvPr id="434" name="Picture 36" descr=""/>
          <p:cNvPicPr/>
          <p:nvPr/>
        </p:nvPicPr>
        <p:blipFill>
          <a:blip r:embed="rId19"/>
          <a:stretch/>
        </p:blipFill>
        <p:spPr>
          <a:xfrm>
            <a:off x="10715040" y="3134880"/>
            <a:ext cx="603000" cy="110880"/>
          </a:xfrm>
          <a:prstGeom prst="rect">
            <a:avLst/>
          </a:prstGeom>
          <a:ln>
            <a:noFill/>
          </a:ln>
        </p:spPr>
      </p:pic>
      <p:pic>
        <p:nvPicPr>
          <p:cNvPr id="435" name="Picture 37" descr=""/>
          <p:cNvPicPr/>
          <p:nvPr/>
        </p:nvPicPr>
        <p:blipFill>
          <a:blip r:embed="rId20"/>
          <a:stretch/>
        </p:blipFill>
        <p:spPr>
          <a:xfrm>
            <a:off x="3736080" y="5288040"/>
            <a:ext cx="1997640" cy="110880"/>
          </a:xfrm>
          <a:prstGeom prst="rect">
            <a:avLst/>
          </a:prstGeom>
          <a:ln>
            <a:noFill/>
          </a:ln>
        </p:spPr>
      </p:pic>
      <p:pic>
        <p:nvPicPr>
          <p:cNvPr id="436" name="Picture 38" descr=""/>
          <p:cNvPicPr/>
          <p:nvPr/>
        </p:nvPicPr>
        <p:blipFill>
          <a:blip r:embed="rId21"/>
          <a:stretch/>
        </p:blipFill>
        <p:spPr>
          <a:xfrm>
            <a:off x="4214160" y="5809320"/>
            <a:ext cx="1959840" cy="110880"/>
          </a:xfrm>
          <a:prstGeom prst="rect">
            <a:avLst/>
          </a:prstGeom>
          <a:ln>
            <a:noFill/>
          </a:ln>
        </p:spPr>
      </p:pic>
      <p:pic>
        <p:nvPicPr>
          <p:cNvPr id="437" name="Picture 4" descr=""/>
          <p:cNvPicPr/>
          <p:nvPr/>
        </p:nvPicPr>
        <p:blipFill>
          <a:blip r:embed="rId22"/>
          <a:stretch/>
        </p:blipFill>
        <p:spPr>
          <a:xfrm>
            <a:off x="3778200" y="2928600"/>
            <a:ext cx="521640" cy="2675160"/>
          </a:xfrm>
          <a:prstGeom prst="rect">
            <a:avLst/>
          </a:prstGeom>
          <a:ln>
            <a:noFill/>
          </a:ln>
        </p:spPr>
      </p:pic>
      <p:sp>
        <p:nvSpPr>
          <p:cNvPr id="438" name="CustomShape 2"/>
          <p:cNvSpPr/>
          <p:nvPr/>
        </p:nvSpPr>
        <p:spPr>
          <a:xfrm>
            <a:off x="3850920" y="2601720"/>
            <a:ext cx="720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int 0x…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13" dur="indefinite" restart="never" nodeType="tmRoot">
          <p:childTnLst>
            <p:seq>
              <p:cTn id="3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126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Processors, cores, memory and PCIe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129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130" name="Picture 33" descr=""/>
          <p:cNvPicPr/>
          <p:nvPr/>
        </p:nvPicPr>
        <p:blipFill>
          <a:blip r:embed="rId5"/>
          <a:stretch/>
        </p:blipFill>
        <p:spPr>
          <a:xfrm>
            <a:off x="3206880" y="492516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131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32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440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4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Device I/O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2" name="Picture 30" descr=""/>
          <p:cNvPicPr/>
          <p:nvPr/>
        </p:nvPicPr>
        <p:blipFill>
          <a:blip r:embed="rId3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443" name="Picture 33" descr=""/>
          <p:cNvPicPr/>
          <p:nvPr/>
        </p:nvPicPr>
        <p:blipFill>
          <a:blip r:embed="rId4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444" name="Picture 26" descr=""/>
          <p:cNvPicPr/>
          <p:nvPr/>
        </p:nvPicPr>
        <p:blipFill>
          <a:blip r:embed="rId5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45" name="Picture 27" descr=""/>
          <p:cNvPicPr/>
          <p:nvPr/>
        </p:nvPicPr>
        <p:blipFill>
          <a:blip r:embed="rId6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46" name="Picture 4" descr=""/>
          <p:cNvPicPr/>
          <p:nvPr/>
        </p:nvPicPr>
        <p:blipFill>
          <a:blip r:embed="rId7"/>
          <a:stretch/>
        </p:blipFill>
        <p:spPr>
          <a:xfrm>
            <a:off x="3778200" y="2928600"/>
            <a:ext cx="521640" cy="2675160"/>
          </a:xfrm>
          <a:prstGeom prst="rect">
            <a:avLst/>
          </a:prstGeom>
          <a:ln>
            <a:noFill/>
          </a:ln>
        </p:spPr>
      </p:pic>
      <p:sp>
        <p:nvSpPr>
          <p:cNvPr id="447" name="CustomShape 2"/>
          <p:cNvSpPr/>
          <p:nvPr/>
        </p:nvSpPr>
        <p:spPr>
          <a:xfrm>
            <a:off x="3850920" y="2601720"/>
            <a:ext cx="720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int 0x…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6939000" y="1825560"/>
            <a:ext cx="4414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incoming data in memory, e.g.,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Network packets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Disk requests, etc.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raise an interrupt to notify the CPU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CPU starts executing interrupt handler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Then reads incoming packets form memory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9" name="Picture 31" descr=""/>
          <p:cNvPicPr/>
          <p:nvPr/>
        </p:nvPicPr>
        <p:blipFill>
          <a:blip r:embed="rId8"/>
          <a:stretch/>
        </p:blipFill>
        <p:spPr>
          <a:xfrm>
            <a:off x="1338120" y="4304520"/>
            <a:ext cx="2304360" cy="12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451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4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Device I/O (polling mode)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3" name="Picture 30" descr=""/>
          <p:cNvPicPr/>
          <p:nvPr/>
        </p:nvPicPr>
        <p:blipFill>
          <a:blip r:embed="rId3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454" name="Picture 33" descr=""/>
          <p:cNvPicPr/>
          <p:nvPr/>
        </p:nvPicPr>
        <p:blipFill>
          <a:blip r:embed="rId4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455" name="Picture 26" descr=""/>
          <p:cNvPicPr/>
          <p:nvPr/>
        </p:nvPicPr>
        <p:blipFill>
          <a:blip r:embed="rId5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456" name="Picture 27" descr=""/>
          <p:cNvPicPr/>
          <p:nvPr/>
        </p:nvPicPr>
        <p:blipFill>
          <a:blip r:embed="rId6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sp>
        <p:nvSpPr>
          <p:cNvPr id="457" name="TextShape 2"/>
          <p:cNvSpPr txBox="1"/>
          <p:nvPr/>
        </p:nvSpPr>
        <p:spPr>
          <a:xfrm>
            <a:off x="6939000" y="1825560"/>
            <a:ext cx="44143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Alternatively the CPU has to check for incoming data in memory periodically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 poll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Rationale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Interrupts are expensive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8" name="Picture 31" descr=""/>
          <p:cNvPicPr/>
          <p:nvPr/>
        </p:nvPicPr>
        <p:blipFill>
          <a:blip r:embed="rId7"/>
          <a:stretch/>
        </p:blipFill>
        <p:spPr>
          <a:xfrm>
            <a:off x="1338120" y="4304520"/>
            <a:ext cx="2304360" cy="1299240"/>
          </a:xfrm>
          <a:prstGeom prst="rect">
            <a:avLst/>
          </a:prstGeom>
          <a:ln>
            <a:noFill/>
          </a:ln>
        </p:spPr>
      </p:pic>
      <p:pic>
        <p:nvPicPr>
          <p:cNvPr id="459" name="Picture 12" descr=""/>
          <p:cNvPicPr/>
          <p:nvPr/>
        </p:nvPicPr>
        <p:blipFill>
          <a:blip r:embed="rId8"/>
          <a:stretch/>
        </p:blipFill>
        <p:spPr>
          <a:xfrm>
            <a:off x="3971520" y="27702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460" name="Picture 2" descr=""/>
          <p:cNvPicPr/>
          <p:nvPr/>
        </p:nvPicPr>
        <p:blipFill>
          <a:blip r:embed="rId9"/>
          <a:stretch/>
        </p:blipFill>
        <p:spPr>
          <a:xfrm>
            <a:off x="1384560" y="2911680"/>
            <a:ext cx="2752200" cy="19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5" dur="indefinite" restart="never" nodeType="tmRoot">
          <p:childTnLst>
            <p:seq>
              <p:cTn id="3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 Coherence Protocol and Memory Performance of the Intel Haswell-EP Architecture.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http://ieeexplore.ieee.org/abstract/document/7349629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Intel SGX Explained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https://eprint.iacr.org/2016/086.pdf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DC Express: Shortest Latency Protocol for Reading Phase Change Memory over PCI Express 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https://www.usenix.org/system/files/conference/fast14/fast14-paper_vucinic.pdf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27" dur="indefinite" restart="never" nodeType="tmRoot">
          <p:childTnLst>
            <p:seq>
              <p:cTn id="3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Thank you!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134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Caches (load)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137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138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139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40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41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142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143" name="Picture 3" descr=""/>
          <p:cNvPicPr/>
          <p:nvPr/>
        </p:nvPicPr>
        <p:blipFill>
          <a:blip r:embed="rId10"/>
          <a:stretch/>
        </p:blipFill>
        <p:spPr>
          <a:xfrm>
            <a:off x="855000" y="492912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44" name="Picture 4" descr=""/>
          <p:cNvPicPr/>
          <p:nvPr/>
        </p:nvPicPr>
        <p:blipFill>
          <a:blip r:embed="rId11"/>
          <a:stretch/>
        </p:blipFill>
        <p:spPr>
          <a:xfrm>
            <a:off x="4295880" y="2921400"/>
            <a:ext cx="126720" cy="175320"/>
          </a:xfrm>
          <a:prstGeom prst="rect">
            <a:avLst/>
          </a:prstGeom>
          <a:ln>
            <a:noFill/>
          </a:ln>
        </p:spPr>
      </p:pic>
      <p:pic>
        <p:nvPicPr>
          <p:cNvPr id="145" name="Picture 6" descr=""/>
          <p:cNvPicPr/>
          <p:nvPr/>
        </p:nvPicPr>
        <p:blipFill>
          <a:blip r:embed="rId12"/>
          <a:stretch/>
        </p:blipFill>
        <p:spPr>
          <a:xfrm>
            <a:off x="4295880" y="330012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46" name="Picture 8" descr=""/>
          <p:cNvPicPr/>
          <p:nvPr/>
        </p:nvPicPr>
        <p:blipFill>
          <a:blip r:embed="rId13"/>
          <a:stretch/>
        </p:blipFill>
        <p:spPr>
          <a:xfrm>
            <a:off x="4295880" y="386820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47" name="Picture 11" descr=""/>
          <p:cNvPicPr/>
          <p:nvPr/>
        </p:nvPicPr>
        <p:blipFill>
          <a:blip r:embed="rId14"/>
          <a:stretch/>
        </p:blipFill>
        <p:spPr>
          <a:xfrm>
            <a:off x="1552680" y="4456440"/>
            <a:ext cx="1195920" cy="492120"/>
          </a:xfrm>
          <a:prstGeom prst="rect">
            <a:avLst/>
          </a:prstGeom>
          <a:ln>
            <a:noFill/>
          </a:ln>
        </p:spPr>
      </p:pic>
      <p:pic>
        <p:nvPicPr>
          <p:cNvPr id="148" name="Picture 22" descr=""/>
          <p:cNvPicPr/>
          <p:nvPr/>
        </p:nvPicPr>
        <p:blipFill>
          <a:blip r:embed="rId15"/>
          <a:stretch/>
        </p:blipFill>
        <p:spPr>
          <a:xfrm>
            <a:off x="4127040" y="430020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49" name="Picture 23" descr=""/>
          <p:cNvPicPr/>
          <p:nvPr/>
        </p:nvPicPr>
        <p:blipFill>
          <a:blip r:embed="rId16"/>
          <a:stretch/>
        </p:blipFill>
        <p:spPr>
          <a:xfrm>
            <a:off x="4127040" y="364968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50" name="Picture 24" descr=""/>
          <p:cNvPicPr/>
          <p:nvPr/>
        </p:nvPicPr>
        <p:blipFill>
          <a:blip r:embed="rId17"/>
          <a:stretch/>
        </p:blipFill>
        <p:spPr>
          <a:xfrm>
            <a:off x="4118040" y="314532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51" name="Picture 25" descr=""/>
          <p:cNvPicPr/>
          <p:nvPr/>
        </p:nvPicPr>
        <p:blipFill>
          <a:blip r:embed="rId18"/>
          <a:stretch/>
        </p:blipFill>
        <p:spPr>
          <a:xfrm>
            <a:off x="1896840" y="274392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152" name="Picture 34" descr=""/>
          <p:cNvPicPr/>
          <p:nvPr/>
        </p:nvPicPr>
        <p:blipFill>
          <a:blip r:embed="rId19"/>
          <a:stretch/>
        </p:blipFill>
        <p:spPr>
          <a:xfrm>
            <a:off x="2379960" y="2874960"/>
            <a:ext cx="126720" cy="175320"/>
          </a:xfrm>
          <a:prstGeom prst="rect">
            <a:avLst/>
          </a:prstGeom>
          <a:ln>
            <a:noFill/>
          </a:ln>
        </p:spPr>
      </p:pic>
      <p:pic>
        <p:nvPicPr>
          <p:cNvPr id="153" name="Picture 35" descr=""/>
          <p:cNvPicPr/>
          <p:nvPr/>
        </p:nvPicPr>
        <p:blipFill>
          <a:blip r:embed="rId20"/>
          <a:stretch/>
        </p:blipFill>
        <p:spPr>
          <a:xfrm>
            <a:off x="2379960" y="331452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54" name="Picture 36" descr=""/>
          <p:cNvPicPr/>
          <p:nvPr/>
        </p:nvPicPr>
        <p:blipFill>
          <a:blip r:embed="rId21"/>
          <a:stretch/>
        </p:blipFill>
        <p:spPr>
          <a:xfrm>
            <a:off x="2379960" y="388692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55" name="Picture 37" descr=""/>
          <p:cNvPicPr/>
          <p:nvPr/>
        </p:nvPicPr>
        <p:blipFill>
          <a:blip r:embed="rId22"/>
          <a:stretch/>
        </p:blipFill>
        <p:spPr>
          <a:xfrm>
            <a:off x="2154600" y="364248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56" name="Picture 38" descr=""/>
          <p:cNvPicPr/>
          <p:nvPr/>
        </p:nvPicPr>
        <p:blipFill>
          <a:blip r:embed="rId23"/>
          <a:stretch/>
        </p:blipFill>
        <p:spPr>
          <a:xfrm>
            <a:off x="2154240" y="3153240"/>
            <a:ext cx="418320" cy="1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158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Cache-coherence (store)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161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162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163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64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65" name="Content Placeholder 3" descr=""/>
          <p:cNvPicPr/>
          <p:nvPr/>
        </p:nvPicPr>
        <p:blipFill>
          <a:blip r:embed="rId8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166" name="Picture 7" descr=""/>
          <p:cNvPicPr/>
          <p:nvPr/>
        </p:nvPicPr>
        <p:blipFill>
          <a:blip r:embed="rId9"/>
          <a:stretch/>
        </p:blipFill>
        <p:spPr>
          <a:xfrm>
            <a:off x="2379960" y="335880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67" name="Picture 9" descr=""/>
          <p:cNvPicPr/>
          <p:nvPr/>
        </p:nvPicPr>
        <p:blipFill>
          <a:blip r:embed="rId10"/>
          <a:stretch/>
        </p:blipFill>
        <p:spPr>
          <a:xfrm>
            <a:off x="2379960" y="384912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68" name="Picture 22" descr=""/>
          <p:cNvPicPr/>
          <p:nvPr/>
        </p:nvPicPr>
        <p:blipFill>
          <a:blip r:embed="rId11"/>
          <a:stretch/>
        </p:blipFill>
        <p:spPr>
          <a:xfrm>
            <a:off x="4127040" y="430020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69" name="Picture 23" descr=""/>
          <p:cNvPicPr/>
          <p:nvPr/>
        </p:nvPicPr>
        <p:blipFill>
          <a:blip r:embed="rId12"/>
          <a:stretch/>
        </p:blipFill>
        <p:spPr>
          <a:xfrm>
            <a:off x="4127040" y="364968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70" name="Picture 24" descr=""/>
          <p:cNvPicPr/>
          <p:nvPr/>
        </p:nvPicPr>
        <p:blipFill>
          <a:blip r:embed="rId13"/>
          <a:stretch/>
        </p:blipFill>
        <p:spPr>
          <a:xfrm>
            <a:off x="4118040" y="314532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71" name="Picture 25" descr=""/>
          <p:cNvPicPr/>
          <p:nvPr/>
        </p:nvPicPr>
        <p:blipFill>
          <a:blip r:embed="rId14"/>
          <a:stretch/>
        </p:blipFill>
        <p:spPr>
          <a:xfrm>
            <a:off x="1896840" y="2748600"/>
            <a:ext cx="675720" cy="88560"/>
          </a:xfrm>
          <a:prstGeom prst="rect">
            <a:avLst/>
          </a:prstGeom>
          <a:ln>
            <a:noFill/>
          </a:ln>
        </p:spPr>
      </p:pic>
      <p:pic>
        <p:nvPicPr>
          <p:cNvPr id="172" name="Picture 37" descr=""/>
          <p:cNvPicPr/>
          <p:nvPr/>
        </p:nvPicPr>
        <p:blipFill>
          <a:blip r:embed="rId15"/>
          <a:stretch/>
        </p:blipFill>
        <p:spPr>
          <a:xfrm>
            <a:off x="2154600" y="364248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73" name="Picture 38" descr=""/>
          <p:cNvPicPr/>
          <p:nvPr/>
        </p:nvPicPr>
        <p:blipFill>
          <a:blip r:embed="rId16"/>
          <a:stretch/>
        </p:blipFill>
        <p:spPr>
          <a:xfrm>
            <a:off x="2154240" y="315324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74" name="Picture 39" descr=""/>
          <p:cNvPicPr/>
          <p:nvPr/>
        </p:nvPicPr>
        <p:blipFill>
          <a:blip r:embed="rId17"/>
          <a:stretch/>
        </p:blipFill>
        <p:spPr>
          <a:xfrm>
            <a:off x="2379960" y="2895120"/>
            <a:ext cx="126720" cy="175320"/>
          </a:xfrm>
          <a:prstGeom prst="rect">
            <a:avLst/>
          </a:prstGeom>
          <a:ln>
            <a:noFill/>
          </a:ln>
        </p:spPr>
      </p:pic>
      <p:pic>
        <p:nvPicPr>
          <p:cNvPr id="175" name="Picture 40" descr=""/>
          <p:cNvPicPr/>
          <p:nvPr/>
        </p:nvPicPr>
        <p:blipFill>
          <a:blip r:embed="rId18"/>
          <a:stretch/>
        </p:blipFill>
        <p:spPr>
          <a:xfrm rot="10800000">
            <a:off x="4374360" y="413280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76" name="Picture 41" descr=""/>
          <p:cNvPicPr/>
          <p:nvPr/>
        </p:nvPicPr>
        <p:blipFill>
          <a:blip r:embed="rId19"/>
          <a:stretch/>
        </p:blipFill>
        <p:spPr>
          <a:xfrm rot="10800000">
            <a:off x="4365360" y="360432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77" name="Picture 43" descr=""/>
          <p:cNvPicPr/>
          <p:nvPr/>
        </p:nvPicPr>
        <p:blipFill>
          <a:blip r:embed="rId20"/>
          <a:stretch/>
        </p:blipFill>
        <p:spPr>
          <a:xfrm>
            <a:off x="2161440" y="3149280"/>
            <a:ext cx="411840" cy="1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179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Cache-coherence (load of modified)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182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183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184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85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186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187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188" name="Picture 22" descr=""/>
          <p:cNvPicPr/>
          <p:nvPr/>
        </p:nvPicPr>
        <p:blipFill>
          <a:blip r:embed="rId10"/>
          <a:stretch/>
        </p:blipFill>
        <p:spPr>
          <a:xfrm>
            <a:off x="4127040" y="430020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89" name="Picture 23" descr=""/>
          <p:cNvPicPr/>
          <p:nvPr/>
        </p:nvPicPr>
        <p:blipFill>
          <a:blip r:embed="rId11"/>
          <a:stretch/>
        </p:blipFill>
        <p:spPr>
          <a:xfrm>
            <a:off x="4127040" y="364968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90" name="Picture 24" descr=""/>
          <p:cNvPicPr/>
          <p:nvPr/>
        </p:nvPicPr>
        <p:blipFill>
          <a:blip r:embed="rId12"/>
          <a:stretch/>
        </p:blipFill>
        <p:spPr>
          <a:xfrm>
            <a:off x="4118040" y="3145320"/>
            <a:ext cx="418320" cy="120240"/>
          </a:xfrm>
          <a:prstGeom prst="rect">
            <a:avLst/>
          </a:prstGeom>
          <a:ln>
            <a:noFill/>
          </a:ln>
        </p:spPr>
      </p:pic>
      <p:pic>
        <p:nvPicPr>
          <p:cNvPr id="191" name="Picture 43" descr=""/>
          <p:cNvPicPr/>
          <p:nvPr/>
        </p:nvPicPr>
        <p:blipFill>
          <a:blip r:embed="rId13"/>
          <a:stretch/>
        </p:blipFill>
        <p:spPr>
          <a:xfrm>
            <a:off x="2160720" y="3153240"/>
            <a:ext cx="411840" cy="114120"/>
          </a:xfrm>
          <a:prstGeom prst="rect">
            <a:avLst/>
          </a:prstGeom>
          <a:ln>
            <a:noFill/>
          </a:ln>
        </p:spPr>
      </p:pic>
      <p:pic>
        <p:nvPicPr>
          <p:cNvPr id="192" name="Picture 44" descr=""/>
          <p:cNvPicPr/>
          <p:nvPr/>
        </p:nvPicPr>
        <p:blipFill>
          <a:blip r:embed="rId14"/>
          <a:stretch/>
        </p:blipFill>
        <p:spPr>
          <a:xfrm rot="10800000">
            <a:off x="2661120" y="414648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93" name="Picture 45" descr=""/>
          <p:cNvPicPr/>
          <p:nvPr/>
        </p:nvPicPr>
        <p:blipFill>
          <a:blip r:embed="rId15"/>
          <a:stretch/>
        </p:blipFill>
        <p:spPr>
          <a:xfrm rot="10800000">
            <a:off x="2661120" y="355896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94" name="Picture 34" descr=""/>
          <p:cNvPicPr/>
          <p:nvPr/>
        </p:nvPicPr>
        <p:blipFill>
          <a:blip r:embed="rId16"/>
          <a:stretch/>
        </p:blipFill>
        <p:spPr>
          <a:xfrm>
            <a:off x="4238640" y="2915640"/>
            <a:ext cx="126720" cy="175320"/>
          </a:xfrm>
          <a:prstGeom prst="rect">
            <a:avLst/>
          </a:prstGeom>
          <a:ln>
            <a:noFill/>
          </a:ln>
        </p:spPr>
      </p:pic>
      <p:pic>
        <p:nvPicPr>
          <p:cNvPr id="195" name="Picture 35" descr=""/>
          <p:cNvPicPr/>
          <p:nvPr/>
        </p:nvPicPr>
        <p:blipFill>
          <a:blip r:embed="rId17"/>
          <a:stretch/>
        </p:blipFill>
        <p:spPr>
          <a:xfrm>
            <a:off x="4236480" y="3368520"/>
            <a:ext cx="126720" cy="230040"/>
          </a:xfrm>
          <a:prstGeom prst="rect">
            <a:avLst/>
          </a:prstGeom>
          <a:ln>
            <a:noFill/>
          </a:ln>
        </p:spPr>
      </p:pic>
      <p:pic>
        <p:nvPicPr>
          <p:cNvPr id="196" name="Picture 36" descr=""/>
          <p:cNvPicPr/>
          <p:nvPr/>
        </p:nvPicPr>
        <p:blipFill>
          <a:blip r:embed="rId18"/>
          <a:stretch/>
        </p:blipFill>
        <p:spPr>
          <a:xfrm>
            <a:off x="4236480" y="3936600"/>
            <a:ext cx="126720" cy="324360"/>
          </a:xfrm>
          <a:prstGeom prst="rect">
            <a:avLst/>
          </a:prstGeom>
          <a:ln>
            <a:noFill/>
          </a:ln>
        </p:spPr>
      </p:pic>
      <p:pic>
        <p:nvPicPr>
          <p:cNvPr id="197" name="Picture 42" descr=""/>
          <p:cNvPicPr/>
          <p:nvPr/>
        </p:nvPicPr>
        <p:blipFill>
          <a:blip r:embed="rId19"/>
          <a:stretch/>
        </p:blipFill>
        <p:spPr>
          <a:xfrm>
            <a:off x="1002960" y="4885560"/>
            <a:ext cx="418320" cy="1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 -6.25E-7 -7.77778E-6 L -6.25E-7 -7.77778E-6 C -0.00078 0.00462 -0.00195 0.00925 -0.00221 0.01411 C -0.00286 0.02453 -0.00221 0.0199 -0.00378 0.02823 C -0.00391 0.03078 -0.00404 0.03333 -0.0043 0.03587 C -0.00495 0.04235 -0.00586 0.04907 -0.00651 0.05578 C -0.00677 0.05972 -0.00677 0.06388 -0.00703 0.06805 C -0.00729 0.07268 -0.00768 0.07731 -0.00807 0.08217 C -0.00846 0.08842 -0.00872 0.09467 -0.00911 0.10115 C -0.00924 0.1037 -0.00937 0.10624 -0.00963 0.10856 C -0.01003 0.11226 -0.01068 0.1155 -0.0112 0.11897 C -0.01198 0.12453 -0.01198 0.12985 -0.01393 0.13518 L -0.01497 0.13796 C -0.0151 0.13911 -0.01523 0.1405 -0.01549 0.14166 C -0.01615 0.14536 -0.01706 0.14884 -0.0181 0.15208 C -0.01862 0.1537 -0.01914 0.15532 -0.01979 0.15694 C -0.02109 0.16018 -0.02279 0.16296 -0.02396 0.16643 C -0.02773 0.17638 -0.02096 0.1581 -0.02669 0.17476 C -0.02825 0.17939 -0.02799 0.17777 -0.02982 0.18147 C -0.03047 0.18263 -0.03073 0.18425 -0.03138 0.18518 C -0.03203 0.1861 -0.03294 0.18634 -0.03359 0.18703 C -0.03711 0.1912 -0.03424 0.18911 -0.03841 0.19282 C -0.0388 0.19328 -0.03945 0.19328 -0.03997 0.19374 C -0.04141 0.1949 -0.04284 0.19629 -0.04414 0.19745 C -0.04935 0.20254 -0.04427 0.19814 -0.05 0.20509 C -0.05169 0.20717 -0.05365 0.20856 -0.05534 0.21087 L -0.05911 0.2155 C -0.06185 0.22268 -0.05794 0.21319 -0.06549 0.22407 C -0.06797 0.22754 -0.06797 0.228 -0.07083 0.23055 C -0.07213 0.23194 -0.07357 0.23356 -0.075 0.23448 C -0.07552 0.23472 -0.07617 0.23495 -0.07669 0.23541 C -0.07799 0.23657 -0.07995 0.23911 -0.08138 0.24004 C -0.08229 0.2405 -0.0832 0.24073 -0.08411 0.24097 C -0.09101 0.25138 -0.08424 0.24212 -0.08945 0.24768 C -0.09674 0.25578 -0.09206 0.25138 -0.09518 0.25439 L -0.09518 0.25439">
                                      <p:cBhvr>
                                        <p:cTn id="21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199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load from local L1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02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03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04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05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06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07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08" name="Picture 21" descr=""/>
          <p:cNvPicPr/>
          <p:nvPr/>
        </p:nvPicPr>
        <p:blipFill>
          <a:blip r:embed="rId10"/>
          <a:stretch/>
        </p:blipFill>
        <p:spPr>
          <a:xfrm>
            <a:off x="4136400" y="2895480"/>
            <a:ext cx="117000" cy="177480"/>
          </a:xfrm>
          <a:prstGeom prst="rect">
            <a:avLst/>
          </a:prstGeom>
          <a:ln>
            <a:noFill/>
          </a:ln>
        </p:spPr>
      </p:pic>
      <p:pic>
        <p:nvPicPr>
          <p:cNvPr id="209" name="Picture 25" descr=""/>
          <p:cNvPicPr/>
          <p:nvPr/>
        </p:nvPicPr>
        <p:blipFill>
          <a:blip r:embed="rId11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11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load from local L2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14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15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16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17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18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19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20" name="Picture 25" descr="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21" name="Picture 13" descr=""/>
          <p:cNvPicPr/>
          <p:nvPr/>
        </p:nvPicPr>
        <p:blipFill>
          <a:blip r:embed="rId11"/>
          <a:stretch/>
        </p:blipFill>
        <p:spPr>
          <a:xfrm>
            <a:off x="4214160" y="2924280"/>
            <a:ext cx="148320" cy="673920"/>
          </a:xfrm>
          <a:prstGeom prst="rect">
            <a:avLst/>
          </a:prstGeom>
          <a:ln>
            <a:noFill/>
          </a:ln>
        </p:spPr>
      </p:pic>
      <p:pic>
        <p:nvPicPr>
          <p:cNvPr id="222" name="Picture 14" descr=""/>
          <p:cNvPicPr/>
          <p:nvPr/>
        </p:nvPicPr>
        <p:blipFill>
          <a:blip r:embed="rId12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4" dur="indefinite" restart="never" nodeType="tmRoot">
          <p:childTnLst>
            <p:seq>
              <p:cTn id="255" dur="indefinite" nodeType="mainSeq">
                <p:childTnLst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24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load from local L3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27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28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29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30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31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32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33" name="Picture 25" descr="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34" name="Picture 14" descr="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235" name="Picture 15" descr=""/>
          <p:cNvPicPr/>
          <p:nvPr/>
        </p:nvPicPr>
        <p:blipFill>
          <a:blip r:embed="rId12"/>
          <a:stretch/>
        </p:blipFill>
        <p:spPr>
          <a:xfrm>
            <a:off x="3856680" y="2908440"/>
            <a:ext cx="469080" cy="1434600"/>
          </a:xfrm>
          <a:prstGeom prst="rect">
            <a:avLst/>
          </a:prstGeom>
          <a:ln>
            <a:noFill/>
          </a:ln>
        </p:spPr>
      </p:pic>
      <p:pic>
        <p:nvPicPr>
          <p:cNvPr id="236" name="Picture 16" descr=""/>
          <p:cNvPicPr/>
          <p:nvPr/>
        </p:nvPicPr>
        <p:blipFill>
          <a:blip r:embed="rId13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8" descr=""/>
          <p:cNvPicPr/>
          <p:nvPr/>
        </p:nvPicPr>
        <p:blipFill>
          <a:blip r:embed="rId1"/>
          <a:stretch/>
        </p:blipFill>
        <p:spPr>
          <a:xfrm>
            <a:off x="1667520" y="2040120"/>
            <a:ext cx="4070160" cy="3145680"/>
          </a:xfrm>
          <a:prstGeom prst="rect">
            <a:avLst/>
          </a:prstGeom>
          <a:ln>
            <a:noFill/>
          </a:ln>
        </p:spPr>
      </p:pic>
      <p:pic>
        <p:nvPicPr>
          <p:cNvPr id="238" name="Picture 32" descr=""/>
          <p:cNvPicPr/>
          <p:nvPr/>
        </p:nvPicPr>
        <p:blipFill>
          <a:blip r:embed="rId2"/>
          <a:stretch/>
        </p:blipFill>
        <p:spPr>
          <a:xfrm>
            <a:off x="132480" y="4633920"/>
            <a:ext cx="2440440" cy="503280"/>
          </a:xfrm>
          <a:prstGeom prst="rect">
            <a:avLst/>
          </a:prstGeom>
          <a:ln>
            <a:noFill/>
          </a:ln>
        </p:spPr>
      </p:pic>
      <p:sp>
        <p:nvSpPr>
          <p:cNvPr id="2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Latencies: load from local memory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Picture 29" descr=""/>
          <p:cNvPicPr/>
          <p:nvPr/>
        </p:nvPicPr>
        <p:blipFill>
          <a:blip r:embed="rId3"/>
          <a:stretch/>
        </p:blipFill>
        <p:spPr>
          <a:xfrm>
            <a:off x="4650480" y="2040120"/>
            <a:ext cx="7439400" cy="4413600"/>
          </a:xfrm>
          <a:prstGeom prst="rect">
            <a:avLst/>
          </a:prstGeom>
          <a:ln>
            <a:noFill/>
          </a:ln>
        </p:spPr>
      </p:pic>
      <p:pic>
        <p:nvPicPr>
          <p:cNvPr id="241" name="Picture 30" descr=""/>
          <p:cNvPicPr/>
          <p:nvPr/>
        </p:nvPicPr>
        <p:blipFill>
          <a:blip r:embed="rId4"/>
          <a:stretch/>
        </p:blipFill>
        <p:spPr>
          <a:xfrm>
            <a:off x="2346120" y="3849120"/>
            <a:ext cx="2647440" cy="1200240"/>
          </a:xfrm>
          <a:prstGeom prst="rect">
            <a:avLst/>
          </a:prstGeom>
          <a:ln>
            <a:noFill/>
          </a:ln>
        </p:spPr>
      </p:pic>
      <p:pic>
        <p:nvPicPr>
          <p:cNvPr id="242" name="Picture 33" descr=""/>
          <p:cNvPicPr/>
          <p:nvPr/>
        </p:nvPicPr>
        <p:blipFill>
          <a:blip r:embed="rId5"/>
          <a:stretch/>
        </p:blipFill>
        <p:spPr>
          <a:xfrm>
            <a:off x="3206880" y="5020920"/>
            <a:ext cx="987840" cy="1367280"/>
          </a:xfrm>
          <a:prstGeom prst="rect">
            <a:avLst/>
          </a:prstGeom>
          <a:ln>
            <a:noFill/>
          </a:ln>
        </p:spPr>
      </p:pic>
      <p:pic>
        <p:nvPicPr>
          <p:cNvPr id="243" name="Picture 26" descr=""/>
          <p:cNvPicPr/>
          <p:nvPr/>
        </p:nvPicPr>
        <p:blipFill>
          <a:blip r:embed="rId6"/>
          <a:stretch/>
        </p:blipFill>
        <p:spPr>
          <a:xfrm>
            <a:off x="178704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44" name="Picture 27" descr=""/>
          <p:cNvPicPr/>
          <p:nvPr/>
        </p:nvPicPr>
        <p:blipFill>
          <a:blip r:embed="rId7"/>
          <a:stretch/>
        </p:blipFill>
        <p:spPr>
          <a:xfrm>
            <a:off x="3778200" y="2437200"/>
            <a:ext cx="1774440" cy="1543320"/>
          </a:xfrm>
          <a:prstGeom prst="rect">
            <a:avLst/>
          </a:prstGeom>
          <a:ln>
            <a:noFill/>
          </a:ln>
        </p:spPr>
      </p:pic>
      <p:pic>
        <p:nvPicPr>
          <p:cNvPr id="245" name="Picture 31" descr=""/>
          <p:cNvPicPr/>
          <p:nvPr/>
        </p:nvPicPr>
        <p:blipFill>
          <a:blip r:embed="rId8"/>
          <a:stretch/>
        </p:blipFill>
        <p:spPr>
          <a:xfrm>
            <a:off x="3876120" y="2766600"/>
            <a:ext cx="675720" cy="97920"/>
          </a:xfrm>
          <a:prstGeom prst="rect">
            <a:avLst/>
          </a:prstGeom>
          <a:ln>
            <a:noFill/>
          </a:ln>
        </p:spPr>
      </p:pic>
      <p:pic>
        <p:nvPicPr>
          <p:cNvPr id="246" name="Content Placeholder 3" descr=""/>
          <p:cNvPicPr/>
          <p:nvPr/>
        </p:nvPicPr>
        <p:blipFill>
          <a:blip r:embed="rId9"/>
          <a:stretch/>
        </p:blipFill>
        <p:spPr>
          <a:xfrm>
            <a:off x="5779800" y="2753280"/>
            <a:ext cx="456840" cy="110880"/>
          </a:xfrm>
          <a:prstGeom prst="rect">
            <a:avLst/>
          </a:prstGeom>
          <a:ln>
            <a:noFill/>
          </a:ln>
        </p:spPr>
      </p:pic>
      <p:pic>
        <p:nvPicPr>
          <p:cNvPr id="247" name="Picture 25" descr=""/>
          <p:cNvPicPr/>
          <p:nvPr/>
        </p:nvPicPr>
        <p:blipFill>
          <a:blip r:embed="rId10"/>
          <a:stretch/>
        </p:blipFill>
        <p:spPr>
          <a:xfrm>
            <a:off x="5779800" y="3073320"/>
            <a:ext cx="501840" cy="234000"/>
          </a:xfrm>
          <a:prstGeom prst="rect">
            <a:avLst/>
          </a:prstGeom>
          <a:ln>
            <a:noFill/>
          </a:ln>
        </p:spPr>
      </p:pic>
      <p:pic>
        <p:nvPicPr>
          <p:cNvPr id="248" name="Picture 14" descr=""/>
          <p:cNvPicPr/>
          <p:nvPr/>
        </p:nvPicPr>
        <p:blipFill>
          <a:blip r:embed="rId11"/>
          <a:stretch/>
        </p:blipFill>
        <p:spPr>
          <a:xfrm>
            <a:off x="5775840" y="3570120"/>
            <a:ext cx="524880" cy="234000"/>
          </a:xfrm>
          <a:prstGeom prst="rect">
            <a:avLst/>
          </a:prstGeom>
          <a:ln>
            <a:noFill/>
          </a:ln>
        </p:spPr>
      </p:pic>
      <p:pic>
        <p:nvPicPr>
          <p:cNvPr id="249" name="Picture 16" descr=""/>
          <p:cNvPicPr/>
          <p:nvPr/>
        </p:nvPicPr>
        <p:blipFill>
          <a:blip r:embed="rId12"/>
          <a:stretch/>
        </p:blipFill>
        <p:spPr>
          <a:xfrm>
            <a:off x="5765760" y="4223520"/>
            <a:ext cx="529200" cy="234000"/>
          </a:xfrm>
          <a:prstGeom prst="rect">
            <a:avLst/>
          </a:prstGeom>
          <a:ln>
            <a:noFill/>
          </a:ln>
        </p:spPr>
      </p:pic>
      <p:pic>
        <p:nvPicPr>
          <p:cNvPr id="250" name="Picture 17" descr=""/>
          <p:cNvPicPr/>
          <p:nvPr/>
        </p:nvPicPr>
        <p:blipFill>
          <a:blip r:embed="rId13"/>
          <a:stretch/>
        </p:blipFill>
        <p:spPr>
          <a:xfrm>
            <a:off x="1557720" y="2907360"/>
            <a:ext cx="2903040" cy="2025360"/>
          </a:xfrm>
          <a:prstGeom prst="rect">
            <a:avLst/>
          </a:prstGeom>
          <a:ln>
            <a:noFill/>
          </a:ln>
        </p:spPr>
      </p:pic>
      <p:pic>
        <p:nvPicPr>
          <p:cNvPr id="251" name="Picture 18" descr=""/>
          <p:cNvPicPr/>
          <p:nvPr/>
        </p:nvPicPr>
        <p:blipFill>
          <a:blip r:embed="rId14"/>
          <a:stretch/>
        </p:blipFill>
        <p:spPr>
          <a:xfrm>
            <a:off x="183960" y="5317920"/>
            <a:ext cx="1425960" cy="53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Application>LibreOffice/6.0.7.3$Linux_X86_64 LibreOffice_project/00m0$Build-3</Application>
  <Words>249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2017-10-06T05:34:03Z</dcterms:created>
  <dc:creator>Anton</dc:creator>
  <dc:description/>
  <dc:language>en-US</dc:language>
  <cp:lastModifiedBy>Anton</cp:lastModifiedBy>
  <dcterms:modified xsi:type="dcterms:W3CDTF">2020-06-02T01:43:46Z</dcterms:modified>
  <cp:revision>25</cp:revision>
  <dc:subject/>
  <dc:title>Memory hierarchy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