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4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4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8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48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12D7A147-911B-78F8-5034-47DE08CA5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34" r="-1" b="14375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B6D2-EDC3-4272-9FEE-F33BBD59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uk-UA" sz="3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 сховища даних російських військовослужбовців, що беруть участь у війні проти України</a:t>
            </a: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767039-0D3C-4C02-91BA-79F88613F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solidFill>
                  <a:srgbClr val="FFFFFF"/>
                </a:solidFill>
              </a:rPr>
              <a:t>Виконали: А. Чабан, О. Гордуз</a:t>
            </a:r>
            <a:br>
              <a:rPr lang="uk-UA" dirty="0">
                <a:solidFill>
                  <a:srgbClr val="FFFFFF"/>
                </a:solidFill>
              </a:rPr>
            </a:br>
            <a:r>
              <a:rPr lang="uk-UA" dirty="0">
                <a:solidFill>
                  <a:srgbClr val="FFFFFF"/>
                </a:solidFill>
              </a:rPr>
              <a:t>Дата: 2022-06-19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664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92B469-061B-47BD-9FEB-F28B538DC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389" y="1389062"/>
            <a:ext cx="7284709" cy="4079875"/>
          </a:xfrm>
        </p:spPr>
      </p:pic>
    </p:spTree>
    <p:extLst>
      <p:ext uri="{BB962C8B-B14F-4D97-AF65-F5344CB8AC3E}">
        <p14:creationId xmlns:p14="http://schemas.microsoft.com/office/powerpoint/2010/main" val="263264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5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03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5DAC9-F351-4A56-B6F2-31764C00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uk-UA" dirty="0"/>
              <a:t>Висновок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E1DCA-54EB-40DB-BB23-EA7FA194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uk-UA" dirty="0"/>
              <a:t>Наша команда вірить що ця робота допоможе українській армії у ідентифікації та найскорішій перемозі над окупантом. Слава Україні!</a:t>
            </a:r>
            <a:endParaRPr lang="en-US" dirty="0"/>
          </a:p>
        </p:txBody>
      </p:sp>
      <p:pic>
        <p:nvPicPr>
          <p:cNvPr id="1026" name="Picture 2" descr="Слава ЗСУ - VежA">
            <a:extLst>
              <a:ext uri="{FF2B5EF4-FFF2-40B4-BE49-F238E27FC236}">
                <a16:creationId xmlns:a16="http://schemas.microsoft.com/office/drawing/2014/main" id="{2EE79A6C-6291-467B-A72C-F3AADDEEB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148" y="1197430"/>
            <a:ext cx="4203301" cy="459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8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3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DBB4B8F-57A2-4546-9449-6DBBA6E7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56394" cy="6861532"/>
            <a:chOff x="7739089" y="-3532"/>
            <a:chExt cx="4456394" cy="6861532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AC31B59C-8450-4595-B395-B86BCB944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9FF4BA6E-92B7-48A3-891F-FF1DE970A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4599F993-966A-49D6-952F-B95A79671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9158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039" name="Graphic 9">
              <a:extLst>
                <a:ext uri="{FF2B5EF4-FFF2-40B4-BE49-F238E27FC236}">
                  <a16:creationId xmlns:a16="http://schemas.microsoft.com/office/drawing/2014/main" id="{90B896C1-7BD8-4907-8561-4AAB7316D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041" name="Texture">
            <a:extLst>
              <a:ext uri="{FF2B5EF4-FFF2-40B4-BE49-F238E27FC236}">
                <a16:creationId xmlns:a16="http://schemas.microsoft.com/office/drawing/2014/main" id="{F34FFB17-4733-4A4C-9F36-CE82366CB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59B15-A66F-40D8-8B0D-B34504DB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6975566" cy="1325563"/>
          </a:xfrm>
        </p:spPr>
        <p:txBody>
          <a:bodyPr>
            <a:normAutofit/>
          </a:bodyPr>
          <a:lstStyle/>
          <a:p>
            <a:r>
              <a:rPr lang="uk-UA" sz="6000" dirty="0"/>
              <a:t>Мета</a:t>
            </a:r>
            <a:endParaRPr lang="en-US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51E97-9B96-4A76-B1AD-E4BDA2062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6975566" cy="4080250"/>
          </a:xfrm>
        </p:spPr>
        <p:txBody>
          <a:bodyPr>
            <a:normAutofit/>
          </a:bodyPr>
          <a:lstStyle/>
          <a:p>
            <a:r>
              <a:rPr lang="uk-UA" sz="2800" dirty="0"/>
              <a:t>Створення сховища для зберігання даних з подальшим використанням і допомогою в ідентифікації військових злочинців</a:t>
            </a:r>
            <a:endParaRPr lang="en-US" sz="2800" dirty="0"/>
          </a:p>
        </p:txBody>
      </p:sp>
      <p:pic>
        <p:nvPicPr>
          <p:cNvPr id="1026" name="Picture 2" descr="Всемирно известный преступник просит Тома Харди стать отцом его ребенка">
            <a:extLst>
              <a:ext uri="{FF2B5EF4-FFF2-40B4-BE49-F238E27FC236}">
                <a16:creationId xmlns:a16="http://schemas.microsoft.com/office/drawing/2014/main" id="{34AE1A8C-67C2-4A95-B3FA-99D0650A6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20752" b="3"/>
          <a:stretch/>
        </p:blipFill>
        <p:spPr bwMode="auto">
          <a:xfrm>
            <a:off x="7918449" y="168275"/>
            <a:ext cx="3531759" cy="3531758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6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6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BB1A67-7AE6-4C40-A93C-242FF0C69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36" b="39469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43" name="Rectangle 24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6B3B3-B9CE-484E-A2B0-5AB9AF6B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161371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04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04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4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46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5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F351A-C0F8-4E93-B0F2-0901DEBE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Очистка даних</a:t>
            </a:r>
          </a:p>
        </p:txBody>
      </p:sp>
      <p:pic>
        <p:nvPicPr>
          <p:cNvPr id="1026" name="Picture 2" descr="Очистка данных – Бесплатные иконки: поисковая оптимизация и Интернет">
            <a:extLst>
              <a:ext uri="{FF2B5EF4-FFF2-40B4-BE49-F238E27FC236}">
                <a16:creationId xmlns:a16="http://schemas.microsoft.com/office/drawing/2014/main" id="{7DF196B3-58C6-4F68-9B9D-E224B2FF07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448" y="1271159"/>
            <a:ext cx="4610529" cy="461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0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CACA4-E1EA-45F1-AD58-901620B5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Графічні дослідження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97628F-042B-43A7-AB9D-BAE455CC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29" y="2097088"/>
            <a:ext cx="7685037" cy="4488538"/>
          </a:xfrm>
        </p:spPr>
      </p:pic>
    </p:spTree>
    <p:extLst>
      <p:ext uri="{BB962C8B-B14F-4D97-AF65-F5344CB8AC3E}">
        <p14:creationId xmlns:p14="http://schemas.microsoft.com/office/powerpoint/2010/main" val="239056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82F2B8-F8F7-425F-B10A-1AB356B46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32" y="272374"/>
            <a:ext cx="8190689" cy="6245158"/>
          </a:xfrm>
        </p:spPr>
      </p:pic>
    </p:spTree>
    <p:extLst>
      <p:ext uri="{BB962C8B-B14F-4D97-AF65-F5344CB8AC3E}">
        <p14:creationId xmlns:p14="http://schemas.microsoft.com/office/powerpoint/2010/main" val="30229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A20A70-78A4-4D56-9959-EB19EE584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26" y="1259782"/>
            <a:ext cx="7715347" cy="4338435"/>
          </a:xfrm>
        </p:spPr>
      </p:pic>
    </p:spTree>
    <p:extLst>
      <p:ext uri="{BB962C8B-B14F-4D97-AF65-F5344CB8AC3E}">
        <p14:creationId xmlns:p14="http://schemas.microsoft.com/office/powerpoint/2010/main" val="241236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037B50-0B6E-4103-897C-CEEAEB68A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67" y="1389062"/>
            <a:ext cx="7302541" cy="4079875"/>
          </a:xfrm>
        </p:spPr>
      </p:pic>
    </p:spTree>
    <p:extLst>
      <p:ext uri="{BB962C8B-B14F-4D97-AF65-F5344CB8AC3E}">
        <p14:creationId xmlns:p14="http://schemas.microsoft.com/office/powerpoint/2010/main" val="373304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A38974-DD20-4205-9C97-0C3AC9FD5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37" y="1389062"/>
            <a:ext cx="7274958" cy="4079875"/>
          </a:xfrm>
        </p:spPr>
      </p:pic>
    </p:spTree>
    <p:extLst>
      <p:ext uri="{BB962C8B-B14F-4D97-AF65-F5344CB8AC3E}">
        <p14:creationId xmlns:p14="http://schemas.microsoft.com/office/powerpoint/2010/main" val="310745657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</Words>
  <Application>Microsoft Office PowerPoint</Application>
  <PresentationFormat>Широкоэкранный</PresentationFormat>
  <Paragraphs>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Gill Sans Nova</vt:lpstr>
      <vt:lpstr>Times New Roman</vt:lpstr>
      <vt:lpstr>TropicVTI</vt:lpstr>
      <vt:lpstr>Створення сховища даних російських військовослужбовців, що беруть участь у війні проти України</vt:lpstr>
      <vt:lpstr>Мета</vt:lpstr>
      <vt:lpstr>Модель</vt:lpstr>
      <vt:lpstr>Очистка даних</vt:lpstr>
      <vt:lpstr>Графічні дослідження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сховища даних російських військовослужбовців, що беруть участь у війні проти України</dc:title>
  <dc:creator>Антон Чабан</dc:creator>
  <cp:lastModifiedBy>Антон Чабан</cp:lastModifiedBy>
  <cp:revision>7</cp:revision>
  <dcterms:created xsi:type="dcterms:W3CDTF">2022-06-20T19:27:36Z</dcterms:created>
  <dcterms:modified xsi:type="dcterms:W3CDTF">2022-06-22T06:26:26Z</dcterms:modified>
</cp:coreProperties>
</file>