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b5de56fa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b5de56fa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9b5de56fa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9b5de56fa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b5de56fa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b5de56fa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9b5de56f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9b5de56f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b5de56fa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b5de56fa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b5de56fa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9b5de56fa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3000" y="557375"/>
            <a:ext cx="7134900" cy="21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CSL 3030</a:t>
            </a:r>
            <a:endParaRPr b="0" sz="1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3000" y="3473125"/>
            <a:ext cx="42222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By-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Pratul Singh (B20CS095)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Shashwat Singh (B20CS066)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Jayant Sorte (B20CS022)</a:t>
            </a:r>
            <a:endParaRPr sz="1000"/>
          </a:p>
        </p:txBody>
      </p:sp>
      <p:sp>
        <p:nvSpPr>
          <p:cNvPr id="279" name="Google Shape;279;p13"/>
          <p:cNvSpPr txBox="1"/>
          <p:nvPr/>
        </p:nvSpPr>
        <p:spPr>
          <a:xfrm>
            <a:off x="449850" y="2489325"/>
            <a:ext cx="340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Task Manager for LINUX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994125" y="126025"/>
            <a:ext cx="7407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68200" y="1608575"/>
            <a:ext cx="77655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It often happens that user forgets to close the app and it ends up draining unnecessary battery, consuming more RAM, and the processors are used unnecessarily.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such cases, the user wants t</a:t>
            </a:r>
            <a:r>
              <a:rPr lang="en"/>
              <a:t>o check for the resources, the processes are consuming and to end some unresponsive process. </a:t>
            </a:r>
            <a:r>
              <a:rPr lang="en"/>
              <a:t>To eliminate these type of problems, the user requires </a:t>
            </a:r>
            <a:r>
              <a:rPr lang="en"/>
              <a:t>an interface to terminate applications and processes, add some mischievous process to blocklist as needed for best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3165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316500" y="1549000"/>
            <a:ext cx="68412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015"/>
              <a:t>Initially we learned to use psutil library and tried to extract processes and </a:t>
            </a:r>
            <a:r>
              <a:rPr lang="en" sz="5015"/>
              <a:t>make a dummy resource monitor on terminal.</a:t>
            </a:r>
            <a:endParaRPr sz="50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15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015"/>
              <a:t>After making it on terminal, we learned the basics of tkinter in order to make the GUI of the manager and to add some basic functions of it. </a:t>
            </a:r>
            <a:endParaRPr sz="50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15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015"/>
              <a:t>We initially implemented the resource monitoring display on tkinter and later added the processes information,</a:t>
            </a:r>
            <a:endParaRPr sz="50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15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015"/>
              <a:t>We also added features like END TASK and ADD TO BLOCKLIST to give user more options to manage the processes.</a:t>
            </a:r>
            <a:endParaRPr sz="50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15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015"/>
              <a:t>Many bugs were also found during the making which were fixed.</a:t>
            </a:r>
            <a:endParaRPr sz="50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291550" y="111824"/>
            <a:ext cx="4211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FINAL OUTPUT</a:t>
            </a:r>
            <a:endParaRPr sz="3900"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149800" y="1031850"/>
            <a:ext cx="34290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" sz="1540"/>
              <a:t>We have been able to build a task manager that allows user to monitor live basic resources like RAM,CPU and battery.</a:t>
            </a:r>
            <a:endParaRPr sz="15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" sz="1540"/>
              <a:t>It also allows users to kill an application.</a:t>
            </a:r>
            <a:endParaRPr sz="15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" sz="1540"/>
              <a:t>It also has a feature of adding processes to blocklist, which will prevent them from starting in the future unless they are removed from the blocklist</a:t>
            </a:r>
            <a:endParaRPr sz="154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6472" l="0" r="0" t="0"/>
          <a:stretch/>
        </p:blipFill>
        <p:spPr>
          <a:xfrm>
            <a:off x="3578800" y="1031925"/>
            <a:ext cx="5474950" cy="28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824000" y="382044"/>
            <a:ext cx="4255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ADD-ONS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524850" y="1604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Since it is a basic task manager right now, we hope to add more visual representation of the data like by using graphs, charts to make it more appealing.</a:t>
            </a:r>
            <a:endParaRPr sz="1560"/>
          </a:p>
        </p:txBody>
      </p:sp>
      <p:sp>
        <p:nvSpPr>
          <p:cNvPr id="305" name="Google Shape;305;p17"/>
          <p:cNvSpPr txBox="1"/>
          <p:nvPr/>
        </p:nvSpPr>
        <p:spPr>
          <a:xfrm>
            <a:off x="2091900" y="2564250"/>
            <a:ext cx="12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5349425" y="2609225"/>
            <a:ext cx="2961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also hope to implement the feature of setting priorities to different processes, and also to add information about the active user.</a:t>
            </a:r>
            <a:endParaRPr sz="15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892225" y="3696400"/>
            <a:ext cx="287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hope to implement the feature of adding buttons to open frequently-used applications.</a:t>
            </a:r>
            <a:endParaRPr sz="16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828600" y="3546475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ctrTitle"/>
          </p:nvPr>
        </p:nvSpPr>
        <p:spPr>
          <a:xfrm>
            <a:off x="218075" y="851124"/>
            <a:ext cx="46689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35600" y="1969375"/>
            <a:ext cx="52665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We learned to use psutil library in order to get </a:t>
            </a:r>
            <a:r>
              <a:rPr lang="en"/>
              <a:t>processes</a:t>
            </a:r>
            <a:r>
              <a:rPr lang="en"/>
              <a:t> informations.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We learned to use tkinter library to make simple GUI of applications with very less coding.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We learned to find alternative solutions to some problems that we encountered during the making of the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249675" y="1455200"/>
            <a:ext cx="87555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THANK YOU </a:t>
            </a:r>
            <a:endParaRPr sz="7200"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