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66cdf4ce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66cdf4ce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66cdf4ce4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66cdf4ce4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66cdf4ce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66cdf4ce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66cdf4ce4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66cdf4ce4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66cdf4ce4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066cdf4ce4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066cdf4ce4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066cdf4ce4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67f7315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67f7315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Sales predictions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Arial"/>
                <a:ea typeface="Arial"/>
                <a:cs typeface="Arial"/>
                <a:sym typeface="Arial"/>
              </a:rPr>
              <a:t>Item sales prediction in various stores</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en" sz="1200">
                <a:solidFill>
                  <a:srgbClr val="0D1117"/>
                </a:solidFill>
                <a:latin typeface="Arial"/>
                <a:ea typeface="Arial"/>
                <a:cs typeface="Arial"/>
                <a:sym typeface="Arial"/>
              </a:rPr>
              <a:t>This project contains data analysis and item sales prediction in various stores. This should help the retailer understand the properties of products and outlets that play crucial roles in increasing sales. Here is the dictionary for the dataset:</a:t>
            </a:r>
            <a:endParaRPr>
              <a:solidFill>
                <a:srgbClr val="0D1117"/>
              </a:solidFill>
            </a:endParaRPr>
          </a:p>
        </p:txBody>
      </p:sp>
      <p:sp>
        <p:nvSpPr>
          <p:cNvPr id="284" name="Google Shape;284;p14"/>
          <p:cNvSpPr txBox="1"/>
          <p:nvPr>
            <p:ph idx="1" type="body"/>
          </p:nvPr>
        </p:nvSpPr>
        <p:spPr>
          <a:xfrm>
            <a:off x="1965850" y="1911975"/>
            <a:ext cx="6260700" cy="245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5" name="Google Shape;285;p14"/>
          <p:cNvPicPr preferRelativeResize="0"/>
          <p:nvPr/>
        </p:nvPicPr>
        <p:blipFill>
          <a:blip r:embed="rId3">
            <a:alphaModFix/>
          </a:blip>
          <a:stretch>
            <a:fillRect/>
          </a:stretch>
        </p:blipFill>
        <p:spPr>
          <a:xfrm>
            <a:off x="1357675" y="1482825"/>
            <a:ext cx="7030501" cy="33165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1200">
                <a:solidFill>
                  <a:srgbClr val="0D1117"/>
                </a:solidFill>
                <a:latin typeface="Arial"/>
                <a:ea typeface="Arial"/>
                <a:cs typeface="Arial"/>
                <a:sym typeface="Arial"/>
              </a:rPr>
              <a:t>On the first visualization we can see a correlation in data, that shows what features have the most impact on sales.</a:t>
            </a:r>
            <a:endParaRPr>
              <a:solidFill>
                <a:srgbClr val="0D1117"/>
              </a:solidFill>
            </a:endParaRPr>
          </a:p>
        </p:txBody>
      </p:sp>
      <p:sp>
        <p:nvSpPr>
          <p:cNvPr id="291" name="Google Shape;291;p15"/>
          <p:cNvSpPr txBox="1"/>
          <p:nvPr>
            <p:ph idx="1" type="body"/>
          </p:nvPr>
        </p:nvSpPr>
        <p:spPr>
          <a:xfrm>
            <a:off x="1348675" y="4389475"/>
            <a:ext cx="7030500" cy="44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0D1117"/>
                </a:solidFill>
                <a:latin typeface="Arial"/>
                <a:ea typeface="Arial"/>
                <a:cs typeface="Arial"/>
                <a:sym typeface="Arial"/>
              </a:rPr>
              <a:t>Visualization above shows that Item Max Retail Price has high impact on Outlet Sales.</a:t>
            </a:r>
            <a:endParaRPr>
              <a:solidFill>
                <a:srgbClr val="0D1117"/>
              </a:solidFill>
            </a:endParaRPr>
          </a:p>
        </p:txBody>
      </p:sp>
      <p:pic>
        <p:nvPicPr>
          <p:cNvPr id="292" name="Google Shape;292;p15"/>
          <p:cNvPicPr preferRelativeResize="0"/>
          <p:nvPr/>
        </p:nvPicPr>
        <p:blipFill>
          <a:blip r:embed="rId3">
            <a:alphaModFix/>
          </a:blip>
          <a:stretch>
            <a:fillRect/>
          </a:stretch>
        </p:blipFill>
        <p:spPr>
          <a:xfrm>
            <a:off x="2549300" y="1071000"/>
            <a:ext cx="4031129" cy="331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609000" y="16578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3000"/>
          </a:p>
        </p:txBody>
      </p:sp>
      <p:sp>
        <p:nvSpPr>
          <p:cNvPr id="298" name="Google Shape;298;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9" name="Google Shape;299;p16"/>
          <p:cNvPicPr preferRelativeResize="0"/>
          <p:nvPr/>
        </p:nvPicPr>
        <p:blipFill>
          <a:blip r:embed="rId3">
            <a:alphaModFix/>
          </a:blip>
          <a:stretch>
            <a:fillRect/>
          </a:stretch>
        </p:blipFill>
        <p:spPr>
          <a:xfrm>
            <a:off x="251350" y="80800"/>
            <a:ext cx="8635325" cy="4972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2024250"/>
            <a:ext cx="7030500" cy="54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5" name="Google Shape;305;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6" name="Google Shape;306;p17"/>
          <p:cNvPicPr preferRelativeResize="0"/>
          <p:nvPr/>
        </p:nvPicPr>
        <p:blipFill>
          <a:blip r:embed="rId3">
            <a:alphaModFix/>
          </a:blip>
          <a:stretch>
            <a:fillRect/>
          </a:stretch>
        </p:blipFill>
        <p:spPr>
          <a:xfrm>
            <a:off x="152400" y="98750"/>
            <a:ext cx="8850974" cy="4919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2" name="Google Shape;312;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3" name="Google Shape;313;p18"/>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139925" y="38845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sz="1750">
                <a:latin typeface="Arial"/>
                <a:ea typeface="Arial"/>
                <a:cs typeface="Arial"/>
                <a:sym typeface="Arial"/>
              </a:rPr>
              <a:t>Small outlets are doing way better in selling seafood and starchy foods while high volume outlets are selling much less seafood, but doing much better in selling dairy and soft drinks. Medium outlets are pretty balanced, average sales numbers here are in the medium to high values.</a:t>
            </a:r>
            <a:endParaRPr sz="4300"/>
          </a:p>
        </p:txBody>
      </p:sp>
      <p:sp>
        <p:nvSpPr>
          <p:cNvPr id="319" name="Google Shape;319;p19"/>
          <p:cNvSpPr txBox="1"/>
          <p:nvPr>
            <p:ph idx="4294967295" type="body"/>
          </p:nvPr>
        </p:nvSpPr>
        <p:spPr>
          <a:xfrm>
            <a:off x="1784850" y="5143500"/>
            <a:ext cx="7030500" cy="424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88625" y="1619075"/>
            <a:ext cx="6366900" cy="22116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rPr b="0" lang="en" sz="1866">
                <a:latin typeface="Arial"/>
                <a:ea typeface="Arial"/>
                <a:cs typeface="Arial"/>
                <a:sym typeface="Arial"/>
              </a:rPr>
              <a:t>Using different types of Machine Learning models on this data set gives the ability to determine which model does the best job on predictions. Based on my observations using Linear regression model will be best suited for this dataset.</a:t>
            </a:r>
            <a:endParaRPr b="0" sz="1866">
              <a:latin typeface="Arial"/>
              <a:ea typeface="Arial"/>
              <a:cs typeface="Arial"/>
              <a:sym typeface="Arial"/>
            </a:endParaRPr>
          </a:p>
          <a:p>
            <a:pPr indent="0" lvl="0" marL="0" rtl="0" algn="ctr">
              <a:spcBef>
                <a:spcPts val="900"/>
              </a:spcBef>
              <a:spcAft>
                <a:spcPts val="0"/>
              </a:spcAft>
              <a:buNone/>
            </a:pPr>
            <a:r>
              <a:t/>
            </a:r>
            <a:endParaRPr/>
          </a:p>
        </p:txBody>
      </p:sp>
      <p:sp>
        <p:nvSpPr>
          <p:cNvPr id="325" name="Google Shape;325;p20"/>
          <p:cNvSpPr txBox="1"/>
          <p:nvPr>
            <p:ph idx="1" type="body"/>
          </p:nvPr>
        </p:nvSpPr>
        <p:spPr>
          <a:xfrm>
            <a:off x="1388550" y="5298875"/>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