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729" r:id="rId5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9" autoAdjust="0"/>
    <p:restoredTop sz="94133" autoAdjust="0"/>
  </p:normalViewPr>
  <p:slideViewPr>
    <p:cSldViewPr>
      <p:cViewPr varScale="1">
        <p:scale>
          <a:sx n="72" d="100"/>
          <a:sy n="72" d="100"/>
        </p:scale>
        <p:origin x="1116" y="41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16.03.2016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ru-RU" b="1" dirty="0"/>
              <a:t>«</a:t>
            </a:r>
            <a:r>
              <a:rPr lang="en-US" b="1" dirty="0"/>
              <a:t>Bridge</a:t>
            </a:r>
            <a:r>
              <a:rPr lang="ru-RU" b="1" dirty="0"/>
              <a:t>»</a:t>
            </a:r>
            <a:r>
              <a:rPr lang="en-US" b="1" dirty="0"/>
              <a:t> loan </a:t>
            </a:r>
            <a:r>
              <a:rPr lang="en-US" dirty="0"/>
              <a:t> |   Moneyflow scheme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589240"/>
            <a:ext cx="8735689" cy="623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The Credit Line in Myanmar is secured by Deposit in Singapore</a:t>
            </a:r>
          </a:p>
          <a:p>
            <a:pPr>
              <a:spcBef>
                <a:spcPts val="300"/>
              </a:spcBef>
            </a:pPr>
            <a:r>
              <a:rPr lang="en-US" sz="1600" dirty="0"/>
              <a:t>No clear understanding about contractual relations between UOB branches in Myanmar and Singapore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195122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APV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3195122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1937" y="98072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Singapore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3674" y="3195122"/>
            <a:ext cx="115212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UOB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436096" y="3195122"/>
            <a:ext cx="115212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UOB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971600" y="2475042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5936120" y="2471663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7453" y="4526905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389085" y="1988840"/>
            <a:ext cx="14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Line</a:t>
            </a:r>
            <a:endParaRPr lang="en-GB" dirty="0"/>
          </a:p>
        </p:txBody>
      </p:sp>
      <p:sp>
        <p:nvSpPr>
          <p:cNvPr id="20" name="Curved Down Arrow 19"/>
          <p:cNvSpPr/>
          <p:nvPr/>
        </p:nvSpPr>
        <p:spPr>
          <a:xfrm>
            <a:off x="3381852" y="2471663"/>
            <a:ext cx="2304256" cy="720080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0929" y="2105710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en-GB" dirty="0"/>
          </a:p>
        </p:txBody>
      </p:sp>
      <p:sp>
        <p:nvSpPr>
          <p:cNvPr id="22" name="Curved Down Arrow 21"/>
          <p:cNvSpPr/>
          <p:nvPr/>
        </p:nvSpPr>
        <p:spPr>
          <a:xfrm rot="10800000">
            <a:off x="5868145" y="4221088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rot="10800000">
            <a:off x="871089" y="4244489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3381851" y="4221088"/>
            <a:ext cx="2304256" cy="720080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7714" y="4481973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861089" y="2170630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389085" y="4419863"/>
            <a:ext cx="14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638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A417FF-DBB0-4D72-A352-9412FE59FF02}"/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purl.org/dc/elements/1.1/"/>
    <ds:schemaRef ds:uri="http://schemas.microsoft.com/office/2006/metadata/properties"/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91257</TotalTime>
  <Words>47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«Bridge» loan  |   Moneyflow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4155</cp:revision>
  <cp:lastPrinted>2015-11-08T05:21:46Z</cp:lastPrinted>
  <dcterms:created xsi:type="dcterms:W3CDTF">2014-10-16T06:51:06Z</dcterms:created>
  <dcterms:modified xsi:type="dcterms:W3CDTF">2016-03-16T07:54:47Z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