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729" r:id="rId5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Yury German" initials="YG" lastIdx="5" clrIdx="5">
    <p:extLst>
      <p:ext uri="{19B8F6BF-5375-455C-9EA6-DF929625EA0E}">
        <p15:presenceInfo xmlns:p15="http://schemas.microsoft.com/office/powerpoint/2012/main" userId="Yury German" providerId="None"/>
      </p:ext>
    </p:extLst>
  </p:cmAuthor>
  <p:cmAuthor id="2" name="Maxim Chernuschenko" initials="MC" lastIdx="7" clrIdx="0">
    <p:extLst/>
  </p:cmAuthor>
  <p:cmAuthor id="3" name="Sergey Alexandrov" initials="SA" lastIdx="1" clrIdx="1">
    <p:extLst/>
  </p:cmAuthor>
  <p:cmAuthor id="4" name="User" initials="U" lastIdx="31" clrIdx="2"/>
  <p:cmAuthor id="5" name="Artem Andreev" initials="AA" lastIdx="10" clrIdx="3">
    <p:extLst>
      <p:ext uri="{19B8F6BF-5375-455C-9EA6-DF929625EA0E}">
        <p15:presenceInfo xmlns:p15="http://schemas.microsoft.com/office/powerpoint/2012/main" userId="Artem Andreev" providerId="None"/>
      </p:ext>
    </p:extLst>
  </p:cmAuthor>
  <p:cmAuthor id="6" name="Trifonov Alexey" initials="TA" lastIdx="7" clrIdx="4">
    <p:extLst>
      <p:ext uri="{19B8F6BF-5375-455C-9EA6-DF929625EA0E}">
        <p15:presenceInfo xmlns:p15="http://schemas.microsoft.com/office/powerpoint/2012/main" userId="eb7241aac44da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7DB1"/>
    <a:srgbClr val="C7E6A4"/>
    <a:srgbClr val="9EB9DA"/>
    <a:srgbClr val="FFFF66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9" autoAdjust="0"/>
    <p:restoredTop sz="94133" autoAdjust="0"/>
  </p:normalViewPr>
  <p:slideViewPr>
    <p:cSldViewPr>
      <p:cViewPr varScale="1">
        <p:scale>
          <a:sx n="72" d="100"/>
          <a:sy n="72" d="100"/>
        </p:scale>
        <p:origin x="1116" y="41"/>
      </p:cViewPr>
      <p:guideLst>
        <p:guide orient="horz" pos="2160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F5071B-05EB-4AEF-BA7D-8A1E6AA385D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9B5500-2B93-469C-92D5-C4759F8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16.03.2016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9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7183" y="81223"/>
            <a:ext cx="576064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ru-RU" b="1" dirty="0"/>
              <a:t>«</a:t>
            </a:r>
            <a:r>
              <a:rPr lang="en-US" b="1" dirty="0"/>
              <a:t>Bridge</a:t>
            </a:r>
            <a:r>
              <a:rPr lang="ru-RU" b="1" dirty="0"/>
              <a:t>»</a:t>
            </a:r>
            <a:r>
              <a:rPr lang="en-US" b="1" dirty="0"/>
              <a:t> loan </a:t>
            </a:r>
            <a:r>
              <a:rPr lang="en-US" dirty="0"/>
              <a:t> |   Moneyflow scheme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589240"/>
            <a:ext cx="8735689" cy="623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The Credit Line in Myanmar is secured by Deposit in Singapore</a:t>
            </a:r>
          </a:p>
          <a:p>
            <a:pPr>
              <a:spcBef>
                <a:spcPts val="300"/>
              </a:spcBef>
            </a:pPr>
            <a:r>
              <a:rPr lang="en-US" sz="1600" dirty="0"/>
              <a:t>No clear understanding about contractual relations between UOB branches in Myanmar and Singapore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195122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APV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96336" y="3195122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1937" y="980728"/>
            <a:ext cx="0" cy="47525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Singapore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Myanmar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3674" y="3195122"/>
            <a:ext cx="1152128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UOB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436096" y="3195122"/>
            <a:ext cx="1152128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UOB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971600" y="2475042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5936120" y="2471663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7453" y="4526905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389085" y="1988840"/>
            <a:ext cx="14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Line</a:t>
            </a:r>
            <a:endParaRPr lang="en-GB" dirty="0"/>
          </a:p>
        </p:txBody>
      </p:sp>
      <p:sp>
        <p:nvSpPr>
          <p:cNvPr id="20" name="Curved Down Arrow 19"/>
          <p:cNvSpPr/>
          <p:nvPr/>
        </p:nvSpPr>
        <p:spPr>
          <a:xfrm>
            <a:off x="3381852" y="2471663"/>
            <a:ext cx="2304256" cy="720080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0929" y="2105710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  <a:endParaRPr lang="en-GB" dirty="0"/>
          </a:p>
        </p:txBody>
      </p:sp>
      <p:sp>
        <p:nvSpPr>
          <p:cNvPr id="22" name="Curved Down Arrow 21"/>
          <p:cNvSpPr/>
          <p:nvPr/>
        </p:nvSpPr>
        <p:spPr>
          <a:xfrm rot="10800000">
            <a:off x="5868145" y="4221088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rot="10800000">
            <a:off x="871089" y="4244489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3381851" y="4221088"/>
            <a:ext cx="2304256" cy="720080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7714" y="4481973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861089" y="2170630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389085" y="4419863"/>
            <a:ext cx="14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638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8739FF-93EB-4352-9D60-23937892587C}"/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purl.org/dc/elements/1.1/"/>
    <ds:schemaRef ds:uri="http://schemas.microsoft.com/office/2006/metadata/properties"/>
    <ds:schemaRef ds:uri="http://purl.org/dc/terms/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91257</TotalTime>
  <Words>47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«Bridge» loan  |   Moneyflow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Rinat Gataullin</cp:lastModifiedBy>
  <cp:revision>4155</cp:revision>
  <cp:lastPrinted>2015-11-08T05:21:46Z</cp:lastPrinted>
  <dcterms:created xsi:type="dcterms:W3CDTF">2014-10-16T06:51:06Z</dcterms:created>
  <dcterms:modified xsi:type="dcterms:W3CDTF">2016-03-16T07:54:47Z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