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733" r:id="rId5"/>
  </p:sldIdLst>
  <p:sldSz cx="9144000" cy="6858000" type="screen4x3"/>
  <p:notesSz cx="7010400" cy="9296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Yury German" initials="YG" lastIdx="5" clrIdx="5">
    <p:extLst>
      <p:ext uri="{19B8F6BF-5375-455C-9EA6-DF929625EA0E}">
        <p15:presenceInfo xmlns:p15="http://schemas.microsoft.com/office/powerpoint/2012/main" userId="Yury German" providerId="None"/>
      </p:ext>
    </p:extLst>
  </p:cmAuthor>
  <p:cmAuthor id="2" name="Maxim Chernuschenko" initials="MC" lastIdx="7" clrIdx="0">
    <p:extLst/>
  </p:cmAuthor>
  <p:cmAuthor id="3" name="Sergey Alexandrov" initials="SA" lastIdx="1" clrIdx="1">
    <p:extLst/>
  </p:cmAuthor>
  <p:cmAuthor id="4" name="User" initials="U" lastIdx="31" clrIdx="2"/>
  <p:cmAuthor id="5" name="Artem Andreev" initials="AA" lastIdx="10" clrIdx="3">
    <p:extLst>
      <p:ext uri="{19B8F6BF-5375-455C-9EA6-DF929625EA0E}">
        <p15:presenceInfo xmlns:p15="http://schemas.microsoft.com/office/powerpoint/2012/main" userId="Artem Andreev" providerId="None"/>
      </p:ext>
    </p:extLst>
  </p:cmAuthor>
  <p:cmAuthor id="6" name="Trifonov Alexey" initials="TA" lastIdx="7" clrIdx="4">
    <p:extLst>
      <p:ext uri="{19B8F6BF-5375-455C-9EA6-DF929625EA0E}">
        <p15:presenceInfo xmlns:p15="http://schemas.microsoft.com/office/powerpoint/2012/main" userId="eb7241aac44da6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957DB1"/>
    <a:srgbClr val="C7E6A4"/>
    <a:srgbClr val="9EB9DA"/>
    <a:srgbClr val="FFFF66"/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9" autoAdjust="0"/>
    <p:restoredTop sz="94133" autoAdjust="0"/>
  </p:normalViewPr>
  <p:slideViewPr>
    <p:cSldViewPr>
      <p:cViewPr varScale="1">
        <p:scale>
          <a:sx n="72" d="100"/>
          <a:sy n="72" d="100"/>
        </p:scale>
        <p:origin x="382" y="43"/>
      </p:cViewPr>
      <p:guideLst>
        <p:guide orient="horz" pos="2160"/>
        <p:guide pos="2925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F5071B-05EB-4AEF-BA7D-8A1E6AA385D3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79B5500-2B93-469C-92D5-C4759F8C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9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811F612-6801-4D4C-A0B7-C9E3864A2EA0}" type="datetimeFigureOut">
              <a:rPr lang="ru-RU" smtClean="0"/>
              <a:pPr/>
              <a:t>08.03.2016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CAF8928-5D96-4E18-BE87-4F1720F2B4F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00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F8928-5D96-4E18-BE87-4F1720F2B4F1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007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588D-9E94-4144-9DA3-F84C352C206B}" type="datetime1">
              <a:rPr lang="ru-RU" smtClean="0"/>
              <a:pPr/>
              <a:t>08.03.2016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Picture 2" descr="http://finstar.com/front/fix/pre_foot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64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40F4-0E4D-4221-AF7C-55BA2A9DB0CA}" type="datetime1">
              <a:rPr lang="ru-RU" smtClean="0"/>
              <a:pPr/>
              <a:t>08.03.2016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56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43346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9389-570E-415D-9E4D-B1EB6D3575E2}" type="datetime1">
              <a:rPr lang="ru-RU" smtClean="0"/>
              <a:pPr/>
              <a:t>08.03.2016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66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A7EC-9A80-4032-9534-DF1BF1E144B2}" type="datetime1">
              <a:rPr lang="ru-RU" smtClean="0"/>
              <a:pPr/>
              <a:t>08.03.2016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F983-D4E0-4AC2-ABC3-C89C800AC54E}" type="datetime1">
              <a:rPr lang="ru-RU" smtClean="0"/>
              <a:pPr/>
              <a:t>08.03.2016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07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49DA-2B70-4C70-AADC-6EA99B8BD7A8}" type="datetime1">
              <a:rPr lang="ru-RU" smtClean="0"/>
              <a:pPr/>
              <a:t>08.03.2016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1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959049"/>
            <a:ext cx="4040188" cy="381719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340768"/>
            <a:ext cx="4040188" cy="478539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959049"/>
            <a:ext cx="4041775" cy="381719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340768"/>
            <a:ext cx="4041775" cy="478539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A12F-C88F-4C19-974A-BB3C2204DDEC}" type="datetime1">
              <a:rPr lang="ru-RU" smtClean="0"/>
              <a:pPr/>
              <a:t>08.03.2016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23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A9EB-8B72-47E9-84EB-C85F8ABB4663}" type="datetime1">
              <a:rPr lang="ru-RU" smtClean="0"/>
              <a:pPr/>
              <a:t>08.03.2016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94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8D49-0218-44CB-A4E1-9492E9B21D5F}" type="datetime1">
              <a:rPr lang="ru-RU" smtClean="0"/>
              <a:pPr/>
              <a:t>08.03.2016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35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3008313" cy="10180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692696"/>
            <a:ext cx="5111750" cy="543346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700808"/>
            <a:ext cx="3008313" cy="44253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31A-724C-4847-AA46-A8BA387B75F9}" type="datetime1">
              <a:rPr lang="ru-RU" smtClean="0"/>
              <a:pPr/>
              <a:t>08.03.2016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14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CA34-F0F1-4791-8DA0-79530C852FFA}" type="datetime1">
              <a:rPr lang="ru-RU" smtClean="0"/>
              <a:pPr/>
              <a:t>08.03.2016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74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0" y="6293136"/>
            <a:ext cx="9144000" cy="56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finstar.com/front/fix/pre_foot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159540" cy="3122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28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10F41-CB58-4F6B-BE82-03F044FE9CA2}" type="datetime1">
              <a:rPr lang="ru-RU" smtClean="0"/>
              <a:pPr/>
              <a:t>08.03.2016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8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67004" y="6525344"/>
            <a:ext cx="720080" cy="28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537183" y="81223"/>
            <a:ext cx="576064" cy="38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159540" cy="312281"/>
          </a:xfrm>
        </p:spPr>
        <p:txBody>
          <a:bodyPr/>
          <a:lstStyle/>
          <a:p>
            <a:r>
              <a:rPr lang="en-US" b="1" dirty="0"/>
              <a:t>Equity funding</a:t>
            </a:r>
            <a:r>
              <a:rPr lang="en-US" dirty="0"/>
              <a:t>  |   Moneyflow scheme</a:t>
            </a:r>
            <a:endParaRPr lang="ru-RU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70714" y="5902091"/>
            <a:ext cx="864108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/>
              <a:t>No any authorities’ permission nor specific license required for DCL’ operations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395536" y="2784101"/>
            <a:ext cx="1152128" cy="10081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APV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596336" y="2784101"/>
            <a:ext cx="1152128" cy="10081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Partner</a:t>
            </a:r>
            <a:r>
              <a:rPr lang="en-US" baseline="30000" dirty="0"/>
              <a:t>(*)</a:t>
            </a:r>
            <a:endParaRPr lang="en-GB" baseline="30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339752" y="916998"/>
            <a:ext cx="0" cy="4752528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0714" y="968743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Singapore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43357" y="973044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Myanmar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71800" y="2753798"/>
            <a:ext cx="1152128" cy="10081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DCL</a:t>
            </a:r>
            <a:endParaRPr lang="en-GB" dirty="0"/>
          </a:p>
        </p:txBody>
      </p:sp>
      <p:sp>
        <p:nvSpPr>
          <p:cNvPr id="16" name="Curved Down Arrow 15"/>
          <p:cNvSpPr/>
          <p:nvPr/>
        </p:nvSpPr>
        <p:spPr>
          <a:xfrm>
            <a:off x="1251570" y="2064021"/>
            <a:ext cx="2240310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Curved Down Arrow 16"/>
          <p:cNvSpPr/>
          <p:nvPr/>
        </p:nvSpPr>
        <p:spPr>
          <a:xfrm>
            <a:off x="3543474" y="2060848"/>
            <a:ext cx="2396678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1726763"/>
            <a:ext cx="334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Charter capital   contribution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990742" y="1716330"/>
            <a:ext cx="140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Deposit</a:t>
            </a:r>
            <a:endParaRPr lang="en-GB" dirty="0"/>
          </a:p>
        </p:txBody>
      </p:sp>
      <p:sp>
        <p:nvSpPr>
          <p:cNvPr id="23" name="Curved Down Arrow 22"/>
          <p:cNvSpPr/>
          <p:nvPr/>
        </p:nvSpPr>
        <p:spPr>
          <a:xfrm rot="10800000">
            <a:off x="5929218" y="3789040"/>
            <a:ext cx="2203299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Curved Down Arrow 23"/>
          <p:cNvSpPr/>
          <p:nvPr/>
        </p:nvSpPr>
        <p:spPr>
          <a:xfrm rot="10800000">
            <a:off x="1187624" y="3789040"/>
            <a:ext cx="2016224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Curved Down Arrow 24"/>
          <p:cNvSpPr/>
          <p:nvPr/>
        </p:nvSpPr>
        <p:spPr>
          <a:xfrm rot="10800000">
            <a:off x="3214783" y="3789040"/>
            <a:ext cx="5317657" cy="1190350"/>
          </a:xfrm>
          <a:prstGeom prst="curvedDownArrow">
            <a:avLst>
              <a:gd name="adj1" fmla="val 15347"/>
              <a:gd name="adj2" fmla="val 2968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60032" y="4996614"/>
            <a:ext cx="257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Consultancy agreement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1043608" y="4470731"/>
            <a:ext cx="289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Dividend to     shareholder</a:t>
            </a:r>
          </a:p>
          <a:p>
            <a:r>
              <a:rPr lang="en-US" dirty="0"/>
              <a:t>             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5472099" y="2782983"/>
            <a:ext cx="1152128" cy="10081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CB-BANK</a:t>
            </a:r>
            <a:endParaRPr lang="en-GB" dirty="0"/>
          </a:p>
        </p:txBody>
      </p:sp>
      <p:sp>
        <p:nvSpPr>
          <p:cNvPr id="28" name="Curved Down Arrow 27"/>
          <p:cNvSpPr/>
          <p:nvPr/>
        </p:nvSpPr>
        <p:spPr>
          <a:xfrm rot="10800000">
            <a:off x="3614366" y="3771817"/>
            <a:ext cx="2203299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Curved Down Arrow 28"/>
          <p:cNvSpPr/>
          <p:nvPr/>
        </p:nvSpPr>
        <p:spPr>
          <a:xfrm>
            <a:off x="6048163" y="2049338"/>
            <a:ext cx="2396678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57284" y="2058793"/>
            <a:ext cx="72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SBLC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5868513" y="3880012"/>
            <a:ext cx="2576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 line</a:t>
            </a:r>
            <a:endParaRPr lang="en-GB" dirty="0"/>
          </a:p>
          <a:p>
            <a:pPr algn="ctr"/>
            <a:r>
              <a:rPr lang="en-US" dirty="0"/>
              <a:t>+11%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4035616" y="3865338"/>
            <a:ext cx="140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Deposit </a:t>
            </a:r>
          </a:p>
          <a:p>
            <a:pPr algn="ctr"/>
            <a:r>
              <a:rPr lang="en-US" dirty="0"/>
              <a:t>+8%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6152478" y="1683339"/>
            <a:ext cx="211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 By Credit line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270714" y="6454555"/>
            <a:ext cx="864108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sz="1400" baseline="30000" dirty="0"/>
              <a:t>(*)</a:t>
            </a:r>
            <a:r>
              <a:rPr lang="en-US" sz="1400" dirty="0"/>
              <a:t> – MFI or Pawnshop</a:t>
            </a:r>
            <a:endParaRPr lang="en-GB" sz="1600" baseline="30000" dirty="0"/>
          </a:p>
        </p:txBody>
      </p:sp>
    </p:spTree>
    <p:extLst>
      <p:ext uri="{BB962C8B-B14F-4D97-AF65-F5344CB8AC3E}">
        <p14:creationId xmlns:p14="http://schemas.microsoft.com/office/powerpoint/2010/main" val="9470321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Finstar">
      <a:dk1>
        <a:sysClr val="windowText" lastClr="000000"/>
      </a:dk1>
      <a:lt1>
        <a:sysClr val="window" lastClr="FFFFFF"/>
      </a:lt1>
      <a:dk2>
        <a:srgbClr val="001E69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327DF5"/>
      </a:accent5>
      <a:accent6>
        <a:srgbClr val="F79646"/>
      </a:accent6>
      <a:hlink>
        <a:srgbClr val="001E69"/>
      </a:hlink>
      <a:folHlink>
        <a:srgbClr val="8064A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3128248957E940845FBDA913C3E085" ma:contentTypeVersion="2" ma:contentTypeDescription="Create a new document." ma:contentTypeScope="" ma:versionID="2ffa383800078fc3f85a4e8c680b2303">
  <xsd:schema xmlns:xsd="http://www.w3.org/2001/XMLSchema" xmlns:xs="http://www.w3.org/2001/XMLSchema" xmlns:p="http://schemas.microsoft.com/office/2006/metadata/properties" xmlns:ns2="9de6a297-4883-49b5-b734-272fd15c37c5" targetNamespace="http://schemas.microsoft.com/office/2006/metadata/properties" ma:root="true" ma:fieldsID="963a402012eff12b22321bfd757036a3" ns2:_="">
    <xsd:import namespace="9de6a297-4883-49b5-b734-272fd15c37c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e6a297-4883-49b5-b734-272fd15c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D744CA-3AB8-4085-B612-865820C2A716}"/>
</file>

<file path=customXml/itemProps2.xml><?xml version="1.0" encoding="utf-8"?>
<ds:datastoreItem xmlns:ds="http://schemas.openxmlformats.org/officeDocument/2006/customXml" ds:itemID="{21E2F406-45BB-417B-90C1-E21A37B5D17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9de6a297-4883-49b5-b734-272fd15c37c5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39A644C-6ECB-40D7-AE5A-943F15FDFD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91291</TotalTime>
  <Words>56</Words>
  <Application>Microsoft Office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Equity funding  |   Moneyflow scheme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Alexandrov S</dc:creator>
  <cp:lastModifiedBy>Rinat Gataullin</cp:lastModifiedBy>
  <cp:revision>4160</cp:revision>
  <cp:lastPrinted>2015-11-08T05:21:46Z</cp:lastPrinted>
  <dcterms:created xsi:type="dcterms:W3CDTF">2014-10-16T06:51:06Z</dcterms:created>
  <dcterms:modified xsi:type="dcterms:W3CDTF">2016-03-08T08:45:56Z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0x010100163128248957E940845FBDA913C3E085</vt:lpwstr>
  </property>
</Properties>
</file>