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33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59" d="100"/>
          <a:sy n="59" d="100"/>
        </p:scale>
        <p:origin x="1488" y="3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Equity funding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949280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No any authorities’ permission nor specific license required to execute Trust agreement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Pawn</a:t>
            </a:r>
          </a:p>
          <a:p>
            <a:pPr algn="ctr"/>
            <a:r>
              <a:rPr lang="en-US" dirty="0"/>
              <a:t>Shop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39752" y="91699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243" y="99116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7889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1251570" y="2064021"/>
            <a:ext cx="303239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4746748" y="2060642"/>
            <a:ext cx="349362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26763"/>
            <a:ext cx="33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 capital   contribution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23172" y="1691969"/>
            <a:ext cx="2969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 Agreement</a:t>
            </a:r>
          </a:p>
          <a:p>
            <a:pPr algn="ctr"/>
            <a:r>
              <a:rPr lang="en-US" sz="900" dirty="0"/>
              <a:t> </a:t>
            </a:r>
          </a:p>
          <a:p>
            <a:pPr algn="ctr"/>
            <a:r>
              <a:rPr lang="en-US" dirty="0"/>
              <a:t>0% </a:t>
            </a:r>
          </a:p>
          <a:p>
            <a:pPr algn="ctr"/>
            <a:r>
              <a:rPr lang="en-US" dirty="0"/>
              <a:t>interest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663555" y="4082804"/>
            <a:ext cx="18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agreement</a:t>
            </a:r>
            <a:endParaRPr lang="en-GB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4644008" y="3789040"/>
            <a:ext cx="3488510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1187624" y="3789040"/>
            <a:ext cx="30963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4283968" y="3789040"/>
            <a:ext cx="4248472" cy="9361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6312" y="4677153"/>
            <a:ext cx="25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Consultancy agreement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470731"/>
            <a:ext cx="28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Dividend to     shareholder</a:t>
            </a:r>
          </a:p>
          <a:p>
            <a:r>
              <a:rPr lang="en-US" dirty="0"/>
              <a:t>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B379E0-5622-4AE4-B8E3-07DC42CA21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91264</TotalTime>
  <Words>43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Equity funding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4158</cp:revision>
  <cp:lastPrinted>2015-11-08T05:21:46Z</cp:lastPrinted>
  <dcterms:created xsi:type="dcterms:W3CDTF">2014-10-16T06:51:06Z</dcterms:created>
  <dcterms:modified xsi:type="dcterms:W3CDTF">2016-03-05T07:17:12Z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