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729" r:id="rId5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72" d="100"/>
          <a:sy n="72" d="100"/>
        </p:scale>
        <p:origin x="1116" y="4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17.03.2016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17.03.2016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ru-RU" b="1" dirty="0"/>
              <a:t>«</a:t>
            </a:r>
            <a:r>
              <a:rPr lang="en-US" b="1" dirty="0"/>
              <a:t>Bridge</a:t>
            </a:r>
            <a:r>
              <a:rPr lang="ru-RU" b="1" dirty="0"/>
              <a:t>»</a:t>
            </a:r>
            <a:r>
              <a:rPr lang="en-US" b="1" dirty="0"/>
              <a:t> loan </a:t>
            </a:r>
            <a:r>
              <a:rPr lang="en-US" dirty="0"/>
              <a:t> |   Moneyflow scheme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589240"/>
            <a:ext cx="8735689" cy="623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The Credit Line in Myanmar is secured by Deposit in Vietnam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No clear understanding about contractual relations between Banks in Vietnam and Myanmar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LE_VN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596336" y="3195122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LE_MM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1937" y="980728"/>
            <a:ext cx="0" cy="475252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Vietnam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Myanmar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776" y="3195122"/>
            <a:ext cx="122398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VietinBank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075837" y="3195122"/>
            <a:ext cx="1512387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Mitsubishi Bank</a:t>
            </a:r>
            <a:endParaRPr lang="en-GB" dirty="0"/>
          </a:p>
        </p:txBody>
      </p:sp>
      <p:sp>
        <p:nvSpPr>
          <p:cNvPr id="16" name="Curved Down Arrow 15"/>
          <p:cNvSpPr/>
          <p:nvPr/>
        </p:nvSpPr>
        <p:spPr>
          <a:xfrm>
            <a:off x="971600" y="2475042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5936120" y="2471663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37453" y="4526905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389085" y="1988840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3381852" y="2471663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0929" y="210571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2" name="Curved Down Arrow 21"/>
          <p:cNvSpPr/>
          <p:nvPr/>
        </p:nvSpPr>
        <p:spPr>
          <a:xfrm rot="10800000">
            <a:off x="5868145" y="4221088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>
            <a:off x="871089" y="4244489"/>
            <a:ext cx="2304256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3381851" y="4221088"/>
            <a:ext cx="2304256" cy="720080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7714" y="4481973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861089" y="2170630"/>
            <a:ext cx="104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89085" y="4419863"/>
            <a:ext cx="14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638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purl.org/dc/terms/"/>
    <ds:schemaRef ds:uri="9de6a297-4883-49b5-b734-272fd15c37c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503021-1C57-4877-BE11-30A9DA98BE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91258</TotalTime>
  <Words>47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«Bridge» loan  |   Moneyflow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4156</cp:revision>
  <cp:lastPrinted>2015-11-08T05:21:46Z</cp:lastPrinted>
  <dcterms:created xsi:type="dcterms:W3CDTF">2014-10-16T06:51:06Z</dcterms:created>
  <dcterms:modified xsi:type="dcterms:W3CDTF">2016-03-17T05:13:55Z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