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733" r:id="rId5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Yury German" initials="YG" lastIdx="5" clrIdx="5">
    <p:extLst>
      <p:ext uri="{19B8F6BF-5375-455C-9EA6-DF929625EA0E}">
        <p15:presenceInfo xmlns:p15="http://schemas.microsoft.com/office/powerpoint/2012/main" userId="Yury German" providerId="None"/>
      </p:ext>
    </p:extLst>
  </p:cmAuthor>
  <p:cmAuthor id="2" name="Maxim Chernuschenko" initials="MC" lastIdx="7" clrIdx="0">
    <p:extLst/>
  </p:cmAuthor>
  <p:cmAuthor id="3" name="Sergey Alexandrov" initials="SA" lastIdx="1" clrIdx="1">
    <p:extLst/>
  </p:cmAuthor>
  <p:cmAuthor id="4" name="User" initials="U" lastIdx="31" clrIdx="2"/>
  <p:cmAuthor id="5" name="Artem Andreev" initials="AA" lastIdx="10" clrIdx="3">
    <p:extLst>
      <p:ext uri="{19B8F6BF-5375-455C-9EA6-DF929625EA0E}">
        <p15:presenceInfo xmlns:p15="http://schemas.microsoft.com/office/powerpoint/2012/main" userId="Artem Andreev" providerId="None"/>
      </p:ext>
    </p:extLst>
  </p:cmAuthor>
  <p:cmAuthor id="6" name="Trifonov Alexey" initials="TA" lastIdx="7" clrIdx="4">
    <p:extLst>
      <p:ext uri="{19B8F6BF-5375-455C-9EA6-DF929625EA0E}">
        <p15:presenceInfo xmlns:p15="http://schemas.microsoft.com/office/powerpoint/2012/main" userId="eb7241aac44da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7DB1"/>
    <a:srgbClr val="C7E6A4"/>
    <a:srgbClr val="9EB9DA"/>
    <a:srgbClr val="FFFF66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9" autoAdjust="0"/>
    <p:restoredTop sz="94133" autoAdjust="0"/>
  </p:normalViewPr>
  <p:slideViewPr>
    <p:cSldViewPr>
      <p:cViewPr varScale="1">
        <p:scale>
          <a:sx n="59" d="100"/>
          <a:sy n="59" d="100"/>
        </p:scale>
        <p:origin x="1488" y="31"/>
      </p:cViewPr>
      <p:guideLst>
        <p:guide orient="horz" pos="2160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F5071B-05EB-4AEF-BA7D-8A1E6AA385D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9B5500-2B93-469C-92D5-C4759F8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07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7183" y="81223"/>
            <a:ext cx="576064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b="1" dirty="0"/>
              <a:t>Partner funding</a:t>
            </a:r>
            <a:r>
              <a:rPr lang="en-US" dirty="0"/>
              <a:t>  |   Moneyflow scheme</a:t>
            </a:r>
            <a:endParaRPr lang="ru-R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949280"/>
            <a:ext cx="86410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No any authorities’ permission nor specific license required from DCL to run this scheme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96336" y="2784101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847889" y="2753798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1251570" y="2064021"/>
            <a:ext cx="303239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4746748" y="2060642"/>
            <a:ext cx="349362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1570" y="1691969"/>
            <a:ext cx="29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Deposit agreement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023172" y="1691969"/>
            <a:ext cx="2969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Agreement</a:t>
            </a:r>
          </a:p>
          <a:p>
            <a:pPr algn="ctr"/>
            <a:r>
              <a:rPr lang="en-US" sz="9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63555" y="4082804"/>
            <a:ext cx="185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agreement</a:t>
            </a:r>
            <a:endParaRPr lang="en-GB" dirty="0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4644008" y="3789040"/>
            <a:ext cx="3488510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1187624" y="3789040"/>
            <a:ext cx="309634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1570" y="4470731"/>
            <a:ext cx="268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Deposit agreement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32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F83B35-D3A8-431F-B564-C9C9DB8A4841}"/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purl.org/dc/terms/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91268</TotalTime>
  <Words>34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Partner funding  |   Moneyflow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Rinat Gataullin</cp:lastModifiedBy>
  <cp:revision>4160</cp:revision>
  <cp:lastPrinted>2015-11-08T05:21:46Z</cp:lastPrinted>
  <dcterms:created xsi:type="dcterms:W3CDTF">2014-10-16T06:51:06Z</dcterms:created>
  <dcterms:modified xsi:type="dcterms:W3CDTF">2016-03-08T04:42:23Z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