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6e99bb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6e99bb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6e99bb9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6e99bb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b6e99bb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b6e99bb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62bfb9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62bfb9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2ded22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2ded22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2ded22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2ded22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2ded22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2ded22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c2ded22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c2ded22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c2ded22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c2ded22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2ded22b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2ded22b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c2ded22b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c2ded22b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RVnOetpduQx1PpqH2EUDfg9ojh1Q8YYl/view" TargetMode="External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P5AyIrjPVJPN59y5qPFQnhbPA4wAP-_7/view" TargetMode="External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jxjIqSxCEXNqL7v4IFlyEMX9x2gK-2pZ/view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950" y="1809750"/>
            <a:ext cx="33337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SoccerBot by MakeBlock Robot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543500" y="2710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Antone Evans and Zach Goins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282522" y="3676300"/>
            <a:ext cx="1246346" cy="1213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063322" y="4046750"/>
            <a:ext cx="1246346" cy="1213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816972" y="3676300"/>
            <a:ext cx="1246346" cy="1213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570622" y="4046750"/>
            <a:ext cx="1246346" cy="1213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24272" y="3676300"/>
            <a:ext cx="1246346" cy="1213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 title="Straigh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675" y="828775"/>
            <a:ext cx="6738648" cy="37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297450" y="198300"/>
            <a:ext cx="84774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Hitting Ball Straight On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 title="Lef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075" y="888425"/>
            <a:ext cx="7073299" cy="39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297450" y="198300"/>
            <a:ext cx="84774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Hitting Ball from Left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 title="Righ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675" y="740475"/>
            <a:ext cx="7556650" cy="425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297450" y="198300"/>
            <a:ext cx="84774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Hitting Ball from Right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0" y="891450"/>
            <a:ext cx="8520600" cy="10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98500" y="1794125"/>
            <a:ext cx="8520600" cy="1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create a soccerBot that will be able to hit a soccer ball no matter the angle.</a:t>
            </a:r>
            <a:endParaRPr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soccerBot should use its ultrasonic sensor along with the written code to accomplish this task.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4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50" y="714375"/>
            <a:ext cx="29146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025" y="0"/>
            <a:ext cx="31432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6200" y="360363"/>
            <a:ext cx="1821149" cy="18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419350"/>
            <a:ext cx="3510476" cy="26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1913" y="2419350"/>
            <a:ext cx="14001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13363" y="3333038"/>
            <a:ext cx="43719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Hitting Ball Straight On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950" y="1017725"/>
            <a:ext cx="33034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Hitting Ball from Left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825" y="1281675"/>
            <a:ext cx="57721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Hitting Ball from Right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88" y="1418000"/>
            <a:ext cx="67532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End Result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balls distance from the robot the robot would make the logical choice to hit the ball either straight on or from a right or left angel.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was unable to work because of the ultrasonic sensor not being able to work.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50" y="2176525"/>
            <a:ext cx="2966975" cy="29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End Result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demoing in class purposes we will run the code that hits the ball straight 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demo video shows the ball being hit from all three angels.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possible because we uploaded each segment of the code and made the decision for the soccerBot.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806800" y="1548100"/>
            <a:ext cx="3530400" cy="17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Demo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