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b190f6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b190f6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b190f6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b190f6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b190f6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b190f6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b190f6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b190f6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b190f6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3b190f6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b190f6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3b190f6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b190f6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b190f6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highlight>
                  <a:schemeClr val="lt1"/>
                </a:highlight>
              </a:rPr>
              <a:t>Rol  del  lóbulo  temporal  izquierdo  en  la  adquisición  y  procesamiento  de  categorías: análisis mediante estimulación magnética transcraneana en sujetos normales y autistas. </a:t>
            </a:r>
            <a:endParaRPr b="1" sz="20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</a:rPr>
              <a:t>Objetivos: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</a:rPr>
              <a:t>estudiar   el   rol   del   lóbulo   temporal   anterior izquierdo(LTAI)   en   la   adquisición   y 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</a:rPr>
              <a:t>procesamiento de categorías en sujetos neurotípicos y autistas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TDCS: Transcraneal direct current stimulation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Aplicación</a:t>
            </a:r>
            <a:r>
              <a:rPr lang="es-419">
                <a:solidFill>
                  <a:schemeClr val="dk1"/>
                </a:solidFill>
              </a:rPr>
              <a:t> de TDCS sobre </a:t>
            </a:r>
            <a:r>
              <a:rPr lang="es-419">
                <a:solidFill>
                  <a:schemeClr val="dk1"/>
                </a:solidFill>
              </a:rPr>
              <a:t>lóbulo</a:t>
            </a:r>
            <a:r>
              <a:rPr lang="es-419">
                <a:solidFill>
                  <a:schemeClr val="dk1"/>
                </a:solidFill>
              </a:rPr>
              <a:t> temporal anterior izquierdo en pacientes autistas y </a:t>
            </a:r>
            <a:r>
              <a:rPr lang="es-419">
                <a:solidFill>
                  <a:schemeClr val="dk1"/>
                </a:solidFill>
              </a:rPr>
              <a:t>neurotípicos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13" y="1227125"/>
            <a:ext cx="39719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089775" y="1168375"/>
            <a:ext cx="3742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i="1" lang="es-419" sz="1700" u="sng"/>
              <a:t>Categorizacion basada en reglas</a:t>
            </a:r>
            <a:r>
              <a:rPr lang="es-419"/>
              <a:t>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parches de Gabor son figuras de barras blancas y negras.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barras tienen una frecuencia espacial y una orientacion.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Se crean categorias definidas por alguna de las dos variables anteriores. En nuestro caso las categorias A y B estan definidas a partir de la frecuencia espacial.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El diseño se realizo en la plataforma psychopy usando como base el paper de Maddox 2004.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de categorizacion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761250" y="1152475"/>
            <a:ext cx="30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2)</a:t>
            </a:r>
            <a:r>
              <a:rPr i="1" lang="es-419" u="sng">
                <a:solidFill>
                  <a:schemeClr val="dk1"/>
                </a:solidFill>
              </a:rPr>
              <a:t> Integracion de la informacion:</a:t>
            </a:r>
            <a:r>
              <a:rPr lang="es-419">
                <a:solidFill>
                  <a:schemeClr val="dk1"/>
                </a:solidFill>
              </a:rPr>
              <a:t> </a:t>
            </a:r>
            <a:r>
              <a:rPr lang="es-419" sz="1600">
                <a:solidFill>
                  <a:schemeClr val="dk1"/>
                </a:solidFill>
              </a:rPr>
              <a:t>Se usan tambien parches de Gabor, pero para discernir entre categorias es importante tener en cuenta tanto la frecuencia espacial como la orientacion.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95450" y="1222075"/>
            <a:ext cx="43779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70296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de </a:t>
            </a:r>
            <a:r>
              <a:rPr lang="es-419"/>
              <a:t>categorización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636000" y="1192775"/>
            <a:ext cx="41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3) </a:t>
            </a:r>
            <a:r>
              <a:rPr i="1" lang="es-419" u="sng">
                <a:solidFill>
                  <a:schemeClr val="dk1"/>
                </a:solidFill>
              </a:rPr>
              <a:t>Categorización</a:t>
            </a:r>
            <a:r>
              <a:rPr i="1" lang="es-419" u="sng">
                <a:solidFill>
                  <a:schemeClr val="dk1"/>
                </a:solidFill>
              </a:rPr>
              <a:t> de prototipos</a:t>
            </a:r>
            <a:r>
              <a:rPr lang="es-419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Se crean figuras a partir de 9 puntos distribuidos en el espacio y variaciones del prototipo con diferentes grados de distorsion que deben ser categorizadas como protipicas o no.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950"/>
            <a:ext cx="4260300" cy="334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de categorización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u="sng">
                <a:solidFill>
                  <a:schemeClr val="dk1"/>
                </a:solidFill>
                <a:highlight>
                  <a:schemeClr val="lt1"/>
                </a:highlight>
              </a:rPr>
              <a:t>4)Relaciones de equivalencia: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</a:rPr>
              <a:t>Las clases de  equivalencias  son  conjuntos  de  estímulos  en  las  cuales,  a  partir  del  aprendizaje  de  una  serie  de asociaciones entre ellos, se verifican relaciones nuevas, sin entrenamiento adicional.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de categorización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u="sng">
                <a:solidFill>
                  <a:schemeClr val="dk1"/>
                </a:solidFill>
              </a:rPr>
              <a:t>5) </a:t>
            </a:r>
            <a:r>
              <a:rPr i="1" lang="es-419" u="sng">
                <a:solidFill>
                  <a:schemeClr val="dk1"/>
                </a:solidFill>
              </a:rPr>
              <a:t>Gramáticas</a:t>
            </a:r>
            <a:r>
              <a:rPr i="1" lang="es-419" u="sng">
                <a:solidFill>
                  <a:schemeClr val="dk1"/>
                </a:solidFill>
              </a:rPr>
              <a:t> artificiales:</a:t>
            </a:r>
            <a:endParaRPr i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</a:rPr>
              <a:t>Se  entrenarán  sujetos  a  las  reglas combinatorias de una gramática artificial, presentando en formato audiovisual oraciones compuestas por 5 o 6 no-palabras.  Se  empleará  una  gramática  artificial  con  un  léxico  de  16  palabras  artificiales,  fonotácticamente correctas.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