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14"/>
  </p:normalViewPr>
  <p:slideViewPr>
    <p:cSldViewPr snapToGrid="0">
      <p:cViewPr>
        <p:scale>
          <a:sx n="88" d="100"/>
          <a:sy n="88" d="100"/>
        </p:scale>
        <p:origin x="50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C8A98-35EE-0D30-572E-EC4CB6855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D2D065-912A-6667-9699-247BC171A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BC022-D851-CC17-D947-7D7BA0A0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6449D-CE1D-E856-D310-F9152905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C75631-BB08-A8CD-828D-5471669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32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7A85F-B1BF-FD31-F18F-3BEFFC97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61DCAC-40C4-ACC9-5AFD-A24A46B0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8FA1A-0B3C-8A95-8AD0-D0B1D316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3DD83-0417-350E-29DF-3E3C9B21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FDB9A-8D49-57AD-0B5F-BB952EA8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41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F2289-EC2A-7519-7AF7-72453686E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2EE2DC-C38C-DA82-397B-F531F8C46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EABD21-9490-43AC-438F-52267774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A6B36-0D1D-A581-7E50-0D8D2213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1407C-25E2-1592-3E85-720F1735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06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D7102-D1C7-932B-0AA6-365B06EE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5B240-A8A8-EE7B-3CBE-5EB6B426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9C692E-A517-F4A6-9CEC-3B4B9B46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D104FD-3CB2-B459-6F19-3AD49E7E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893C5-DDF4-48D1-3BE8-72DC21A3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7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6F270-F168-C4FE-ECE9-1E6C0B1B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62FC3F-BB98-C80D-C536-AC29A9DA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1D2C95-AFFA-6D92-A284-53AE58D0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98D9D-12F7-FE74-DA75-329E6FDD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5FEFB-9511-B887-7755-488FB922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36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8296F-15F9-0CF8-3F11-E17D77E1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DB9CA-CF8B-ADFC-23A9-97518D349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65C3B0-F889-AE6B-9CA3-7567A17D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B6C413-56E0-F7AD-A950-AF2B3B4C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36D0C0-5A50-BDDF-001E-265C34CF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8F4E27-617A-8BDF-1302-66093307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5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6ED39-A02B-9CB5-C02D-1CDD1042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15BFAB-B9BD-942C-537C-95730E81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4C32CE-CDA3-6172-BE75-4191D853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5A3B04-5DAA-0249-CD0B-B1783E52B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61791C-9DB1-08A8-E4F6-B9674C443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A8E07D-45BE-E118-9498-8B9CF36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8CAE26-795A-3E18-0218-6B0D8F24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DB6BC9-9A89-E60E-8998-4B266B74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8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EA444-8D7E-B254-E780-0C526A56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498377-C1AF-0074-A765-7D4ADF35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1A1A0-62A4-B5E8-CC53-671E3288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7B2BB3-B915-8026-D429-61B25243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935A5F-7944-DBBE-C89E-9354F9B0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17DE1A-7E2F-A6AC-B22E-2F10599B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89296F-98F5-0960-A308-F41F2A8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2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6A335-5A01-0589-CBEF-22190215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0B317-C82F-95B7-3047-B2299EEA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15CD0A-EBB3-9DEE-C304-315A0464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33E1B-A863-64D6-583D-B34A9B19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520C83-10B2-D3FC-3F17-5F9E78C4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AEE2FA-67AC-AB89-E54B-D1CFE5B0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2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C7BB0-BE98-1F93-4E23-5B6F7EAF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3A4F84-174C-EE5C-D228-44B775436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6217C3-9F82-1063-E662-F5F07438F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630BA8-1EBB-43B9-9B09-72DD102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E4267-919D-D3DC-614A-2C21A253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07D07-7BA7-DD4B-1993-19DC7066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913AB5-F760-3B33-87FD-E0D1C740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C1078-683F-17A3-BC7C-814EE829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DAF34C-2A1E-30AB-8154-838BE702B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671A0-EA08-9849-9572-4ACC148AD00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74AF2-D97B-F5C5-EF92-01DE3BD6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452E4-36B0-484C-7B5C-59C99C93B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2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55040" y="-22864913"/>
            <a:ext cx="26489891" cy="27242949"/>
          </a:xfrm>
          <a:prstGeom prst="rect">
            <a:avLst/>
          </a:prstGeom>
        </p:spPr>
      </p:pic>
      <p:pic>
        <p:nvPicPr>
          <p:cNvPr id="10" name="Image 9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F220AA-B5F7-58CB-6FD6-E3EFB8EF1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61710"/>
            <a:ext cx="12411662" cy="1676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C41F59E-3D58-E99C-ED7B-37A264D8D275}"/>
              </a:ext>
            </a:extLst>
          </p:cNvPr>
          <p:cNvSpPr txBox="1"/>
          <p:nvPr/>
        </p:nvSpPr>
        <p:spPr>
          <a:xfrm>
            <a:off x="1433945" y="2367171"/>
            <a:ext cx="4378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VICTORY</a:t>
            </a:r>
          </a:p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VISION</a:t>
            </a:r>
          </a:p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ANALYTICS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5906F815-0252-EDD6-3D42-03A1A3EE2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926" y="1168250"/>
            <a:ext cx="4521499" cy="45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4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9463" y="-11148016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199203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37605">
            <a:off x="-2919222" y="-2589588"/>
            <a:ext cx="8496417" cy="168030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LES ÉQUIPES :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3593" y="-4282960"/>
            <a:ext cx="4575289" cy="457528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848808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GROUPES DE 2</a:t>
            </a:r>
            <a:endParaRPr lang="fr-FR" sz="4400" b="1" dirty="0">
              <a:solidFill>
                <a:schemeClr val="bg1"/>
              </a:solidFill>
              <a:latin typeface="Montserrat Black" pitchFamily="2" charset="77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9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9859" y="-2686188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199203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37605">
            <a:off x="-6358137" y="-4478843"/>
            <a:ext cx="8496417" cy="168030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DATE DE RENDU :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3593" y="-4282960"/>
            <a:ext cx="4575289" cy="457528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848808"/>
            <a:ext cx="7297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20 OCTOBRE 2026</a:t>
            </a:r>
          </a:p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  <a:ea typeface="Times New Roman" panose="02020603050405020304" pitchFamily="18" charset="0"/>
              </a:rPr>
              <a:t>23H59</a:t>
            </a:r>
            <a:endParaRPr lang="fr-FR" sz="4400" b="1" dirty="0">
              <a:solidFill>
                <a:schemeClr val="bg1"/>
              </a:solidFill>
              <a:effectLst/>
              <a:latin typeface="Montserrat Black" pitchFamily="2" charset="77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6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468" y="-9862606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199203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37605">
            <a:off x="1614828" y="3041511"/>
            <a:ext cx="8496417" cy="168030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SOUTENANCE : 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3593" y="-4282960"/>
            <a:ext cx="4575289" cy="457528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848808"/>
            <a:ext cx="7297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23 OCTOBRE 2026</a:t>
            </a:r>
          </a:p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  <a:ea typeface="Times New Roman" panose="02020603050405020304" pitchFamily="18" charset="0"/>
              </a:rPr>
              <a:t>RDV SUR EDSQUARE</a:t>
            </a:r>
            <a:endParaRPr lang="fr-FR" sz="4400" b="1" dirty="0">
              <a:solidFill>
                <a:schemeClr val="bg1"/>
              </a:solidFill>
              <a:effectLst/>
              <a:latin typeface="Montserrat Black" pitchFamily="2" charset="77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2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320024" y="-24932167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5845" y="1399341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9831" y="5555547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37605">
            <a:off x="-8362540" y="31077"/>
            <a:ext cx="8496417" cy="16803051"/>
          </a:xfrm>
          <a:prstGeom prst="rect">
            <a:avLst/>
          </a:prstGeom>
        </p:spPr>
      </p:pic>
      <p:pic>
        <p:nvPicPr>
          <p:cNvPr id="11" name="Image 10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57C40F53-C6C1-7088-B424-5596D7E033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6977" y="957120"/>
            <a:ext cx="4575289" cy="45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2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86" y="-886992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9070" y="477229"/>
            <a:ext cx="3137478" cy="4154454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086901"/>
            <a:ext cx="12411662" cy="1676400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AF6417E5-6765-2251-4229-0765B5F76D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544205" y="1213576"/>
            <a:ext cx="5544205" cy="10964570"/>
          </a:xfrm>
          <a:prstGeom prst="rect">
            <a:avLst/>
          </a:prstGeom>
        </p:spPr>
      </p:pic>
      <p:pic>
        <p:nvPicPr>
          <p:cNvPr id="9" name="Image 8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D70415E0-52A5-E880-0A8D-12A8811EB4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7571" y="-322187"/>
            <a:ext cx="1958407" cy="19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86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995" y="-9421391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086901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408132" y="-4369807"/>
            <a:ext cx="5544205" cy="1096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3740727" y="2457225"/>
            <a:ext cx="5874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QUI VA GAGNER LA COUPE DU MONDE ?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7571" y="-322187"/>
            <a:ext cx="1958407" cy="19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8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0414" y="-18316009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7486" y="5361708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836344" y="-3900408"/>
            <a:ext cx="5544205" cy="1096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85757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OBJECTIF :</a:t>
            </a:r>
          </a:p>
          <a:p>
            <a:endParaRPr lang="fr-FR" sz="4400" b="1" dirty="0">
              <a:solidFill>
                <a:schemeClr val="bg1"/>
              </a:solidFill>
              <a:latin typeface="Montserrat Black" pitchFamily="2" charset="77"/>
            </a:endParaRPr>
          </a:p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ÊTRE CAPABLE DE PRÉDIRE DES RÉSULTATS DE MATCHS DE RUGBY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7571" y="-322187"/>
            <a:ext cx="1958407" cy="1958407"/>
          </a:xfrm>
          <a:prstGeom prst="rect">
            <a:avLst/>
          </a:pr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14CD560C-87DA-9C11-5F91-24D770B839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431439" y="0"/>
            <a:ext cx="4855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9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37587" y="-27404043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90870">
            <a:off x="7874627" y="-1853390"/>
            <a:ext cx="5609238" cy="7921819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7486" y="5361708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836344" y="-3900408"/>
            <a:ext cx="5544205" cy="1096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857575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LA DÉMARCHE :</a:t>
            </a:r>
          </a:p>
          <a:p>
            <a:endParaRPr lang="fr-FR" sz="2000" b="1" dirty="0">
              <a:solidFill>
                <a:schemeClr val="bg1"/>
              </a:solidFill>
              <a:latin typeface="Montserrat Black" pitchFamily="2" charset="77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VÉRIFIER L’INFLUENCE DE LA MÉTÉO SUR LES SCORES DES MATCHS </a:t>
            </a:r>
          </a:p>
          <a:p>
            <a:endParaRPr lang="fr-FR" sz="2800" b="1" dirty="0">
              <a:solidFill>
                <a:schemeClr val="bg1"/>
              </a:solidFill>
              <a:latin typeface="Montserrat Black" pitchFamily="2" charset="77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FAVORISE UNE ÉQUIPE ? </a:t>
            </a: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RESSERRE LES SCORES ? </a:t>
            </a: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PERMET À DES « PETITES » ÉQUIPES DE GAGNER ? </a:t>
            </a: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AJOUTE UN FACTEUR D’INCERTITUDE ?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3593" y="-1666078"/>
            <a:ext cx="1958407" cy="19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45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937587" y="-27404043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0382" y="0"/>
            <a:ext cx="4855975" cy="6858000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7486" y="5361708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836344" y="-3900408"/>
            <a:ext cx="5544205" cy="1096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857575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LA DÉMARCHE :</a:t>
            </a:r>
          </a:p>
          <a:p>
            <a:endParaRPr lang="fr-FR" sz="2800" b="1" dirty="0">
              <a:solidFill>
                <a:schemeClr val="bg1"/>
              </a:solidFill>
              <a:latin typeface="Montserrat Black" pitchFamily="2" charset="77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SCRAPPING, D’UN SITE DE PARIS EN LIGNE POUR OBTENIR LES COTES DU FUTUR MATCH. </a:t>
            </a:r>
            <a:b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</a:br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PLUS LA CÔTE EST GRANDE, AU MOINS LES PROBABILITÉS DE L’EMPORTER LE SONT.</a:t>
            </a:r>
          </a:p>
          <a:p>
            <a:endParaRPr lang="fr-FR" sz="2800" b="1" dirty="0">
              <a:solidFill>
                <a:schemeClr val="bg1"/>
              </a:solidFill>
              <a:latin typeface="Montserrat Black" pitchFamily="2" charset="77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PONDÉRER VOS PRÉVISIONS AVEC LES </a:t>
            </a: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RÉSULTATS DU SCRAPPING.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3593" y="-1666078"/>
            <a:ext cx="1958407" cy="19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1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372741" y="657016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199203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836344" y="-3900408"/>
            <a:ext cx="5544205" cy="1096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566265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AVEC QUOI?</a:t>
            </a:r>
          </a:p>
          <a:p>
            <a:endParaRPr lang="fr-FR" sz="2000" b="1" dirty="0">
              <a:solidFill>
                <a:schemeClr val="bg1"/>
              </a:solidFill>
              <a:latin typeface="Montserrat Black" pitchFamily="2" charset="77"/>
            </a:endParaRPr>
          </a:p>
          <a:p>
            <a:pPr>
              <a:spcAft>
                <a:spcPts val="1200"/>
              </a:spcAft>
            </a:pPr>
            <a:r>
              <a:rPr lang="fr-FR" sz="2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4 DATASETS POUR PRÉVOIR LES RÉSULTATS DES MATCHS DE LA COUPE DU MONDE. 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3593" y="-1666078"/>
            <a:ext cx="1958407" cy="195840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724294" y="3003324"/>
            <a:ext cx="6852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/>
                <a:latin typeface="Montserrat Black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DÉCOUVERTE DU FORMAT « .PARQUET » POUR LES GROS DATASETS</a:t>
            </a:r>
            <a:r>
              <a:rPr lang="fr-FR" sz="2400" b="1" dirty="0">
                <a:solidFill>
                  <a:schemeClr val="bg1"/>
                </a:solidFill>
                <a:latin typeface="Montserrat Black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fr-FR" sz="2400" b="1" dirty="0">
              <a:solidFill>
                <a:schemeClr val="bg1"/>
              </a:solidFill>
              <a:latin typeface="Montserrat Black" pitchFamily="2" charset="77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331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1658" y="-1912766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199203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5753552" y="-3793633"/>
            <a:ext cx="8496417" cy="168030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LES ATTENDUS :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3593" y="-1666078"/>
            <a:ext cx="1958407" cy="195840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587551"/>
            <a:ext cx="9919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RÉALISER UN DASHBOARD PERMETTANT DE VISUALISER DES PRÉVISIONS DES RÉSULTATS DES MATCHS DE RUGBY EN Y INCLUANT L’INFLUENCE DE LA MÉTÉO ET LES COTES DES ÉQUIPES SUR UN SITE DE PARIS EN LIGNE.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181E8C-61A4-A0A9-5ACA-64555888786A}"/>
              </a:ext>
            </a:extLst>
          </p:cNvPr>
          <p:cNvSpPr txBox="1"/>
          <p:nvPr/>
        </p:nvSpPr>
        <p:spPr>
          <a:xfrm>
            <a:off x="1169463" y="3401285"/>
            <a:ext cx="7297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UN SIMULATEUR DE MATCHS POUR OBTENIR LE RÉSULTAT</a:t>
            </a:r>
          </a:p>
        </p:txBody>
      </p:sp>
    </p:spTree>
    <p:extLst>
      <p:ext uri="{BB962C8B-B14F-4D97-AF65-F5344CB8AC3E}">
        <p14:creationId xmlns:p14="http://schemas.microsoft.com/office/powerpoint/2010/main" val="1501341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2B501A-3EA5-EAB9-717B-4A6B2ADE64E0}"/>
              </a:ext>
            </a:extLst>
          </p:cNvPr>
          <p:cNvSpPr/>
          <p:nvPr/>
        </p:nvSpPr>
        <p:spPr>
          <a:xfrm>
            <a:off x="0" y="0"/>
            <a:ext cx="12316691" cy="7038109"/>
          </a:xfrm>
          <a:prstGeom prst="rect">
            <a:avLst/>
          </a:prstGeom>
          <a:solidFill>
            <a:srgbClr val="3934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BCFD659-2885-0CAA-0456-E9EBCD0D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2191" y="-19253349"/>
            <a:ext cx="26489891" cy="272429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pic>
        <p:nvPicPr>
          <p:cNvPr id="2" name="Image 1" descr="Une image contenant Graphique, graphisme, conception&#10;&#10;Description générée automatiquement">
            <a:extLst>
              <a:ext uri="{FF2B5EF4-FFF2-40B4-BE49-F238E27FC236}">
                <a16:creationId xmlns:a16="http://schemas.microsoft.com/office/drawing/2014/main" id="{104C4EDD-D8D5-534A-A49B-F57CE9AC5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199203"/>
            <a:ext cx="12411662" cy="16764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37605">
            <a:off x="-2594315" y="-1721128"/>
            <a:ext cx="8496417" cy="168030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LES DATASETS :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3593" y="-4282960"/>
            <a:ext cx="4575289" cy="457528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587551"/>
            <a:ext cx="72974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CITIES.CSV</a:t>
            </a:r>
          </a:p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bg1"/>
                </a:solidFill>
                <a:latin typeface="Montserrat Black" pitchFamily="2" charset="77"/>
                <a:ea typeface="Times New Roman" panose="02020603050405020304" pitchFamily="18" charset="0"/>
              </a:rPr>
              <a:t>COUNTRIES.CSV</a:t>
            </a:r>
          </a:p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DAILY_WEATHER.PARQUET</a:t>
            </a:r>
          </a:p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bg1"/>
                </a:solidFill>
                <a:latin typeface="Montserrat Black" pitchFamily="2" charset="77"/>
                <a:ea typeface="Times New Roman" panose="02020603050405020304" pitchFamily="18" charset="0"/>
              </a:rPr>
              <a:t>RUGBY DATASET.CSV</a:t>
            </a:r>
            <a:endParaRPr lang="fr-FR" sz="2000" b="1" dirty="0">
              <a:solidFill>
                <a:schemeClr val="bg1"/>
              </a:solidFill>
              <a:effectLst/>
              <a:latin typeface="Montserrat Black" pitchFamily="2" charset="77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41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217</Words>
  <Application>Microsoft Macintosh PowerPoint</Application>
  <PresentationFormat>Grand écran</PresentationFormat>
  <Paragraphs>41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Montserrat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Bonnet</dc:creator>
  <cp:lastModifiedBy>Cédric Bonnet</cp:lastModifiedBy>
  <cp:revision>1</cp:revision>
  <dcterms:created xsi:type="dcterms:W3CDTF">2023-09-30T11:45:14Z</dcterms:created>
  <dcterms:modified xsi:type="dcterms:W3CDTF">2023-09-30T13:49:17Z</dcterms:modified>
</cp:coreProperties>
</file>