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433A-8713-4CCF-BEEC-67D9B0257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5D5EF-0801-4B62-82A5-005C3091A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151B-8F3D-402A-B5AB-03A90191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FDF2-2301-4D41-8840-4FDEF098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740B-EC1C-410E-9942-F46C5EB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7B80-F1C0-44BC-8EF4-FA06903D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8830-A941-41B8-B258-7E8E40CC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2FB9-10B8-4D17-B765-5CF49DC1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059D-BE5B-4DEE-BB95-DF6EA211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A0E6-6BE6-4097-A20D-BC86779C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3A45C-01F4-4364-951D-477E0AC92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F2BDC-C793-4044-BCDB-37E922CF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CA4C-736F-4401-ABBB-4021E26D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9BC2-E0D9-43DE-86B3-F0F65E86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FF5B-111C-48DB-948B-678789C1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55B9-8042-4C11-AAA8-739768A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A620-54D5-4341-BD4F-339D1BBA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8592-4599-4CF6-A2C8-7C6B730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DEEF-EFDA-48F4-8737-34B6F51C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9EBC-149D-4A03-B86D-DFBF9400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7F22-3C97-464C-858B-DF913B03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FBD61-9B01-4980-836C-95142857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B65A-C209-4F37-99E6-DB3881A0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5FC9-2348-49B5-8945-2063053D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303A-B15E-4C8B-B9DE-5A53FE96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658E-E330-4EF6-8E56-AC275D9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0423-5B1A-453C-BBCF-4D3A05089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FFA48-7941-42F9-B049-4A1442FB5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19A2-6227-4143-ABB6-E5EB04FC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5A46F-3C0F-42F2-85D1-93F2962B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24B36-461D-4A21-B246-472925E8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E680-FA54-4B05-B7DD-7FA02DD0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C76A-E48C-4332-9B12-7709F4A9F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4BE10-3528-4EF9-AD2E-B7718A61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9693A-3F70-46FB-BA14-4D6AC95A6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33E74-AB40-4E40-8972-3A6F532EF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8AABC-622A-43D0-8C7F-7FADC781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B6844-850F-492B-81DA-6C8740B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EC55A-B9EA-4C1E-B648-41B5E86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85D7-F729-4698-89FB-EFDA94B4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CE48B-2121-49E6-84D8-9AB175A7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FF0A5-DF09-484D-89D6-033F828A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E5FF8-F0D7-49F7-AC49-EA6E47BB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F502-8C80-4378-967D-B1674B87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1F91C-CCEE-4AC7-8A1F-E21FAFDC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08BD5-96A1-4220-9138-4817BE09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AE60-C986-41D6-8EC7-92C8CF80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7CFF-F2AF-4668-B28E-C425ADB3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C2633-A31A-42B1-90F9-CC7FDBAC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C7B7C-CC1A-4C81-B24C-12EAB93B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3828A-5517-4105-B187-A5B9A5AC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12015-3839-475D-90D9-96AD07DE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3CA0-9251-4B39-8B8E-9BC88334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99E99-F7B8-4651-93C1-09C30C382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5E237-A7DD-46D7-8A37-B6021EB0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9C5DB-AABD-45B6-8B60-4E70545E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C682F-A2C6-46A7-9F4D-6D7D1B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C432-E734-455E-996D-C62AE9C4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6BDF-E0C7-4121-97B1-0B235024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75D9-4519-4B18-9C06-BF8E9A0C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9476-3AF7-43AE-88F8-FA5553FCB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235D-51F2-487F-98B0-CB705098339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8759-1441-4AAD-9B2B-1B31642AB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736B-18DF-4816-A068-484A166FD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15A0-BE04-4668-927D-7F67C496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B52F4B-31C4-439B-851F-99BF2DF9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42" y="1664055"/>
            <a:ext cx="9455716" cy="35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9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B643B6-D676-4B27-94C3-0E1EE005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58" y="1127560"/>
            <a:ext cx="10742083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5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0D6C96-5A65-4D37-ADCD-244764AC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58" y="1127560"/>
            <a:ext cx="10742083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6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1597A-2815-4C1A-AF79-854E4C9E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2" y="338060"/>
            <a:ext cx="10614056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811743-F22C-4F2B-8BB5-D574385F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1" y="319770"/>
            <a:ext cx="11278578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9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BAB212-EABB-498A-B53F-A97437FB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520956"/>
            <a:ext cx="9876376" cy="58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15073-6430-457B-A8FE-A5D270AF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20" y="2209694"/>
            <a:ext cx="9028959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0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854AC-9873-43C6-A735-9306CF40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2" y="338060"/>
            <a:ext cx="10754276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9AD52-76C4-4C0E-B211-3A8A8176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338060"/>
            <a:ext cx="9876376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C975AA-0764-419F-96A8-17EEE03C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338060"/>
            <a:ext cx="9876376" cy="6181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1357A-C390-49A6-823F-83356F9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61" y="4066980"/>
            <a:ext cx="7132938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A63E30-C3EF-4ABA-BF79-E159FE8F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2" y="374639"/>
            <a:ext cx="11248095" cy="61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CA5D4-56E4-47A0-AAFA-45148D32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78" y="600211"/>
            <a:ext cx="10284843" cy="5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B5C394-7640-4DDE-A323-339F69EC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7" y="545342"/>
            <a:ext cx="10492125" cy="5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9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9FB520-0999-4BFE-B680-2C334FA6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402073"/>
            <a:ext cx="11394412" cy="60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4D747-377C-426E-A3C9-AF050CF9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487425"/>
            <a:ext cx="987637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18965-1E8D-45E3-836F-1925EA0D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3" y="319770"/>
            <a:ext cx="11284674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Georgescu, Anton</dc:creator>
  <cp:lastModifiedBy>Georgescu, Anton</cp:lastModifiedBy>
  <cp:revision>2</cp:revision>
  <dcterms:created xsi:type="dcterms:W3CDTF">2020-01-24T17:19:27Z</dcterms:created>
  <dcterms:modified xsi:type="dcterms:W3CDTF">2020-01-24T17:31:36Z</dcterms:modified>
</cp:coreProperties>
</file>