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10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" Target="slides/slide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2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Grupp 5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rgbClr val="000000"/>
                </a:solidFill>
              </a:rPr>
              <a:t>Web App Lånekort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2040750" y="4080275"/>
            <a:ext cx="50625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latin typeface="Proxima Nova"/>
                <a:ea typeface="Proxima Nova"/>
                <a:cs typeface="Proxima Nova"/>
                <a:sym typeface="Proxima Nova"/>
              </a:rPr>
              <a:t>Författare: Anton Hallström, Anders Rochester, David Szmak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1375" y="3872935"/>
            <a:ext cx="1252502" cy="93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end...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325" y="1269200"/>
            <a:ext cx="40957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Effektkarta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525" y="1017724"/>
            <a:ext cx="6426424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Usecase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Övergripande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599" y="0"/>
            <a:ext cx="52869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Usecase 2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739" y="0"/>
            <a:ext cx="592427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Testfall 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8125"/>
            <a:ext cx="9143998" cy="400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725" y="445024"/>
            <a:ext cx="7810349" cy="46873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Class diagram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124" y="0"/>
            <a:ext cx="455375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Activity diagram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975" y="887400"/>
            <a:ext cx="6758024" cy="42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Sequence diagram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00" y="597425"/>
            <a:ext cx="8294408" cy="454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State diagram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