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9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3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3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3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66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4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0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9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81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7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70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1469-710D-4A68-AC5A-AD283F6CB4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AA4F3-CA62-4E43-9297-F0B411BB2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7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базами автомобилей и покупателей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8669" cy="4351338"/>
          </a:xfrm>
        </p:spPr>
        <p:txBody>
          <a:bodyPr/>
          <a:lstStyle/>
          <a:p>
            <a:r>
              <a:rPr lang="ru-RU" dirty="0" smtClean="0"/>
              <a:t>Поможем подобрать идеальный автомобиль для каждого покупателя по лучшей цене!!!</a:t>
            </a:r>
          </a:p>
          <a:p>
            <a:r>
              <a:rPr lang="ru-RU" dirty="0" smtClean="0"/>
              <a:t>Выполнил </a:t>
            </a:r>
            <a:r>
              <a:rPr lang="ru-RU" dirty="0" err="1" smtClean="0"/>
              <a:t>Харкевич</a:t>
            </a:r>
            <a:r>
              <a:rPr lang="ru-RU" dirty="0" smtClean="0"/>
              <a:t> Антон Павлович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err="1" smtClean="0"/>
              <a:t>гр</a:t>
            </a:r>
            <a:r>
              <a:rPr lang="en-US" dirty="0" smtClean="0"/>
              <a:t>.953501, </a:t>
            </a:r>
            <a:r>
              <a:rPr lang="ru-RU" dirty="0" smtClean="0"/>
              <a:t>ИИТП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7336"/>
            <a:ext cx="12192000" cy="36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Работа с базами автомобилей и покупателей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базами автомобилей и покупателей</dc:title>
  <dc:creator>userr</dc:creator>
  <cp:lastModifiedBy>userr</cp:lastModifiedBy>
  <cp:revision>1</cp:revision>
  <dcterms:created xsi:type="dcterms:W3CDTF">2020-05-12T14:23:44Z</dcterms:created>
  <dcterms:modified xsi:type="dcterms:W3CDTF">2020-05-12T14:27:31Z</dcterms:modified>
</cp:coreProperties>
</file>