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58" r:id="rId5"/>
    <p:sldId id="283" r:id="rId6"/>
    <p:sldId id="282" r:id="rId7"/>
    <p:sldId id="284" r:id="rId8"/>
    <p:sldId id="277" r:id="rId9"/>
    <p:sldId id="278" r:id="rId10"/>
    <p:sldId id="279" r:id="rId11"/>
    <p:sldId id="280" r:id="rId12"/>
    <p:sldId id="26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dirty="0"/>
              <a:t>KLASA w Python</a:t>
            </a:r>
            <a:endParaRPr lang="pl-P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en-US"/>
              <a:t>Antoni Świątczak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PySide 6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WAŻNE LINKI: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3520" y="1600200"/>
            <a:ext cx="11744960" cy="4526280"/>
          </a:xfrm>
        </p:spPr>
        <p:txBody>
          <a:bodyPr/>
          <a:p>
            <a:r>
              <a:rPr lang="en-US" altLang="pl-PL"/>
              <a:t>https://www.w3schools.com/python/python_classes.asp</a:t>
            </a:r>
            <a:endParaRPr lang="en-US" altLang="pl-PL"/>
          </a:p>
          <a:p>
            <a:r>
              <a:rPr lang="en-US" altLang="pl-PL"/>
              <a:t>https://www.w3schools.com/python/python_inheritance.asp</a:t>
            </a:r>
            <a:endParaRPr lang="en-US" altLang="pl-PL"/>
          </a:p>
          <a:p>
            <a:r>
              <a:rPr lang="en-US" altLang="pl-PL"/>
              <a:t>https://www.w3schools.com/python/python_polymorphism.asp</a:t>
            </a:r>
            <a:endParaRPr lang="en-US" alt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850890"/>
          </a:xfrm>
        </p:spPr>
        <p:txBody>
          <a:bodyPr/>
          <a:p>
            <a:pPr algn="ctr"/>
            <a:r>
              <a:rPr lang="pl-PL" altLang="en-US"/>
              <a:t>Dziękuję za uwagę :)</a:t>
            </a:r>
            <a:endParaRPr lang="pl-P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pustej klasy 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30" y="1889760"/>
            <a:ext cx="782574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atrybutami</a:t>
            </a:r>
            <a:endParaRPr lang="pl-PL" altLang="en-US"/>
          </a:p>
        </p:txBody>
      </p:sp>
      <p:pic>
        <p:nvPicPr>
          <p:cNvPr id="12" name="Symbol zastępczy zawartości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935" y="1417955"/>
            <a:ext cx="764476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metodami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85" y="1619250"/>
            <a:ext cx="895286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l-PL"/>
              <a:t>__str__()</a:t>
            </a:r>
            <a:endParaRPr lang="en-US" altLang="pl-PL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80" y="1516380"/>
            <a:ext cx="9361805" cy="495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__init__()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530350"/>
            <a:ext cx="8482965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del</a:t>
            </a:r>
            <a:endParaRPr lang="pl-PL" altLang="en-US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75" y="721995"/>
            <a:ext cx="8032750" cy="5541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Dziedziczenie</a:t>
            </a:r>
            <a:endParaRPr lang="pl-PL" alt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4867275" cy="27432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22775"/>
            <a:ext cx="3181350" cy="542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21910"/>
            <a:ext cx="4000500" cy="59055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25" y="1417955"/>
            <a:ext cx="5514975" cy="24479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50" y="4422775"/>
            <a:ext cx="49720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Polimorfizm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endParaRPr lang="pl-PL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Presentation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KLASA w Python</vt:lpstr>
      <vt:lpstr>Tworzenie pustej klasy </vt:lpstr>
      <vt:lpstr>Tworzenie klasy z atrybutami</vt:lpstr>
      <vt:lpstr>Tworzenie klasy z metodami</vt:lpstr>
      <vt:lpstr>__str__()</vt:lpstr>
      <vt:lpstr>__init__()</vt:lpstr>
      <vt:lpstr>T - t</vt:lpstr>
      <vt:lpstr>T - t</vt:lpstr>
      <vt:lpstr>T - t</vt:lpstr>
      <vt:lpstr>T - t</vt:lpstr>
      <vt:lpstr>WAŻNE LINKI:</vt:lpstr>
      <vt:lpstr>Dziękuję za uwagę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DRZEWO BINARNE</dc:title>
  <dc:creator/>
  <cp:lastModifiedBy>Antoni Świątczak</cp:lastModifiedBy>
  <cp:revision>16</cp:revision>
  <dcterms:created xsi:type="dcterms:W3CDTF">2025-03-23T16:02:00Z</dcterms:created>
  <dcterms:modified xsi:type="dcterms:W3CDTF">2025-04-22T19:03:51Z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FCA30252E13545A3AF5D655244B20A4A_12</vt:lpwstr>
  </property>
  <property fmtid="{D5CDD505-2E9C-101B-9397-08002B2CF9AE}" pid="3" name="KSOProductBuildVer">
    <vt:lpwstr>1045-12.2.0.20795</vt:lpwstr>
  </property>
</Properties>
</file>