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3" r:id="rId5"/>
    <p:sldId id="265" r:id="rId6"/>
    <p:sldId id="266" r:id="rId7"/>
    <p:sldId id="268" r:id="rId8"/>
    <p:sldId id="269" r:id="rId9"/>
    <p:sldId id="271" r:id="rId10"/>
    <p:sldId id="274" r:id="rId11"/>
    <p:sldId id="26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DRZEWO BINARNE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en-US"/>
              <a:t>Antoni Świątczak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WAŻNE LINKI: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l-PL"/>
              <a:t>https://akcoding.com/dsa/non-linear-data-structures/tree-data-structure/binary-tree</a:t>
            </a:r>
            <a:endParaRPr lang="en-US" altLang="pl-PL"/>
          </a:p>
          <a:p>
            <a:r>
              <a:rPr lang="en-US" altLang="pl-PL"/>
              <a:t>https://www.geeksforgeeks.org/introduction-to-avl-tree/</a:t>
            </a:r>
            <a:endParaRPr lang="en-US" altLang="pl-PL"/>
          </a:p>
          <a:p>
            <a:r>
              <a:rPr lang="en-US" altLang="pl-PL"/>
              <a:t>https://github.com/antoni-swiatczak/up2/tree/main/BTREE</a:t>
            </a:r>
            <a:endParaRPr lang="en-US" altLang="pl-P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850890"/>
          </a:xfrm>
        </p:spPr>
        <p:txBody>
          <a:bodyPr/>
          <a:p>
            <a:pPr algn="ctr"/>
            <a:r>
              <a:rPr lang="pl-PL" altLang="en-US"/>
              <a:t>Dziękuję za uwagę :)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BT - </a:t>
            </a:r>
            <a:r>
              <a:rPr lang="en-US" altLang="pl-PL"/>
              <a:t>hierarchiczna</a:t>
            </a:r>
            <a:r>
              <a:rPr lang="pl-PL" altLang="en-US"/>
              <a:t> struktura danych</a:t>
            </a:r>
            <a:endParaRPr lang="pl-PL" altLang="en-US"/>
          </a:p>
        </p:txBody>
      </p:sp>
      <p:pic>
        <p:nvPicPr>
          <p:cNvPr id="6" name="Symbol zastępczy zawartości 5" descr="binary-tree-data-structur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000" y="1350010"/>
            <a:ext cx="9327515" cy="5247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BT - podstawa tworzenia</a:t>
            </a:r>
            <a:endParaRPr lang="pl-PL" altLang="en-US"/>
          </a:p>
        </p:txBody>
      </p:sp>
      <p:pic>
        <p:nvPicPr>
          <p:cNvPr id="4" name="Symbol zastępczy zawartości 3" descr="bst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540" y="1600200"/>
            <a:ext cx="91376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BT - najważniesze zastosowania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r>
              <a:rPr lang="en-US" altLang="pl-PL"/>
              <a:t>Wyszukiwanie danych</a:t>
            </a:r>
            <a:r>
              <a:rPr lang="pl-PL" altLang="en-US"/>
              <a:t> (BST)</a:t>
            </a:r>
            <a:endParaRPr lang="pl-PL" altLang="en-US"/>
          </a:p>
          <a:p>
            <a:r>
              <a:rPr lang="en-US" altLang="pl-PL"/>
              <a:t>Sortowanie danych</a:t>
            </a:r>
            <a:r>
              <a:rPr lang="pl-PL" altLang="en-US"/>
              <a:t> (Heap Sort)</a:t>
            </a:r>
            <a:endParaRPr lang="pl-PL" altLang="en-US"/>
          </a:p>
          <a:p>
            <a:r>
              <a:rPr lang="en-US" altLang="pl-PL"/>
              <a:t>Kompresja danych</a:t>
            </a:r>
            <a:r>
              <a:rPr lang="pl-PL" altLang="en-US"/>
              <a:t> (</a:t>
            </a:r>
            <a:r>
              <a:rPr lang="en-US" altLang="pl-PL"/>
              <a:t>Algorytm Huffmana</a:t>
            </a:r>
            <a:r>
              <a:rPr lang="pl-PL" altLang="en-US"/>
              <a:t>)</a:t>
            </a:r>
            <a:endParaRPr lang="pl-PL" altLang="en-US"/>
          </a:p>
          <a:p>
            <a:r>
              <a:rPr lang="en-US" altLang="pl-PL"/>
              <a:t>Przechowywanie hierarchii</a:t>
            </a:r>
            <a:r>
              <a:rPr lang="pl-PL" altLang="en-US"/>
              <a:t> (jako informacja pierwotna)</a:t>
            </a:r>
            <a:endParaRPr lang="pl-PL" altLang="en-US"/>
          </a:p>
          <a:p>
            <a:r>
              <a:rPr lang="pl-PL" altLang="en-US"/>
              <a:t>D</a:t>
            </a:r>
            <a:r>
              <a:rPr lang="en-US" altLang="pl-PL"/>
              <a:t>rzewa decyzyjne </a:t>
            </a:r>
            <a:r>
              <a:rPr lang="pl-PL" altLang="en-US"/>
              <a:t>(Uczenie Maszynowe)</a:t>
            </a:r>
            <a:endParaRPr lang="pl-P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BT - najważniejsze algorytmy</a:t>
            </a:r>
            <a:endParaRPr lang="pl-PL" altLang="en-US"/>
          </a:p>
        </p:txBody>
      </p:sp>
      <p:sp>
        <p:nvSpPr>
          <p:cNvPr id="3" name="Symbol zastępczy zawartości 2"/>
          <p:cNvSpPr/>
          <p:nvPr>
            <p:ph idx="1"/>
          </p:nvPr>
        </p:nvSpPr>
        <p:spPr/>
        <p:txBody>
          <a:bodyPr/>
          <a:p>
            <a:r>
              <a:rPr lang="pl-PL" altLang="en-US"/>
              <a:t>Wstawianie elementu</a:t>
            </a:r>
            <a:endParaRPr lang="pl-PL" altLang="en-US"/>
          </a:p>
          <a:p>
            <a:pPr lvl="0"/>
            <a:r>
              <a:rPr lang="pl-PL" altLang="en-US"/>
              <a:t>Wyszukiwanie elementu (weryf. jego istnienia w drzewie)</a:t>
            </a:r>
            <a:endParaRPr lang="pl-PL" altLang="en-US"/>
          </a:p>
          <a:p>
            <a:pPr lvl="0"/>
            <a:r>
              <a:rPr lang="pl-PL" altLang="en-US"/>
              <a:t>Usuwanie elementu</a:t>
            </a:r>
            <a:endParaRPr lang="pl-PL" altLang="en-US"/>
          </a:p>
          <a:p>
            <a:pPr lvl="0"/>
            <a:r>
              <a:rPr lang="pl-PL" altLang="en-US"/>
              <a:t>Balansowanie drzewa (rotacje: L, R, LR, RL)</a:t>
            </a:r>
            <a:endParaRPr lang="pl-PL" altLang="en-US"/>
          </a:p>
          <a:p>
            <a:pPr lvl="0"/>
            <a:endParaRPr lang="pl-PL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BT - szkielet</a:t>
            </a:r>
            <a:endParaRPr lang="pl-PL" alt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1838325"/>
            <a:ext cx="519112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0"/>
            <a:ext cx="8553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85750"/>
            <a:ext cx="603885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1210945"/>
            <a:ext cx="6844665" cy="4435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Presentation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DRZEWO BINARNE</vt:lpstr>
      <vt:lpstr>PowerPoint 演示文稿</vt:lpstr>
      <vt:lpstr>BST - hierarchiczna struktura danych</vt:lpstr>
      <vt:lpstr>BST - podstawa tworzenia</vt:lpstr>
      <vt:lpstr>BT - podstawa tworzenia</vt:lpstr>
      <vt:lpstr>BT - podstawa tworzenia</vt:lpstr>
      <vt:lpstr>BT - szkielet</vt:lpstr>
      <vt:lpstr>BT - szkielet</vt:lpstr>
      <vt:lpstr>BT - szkielet</vt:lpstr>
      <vt:lpstr>PowerPoint 演示文稿</vt:lpstr>
      <vt:lpstr>Dziękuję za uwagę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DRZEWO BINARNE</dc:title>
  <dc:creator/>
  <cp:lastModifiedBy>Antoni Świątczak</cp:lastModifiedBy>
  <cp:revision>5</cp:revision>
  <dcterms:created xsi:type="dcterms:W3CDTF">2025-03-23T16:02:00Z</dcterms:created>
  <dcterms:modified xsi:type="dcterms:W3CDTF">2025-03-23T17:48:19Z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FCA30252E13545A3AF5D655244B20A4A_12</vt:lpwstr>
  </property>
  <property fmtid="{D5CDD505-2E9C-101B-9397-08002B2CF9AE}" pid="3" name="KSOProductBuildVer">
    <vt:lpwstr>1045-12.2.0.20326</vt:lpwstr>
  </property>
</Properties>
</file>