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58" r:id="rId5"/>
    <p:sldId id="283" r:id="rId6"/>
    <p:sldId id="282" r:id="rId7"/>
    <p:sldId id="284" r:id="rId8"/>
    <p:sldId id="277" r:id="rId9"/>
    <p:sldId id="278" r:id="rId10"/>
    <p:sldId id="279" r:id="rId11"/>
    <p:sldId id="280" r:id="rId12"/>
    <p:sldId id="261" r:id="rId13"/>
    <p:sldId id="25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pl-PL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pl-PL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pl-PL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altLang="en-US" dirty="0"/>
              <a:t>KLASA w Python</a:t>
            </a:r>
            <a:endParaRPr lang="pl-PL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pl-PL" altLang="en-US"/>
              <a:t>Antoni Świątczak</a:t>
            </a:r>
            <a:endParaRPr lang="pl-PL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PySide 6</a:t>
            </a:r>
            <a:endParaRPr lang="pl-PL" altLang="en-US"/>
          </a:p>
        </p:txBody>
      </p:sp>
      <p:pic>
        <p:nvPicPr>
          <p:cNvPr id="6" name="Symbol zastępczy zawartości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3545" y="267970"/>
            <a:ext cx="6797675" cy="63214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WAŻNE LINKI:</a:t>
            </a:r>
            <a:endParaRPr lang="pl-PL" alt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23520" y="1600200"/>
            <a:ext cx="11744960" cy="4526280"/>
          </a:xfrm>
        </p:spPr>
        <p:txBody>
          <a:bodyPr/>
          <a:p>
            <a:r>
              <a:rPr lang="en-US" altLang="pl-PL"/>
              <a:t>https://www.w3schools.com/python/python_classes.asp</a:t>
            </a:r>
            <a:endParaRPr lang="en-US" altLang="pl-PL"/>
          </a:p>
          <a:p>
            <a:r>
              <a:rPr lang="en-US" altLang="pl-PL"/>
              <a:t>https://www.w3schools.com/python/python_inheritance.asp</a:t>
            </a:r>
            <a:endParaRPr lang="en-US" altLang="pl-PL"/>
          </a:p>
          <a:p>
            <a:r>
              <a:rPr lang="en-US" altLang="pl-PL"/>
              <a:t>https://www.w3schools.com/python/python_polymorphism.asp</a:t>
            </a:r>
            <a:endParaRPr lang="en-US" altLang="pl-PL"/>
          </a:p>
          <a:p>
            <a:r>
              <a:rPr lang="en-US" altLang="pl-PL"/>
              <a:t>https://www.digitalocean.com/community/tutorials/python-static-method</a:t>
            </a:r>
            <a:endParaRPr lang="en-US" altLang="pl-PL"/>
          </a:p>
          <a:p>
            <a:r>
              <a:rPr lang="en-US" altLang="pl-PL"/>
              <a:t>https://realpython.com/python-getter-setter</a:t>
            </a:r>
            <a:endParaRPr lang="en-US" altLang="pl-PL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5850890"/>
          </a:xfrm>
        </p:spPr>
        <p:txBody>
          <a:bodyPr/>
          <a:p>
            <a:pPr algn="ctr"/>
            <a:r>
              <a:rPr lang="pl-PL" altLang="en-US"/>
              <a:t>Dziękuję za uwagę :)</a:t>
            </a:r>
            <a:endParaRPr lang="pl-PL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Tworzenie pustej klasy </a:t>
            </a:r>
            <a:endParaRPr lang="pl-PL" altLang="en-US"/>
          </a:p>
        </p:txBody>
      </p:sp>
      <p:pic>
        <p:nvPicPr>
          <p:cNvPr id="6" name="Symbol zastępczy zawartości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3130" y="1889760"/>
            <a:ext cx="7825740" cy="3078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Tworzenie klasy z atrybutami</a:t>
            </a:r>
            <a:endParaRPr lang="pl-PL" altLang="en-US"/>
          </a:p>
        </p:txBody>
      </p:sp>
      <p:pic>
        <p:nvPicPr>
          <p:cNvPr id="12" name="Symbol zastępczy zawartości 11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935" y="1417955"/>
            <a:ext cx="7644765" cy="46462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Tworzenie klasy z metodami</a:t>
            </a:r>
            <a:endParaRPr lang="pl-PL" altLang="en-US"/>
          </a:p>
        </p:txBody>
      </p:sp>
      <p:pic>
        <p:nvPicPr>
          <p:cNvPr id="6" name="Symbol zastępczy zawartości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885" y="1619250"/>
            <a:ext cx="8952865" cy="46767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pl-PL"/>
              <a:t>__str__()</a:t>
            </a:r>
            <a:endParaRPr lang="en-US" altLang="pl-PL"/>
          </a:p>
        </p:txBody>
      </p:sp>
      <p:pic>
        <p:nvPicPr>
          <p:cNvPr id="6" name="Symbol zastępczy zawartości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780" y="1516380"/>
            <a:ext cx="9361805" cy="4955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__init__()</a:t>
            </a:r>
            <a:endParaRPr lang="pl-PL" altLang="en-US"/>
          </a:p>
        </p:txBody>
      </p:sp>
      <p:pic>
        <p:nvPicPr>
          <p:cNvPr id="6" name="Symbol zastępczy zawartości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4200" y="1530350"/>
            <a:ext cx="8482965" cy="47485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del</a:t>
            </a:r>
            <a:endParaRPr lang="pl-PL" altLang="en-US"/>
          </a:p>
        </p:txBody>
      </p:sp>
      <p:pic>
        <p:nvPicPr>
          <p:cNvPr id="4" name="Symbol zastępczy zawartości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7775" y="721995"/>
            <a:ext cx="8032750" cy="55410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Dziedziczenie</a:t>
            </a:r>
            <a:endParaRPr lang="pl-PL" altLang="en-US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17955"/>
            <a:ext cx="4867275" cy="2743200"/>
          </a:xfrm>
          <a:prstGeom prst="rect">
            <a:avLst/>
          </a:prstGeom>
        </p:spPr>
      </p:pic>
      <p:pic>
        <p:nvPicPr>
          <p:cNvPr id="7" name="Obraz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422775"/>
            <a:ext cx="3181350" cy="54292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5121910"/>
            <a:ext cx="4000500" cy="590550"/>
          </a:xfrm>
          <a:prstGeom prst="rect">
            <a:avLst/>
          </a:prstGeom>
        </p:spPr>
      </p:pic>
      <p:pic>
        <p:nvPicPr>
          <p:cNvPr id="12" name="Obraz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425" y="1417955"/>
            <a:ext cx="5514975" cy="2447925"/>
          </a:xfrm>
          <a:prstGeom prst="rect">
            <a:avLst/>
          </a:prstGeom>
        </p:spPr>
      </p:pic>
      <p:pic>
        <p:nvPicPr>
          <p:cNvPr id="13" name="Obraz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0350" y="4422775"/>
            <a:ext cx="497205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pl-PL" altLang="en-US"/>
              <a:t>Polimorfizm</a:t>
            </a:r>
            <a:endParaRPr lang="pl-PL" altLang="en-US"/>
          </a:p>
        </p:txBody>
      </p:sp>
      <p:pic>
        <p:nvPicPr>
          <p:cNvPr id="4" name="Symbol zastępczy zawartości 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6950" y="202565"/>
            <a:ext cx="5505450" cy="3094990"/>
          </a:xfrm>
          <a:prstGeom prst="rect">
            <a:avLst/>
          </a:prstGeom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515995"/>
            <a:ext cx="7153275" cy="30194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WPS Presentation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KLASA w Python</vt:lpstr>
      <vt:lpstr>Tworzenie pustej klasy </vt:lpstr>
      <vt:lpstr>Tworzenie klasy z atrybutami</vt:lpstr>
      <vt:lpstr>Tworzenie klasy z metodami</vt:lpstr>
      <vt:lpstr>__str__()</vt:lpstr>
      <vt:lpstr>__init__()</vt:lpstr>
      <vt:lpstr>del</vt:lpstr>
      <vt:lpstr>Dziedziczenie</vt:lpstr>
      <vt:lpstr>Polimorfizm</vt:lpstr>
      <vt:lpstr>PySide 6</vt:lpstr>
      <vt:lpstr>WAŻNE LINKI:</vt:lpstr>
      <vt:lpstr>Dziękuję za uwagę :)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DRZEWO BINARNE</dc:title>
  <dc:creator/>
  <cp:lastModifiedBy>Antoni Świątczak</cp:lastModifiedBy>
  <cp:revision>19</cp:revision>
  <dcterms:created xsi:type="dcterms:W3CDTF">2025-03-23T16:02:00Z</dcterms:created>
  <dcterms:modified xsi:type="dcterms:W3CDTF">2025-04-27T12:19:49Z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FCA30252E13545A3AF5D655244B20A4A_12</vt:lpwstr>
  </property>
  <property fmtid="{D5CDD505-2E9C-101B-9397-08002B2CF9AE}" pid="3" name="KSOProductBuildVer">
    <vt:lpwstr>1045-12.2.0.20795</vt:lpwstr>
  </property>
</Properties>
</file>