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8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5E70A2-0E02-4654-BD23-8B90BD685CC0}" type="datetimeFigureOut">
              <a:rPr lang="ro-RO" smtClean="0"/>
              <a:pPr/>
              <a:t>02.07.2017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227F38-67C2-4695-91E3-5900FB685109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8077200" cy="167335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criptate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77200" cy="111861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Antonia-Luciana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Bursuc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810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Times New Roman" pitchFamily="18" charset="0"/>
                <a:cs typeface="Times New Roman" pitchFamily="18" charset="0"/>
              </a:rPr>
              <a:t>Universitatea Alexandru Ioan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Cuza Iași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dirty="0">
                <a:latin typeface="Times New Roman" pitchFamily="18" charset="0"/>
                <a:cs typeface="Times New Roman" pitchFamily="18" charset="0"/>
              </a:rPr>
              <a:t>Facultatea de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5715000"/>
            <a:ext cx="282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Coordonator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tiințific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Iftene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dezvăluie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(ORE)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6886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1152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29000"/>
            <a:ext cx="2133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19600"/>
            <a:ext cx="3076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Detalii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229600" cy="12728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ro-RO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eferveșcent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Numeroase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scenarii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clientul introduce un termen greșit sau incomplet pentru care dorește 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clientul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dorește să acorde altor utilizatori drepturi de a face căutări asupra datelor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proprii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clientul dorește căutarea în funcție de mai multe cuvinte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Autofit/>
          </a:bodyPr>
          <a:lstStyle/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 Primitive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Criptografice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Tehnici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de căutare a unui cuvânt într-un document criptat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2.1.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simetrică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păstrează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ascunde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distributia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mutabilă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păstrează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		3.3.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dezvăluie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4.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Detalii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6072" indent="-45720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Concluzii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o-RO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lucia_000\Desktop\i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534400" cy="3048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791200"/>
            <a:ext cx="6886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Primitive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criptografice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Generator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pseudo-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aleatoare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Funcții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pseudo-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aleatoare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Permutări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pseudo-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aleatoare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Funcții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hash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simetrică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Tehnici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simetrică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2" y="1774825"/>
            <a:ext cx="8172556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ehnici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991600" cy="288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99965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asimetrică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1905001"/>
            <a:ext cx="5562599" cy="37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Criptare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mutabilă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păstrează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ordinea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566931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620</TotalTime>
  <Words>150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Căutare în date criptate</vt:lpstr>
      <vt:lpstr>Cuprins</vt:lpstr>
      <vt:lpstr>1. Introducere</vt:lpstr>
      <vt:lpstr>1. Primitive criptografice</vt:lpstr>
      <vt:lpstr>2.1. Tehnici bazate pe criptare simetrică</vt:lpstr>
      <vt:lpstr>2.2. Tehnici bazate pe criptare asimetrică</vt:lpstr>
      <vt:lpstr>2.2. Tehnici bazate pe criptare asimetrică</vt:lpstr>
      <vt:lpstr>2.2. Tehnici bazate pe criptare asimetrică</vt:lpstr>
      <vt:lpstr>3.1. Criptare mutabilă care păstrează ordinea (mOPE)</vt:lpstr>
      <vt:lpstr>3.3. Criptare care dezvăluie ordinea (ORE)</vt:lpstr>
      <vt:lpstr>4. Detalii de implementare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lucia_000</dc:creator>
  <cp:lastModifiedBy>lucia_000</cp:lastModifiedBy>
  <cp:revision>46</cp:revision>
  <dcterms:created xsi:type="dcterms:W3CDTF">2017-06-30T11:55:43Z</dcterms:created>
  <dcterms:modified xsi:type="dcterms:W3CDTF">2017-07-02T20:46:58Z</dcterms:modified>
</cp:coreProperties>
</file>