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72" r:id="rId3"/>
    <p:sldId id="473" r:id="rId4"/>
    <p:sldId id="474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478" r:id="rId29"/>
    <p:sldId id="475" r:id="rId30"/>
    <p:sldId id="476" r:id="rId31"/>
    <p:sldId id="47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Iterators" id="{44C9A6F7-536E-46D2-B751-7F48CE5E8F1D}">
          <p14:sldIdLst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mparators" id="{3650CDDC-F6EE-4198-ABAD-5D93E70B12CD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8" d="100"/>
          <a:sy n="88" d="100"/>
        </p:scale>
        <p:origin x="23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601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3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3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oop-advanced-high-quality-code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9015" y="685800"/>
            <a:ext cx="7618286" cy="1126264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652827" y="3441732"/>
            <a:ext cx="21695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OOP 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F3D35C-0B86-4D51-9E32-EF7DC3078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18" y="2117509"/>
            <a:ext cx="2426103" cy="2426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25B1C9-6D7F-4FC9-B40D-66A09A3C2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37" y="4124534"/>
            <a:ext cx="2124264" cy="21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F28B-A1C4-44F4-A741-9C62DC87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125479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number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params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("Pesho", "Stamat", "Jivko", "Stavri");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foreach(var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4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E26DB-2BFE-442D-814E-6C876306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/>
              <a:t>Library</a:t>
            </a:r>
            <a:r>
              <a:rPr lang="en-GB" dirty="0"/>
              <a:t> which should store a collection of books and </a:t>
            </a:r>
            <a:r>
              <a:rPr lang="en-US" dirty="0"/>
              <a:t>implement the </a:t>
            </a:r>
            <a:r>
              <a:rPr lang="en-GB" b="1" dirty="0"/>
              <a:t>IEnumerable&lt;Book&gt;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470776" y="3066219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17814" y="3066219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1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121F-A5EB-4BAA-81D3-FDA4B37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rgbClr val="F3BE60"/>
                </a:solidFill>
              </a:rPr>
              <a:t>IEnumerator&lt;Book&gt;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3656012" y="2819400"/>
            <a:ext cx="5410200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3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867795"/>
            <a:ext cx="10572113" cy="549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Book(</a:t>
            </a:r>
            <a:b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title,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this.Authors = authors;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IReadOnlyList&lt;string&gt;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27613"/>
            <a:ext cx="10572113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: IEnumerable&lt;Book&gt;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List&lt;Book&gt;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IEnumerator&lt;Book&gt;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LibraryIterator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(this.books);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IEnumerable.GetEnumerator()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4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838200"/>
            <a:ext cx="10572113" cy="5743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 : IEnumerator&lt;Book&gt;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readonly List&lt;Book&gt;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(IEnumerable&lt;Book&gt; books)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Dispose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(){}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=&gt; this.currentIndex = -1;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Book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3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7BFD9-E353-40BD-9C39-26B648D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FD59C-9B1C-4977-B42F-49F04C2D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DAEA3-C517-4BF7-946E-3786A59340FE}"/>
              </a:ext>
            </a:extLst>
          </p:cNvPr>
          <p:cNvSpPr/>
          <p:nvPr/>
        </p:nvSpPr>
        <p:spPr>
          <a:xfrm>
            <a:off x="2665411" y="1676400"/>
            <a:ext cx="6608207" cy="3124200"/>
          </a:xfrm>
          <a:prstGeom prst="rect">
            <a:avLst/>
          </a:prstGeom>
          <a:blipFill dpi="0" rotWithShape="1">
            <a:blip r:embed="rId2">
              <a:alphaModFix amt="8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073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13D74-E5D6-4AD9-8A44-B5B9F04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Reads out as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“I am Comparable”</a:t>
            </a:r>
          </a:p>
          <a:p>
            <a:r>
              <a:rPr lang="en-US" sz="3600" dirty="0"/>
              <a:t>Provides a method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comparing two objects </a:t>
            </a:r>
            <a:r>
              <a:rPr lang="en-US" sz="3600" dirty="0"/>
              <a:t>of a particular type –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CompareTo()</a:t>
            </a:r>
          </a:p>
          <a:p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default sort order </a:t>
            </a:r>
            <a:r>
              <a:rPr lang="en-US" sz="3600" dirty="0"/>
              <a:t>for the particular objects type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Affects</a:t>
            </a:r>
            <a:r>
              <a:rPr lang="en-US" sz="3600" dirty="0"/>
              <a:t> original class</a:t>
            </a:r>
          </a:p>
        </p:txBody>
      </p:sp>
    </p:spTree>
    <p:extLst>
      <p:ext uri="{BB962C8B-B14F-4D97-AF65-F5344CB8AC3E}">
        <p14:creationId xmlns:p14="http://schemas.microsoft.com/office/powerpoint/2010/main" val="25601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4" y="1528221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1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34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85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9300" y="5073280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5834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0012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73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5951" y="1419716"/>
            <a:ext cx="44914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5612" y="1419716"/>
            <a:ext cx="0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–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8012" y="1151121"/>
            <a:ext cx="10572113" cy="5040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(this.Y - otherPoint);       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Iterators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IEnumerable&lt;T&gt;</a:t>
            </a:r>
            <a:r>
              <a:rPr lang="en-US" noProof="1"/>
              <a:t> interface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IComparable&lt;T&gt; </a:t>
            </a:r>
            <a:r>
              <a:rPr lang="en-US" noProof="1"/>
              <a:t>interface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IComparer&lt;T&gt;</a:t>
            </a:r>
            <a:r>
              <a:rPr lang="en-US" noProof="1"/>
              <a:t> interface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 - Example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9830" y="1606443"/>
            <a:ext cx="11152456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other)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424-13D1-42D0-8765-7D75923B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“I'm a comparer, I compare”</a:t>
            </a:r>
          </a:p>
          <a:p>
            <a:r>
              <a:rPr lang="en-US" dirty="0"/>
              <a:t>Provides 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customize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order </a:t>
            </a:r>
            <a:r>
              <a:rPr lang="en-US" dirty="0"/>
              <a:t>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 two 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affect </a:t>
            </a:r>
            <a:r>
              <a:rPr lang="en-US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</p:spTree>
    <p:extLst>
      <p:ext uri="{BB962C8B-B14F-4D97-AF65-F5344CB8AC3E}">
        <p14:creationId xmlns:p14="http://schemas.microsoft.com/office/powerpoint/2010/main" val="12785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3956" y="1260369"/>
            <a:ext cx="1115245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13956" y="5029200"/>
            <a:ext cx="11152456" cy="911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CatComparer();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SortedSet&lt;Cat&gt; catsByName = new SortedSet(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A771F-EF81-480E-B9E2-1AEDD83F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IComparable&lt;Book&gt;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dirty="0"/>
              <a:t>. 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chronological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year</a:t>
            </a:r>
            <a:r>
              <a:rPr lang="en-US" dirty="0"/>
              <a:t>, sort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Override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Change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stores the books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</a:t>
            </a:r>
            <a:r>
              <a:rPr lang="en-US" dirty="0"/>
              <a:t> order.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</p:spTree>
    <p:extLst>
      <p:ext uri="{BB962C8B-B14F-4D97-AF65-F5344CB8AC3E}">
        <p14:creationId xmlns:p14="http://schemas.microsoft.com/office/powerpoint/2010/main" val="21543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E2FCE-3ADE-45AF-8453-9AAA05FE1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1260369"/>
            <a:ext cx="11152456" cy="5219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IComparable&lt;Book&gt;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 other)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(other.Year);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8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BCED-02DD-46FF-8DC5-59BE1C254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09A3-B872-4367-9467-7C7CD471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noProof="1"/>
              <a:t> which should implement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/>
              <a:t> two books by:</a:t>
            </a:r>
          </a:p>
          <a:p>
            <a:pPr lvl="1"/>
            <a:r>
              <a:rPr lang="en-US" dirty="0"/>
              <a:t>Book title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the newest to the oldest</a:t>
            </a:r>
          </a:p>
          <a:p>
            <a:r>
              <a:rPr lang="en-US" dirty="0"/>
              <a:t>Modify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 class once again to implement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sorting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</p:spTree>
    <p:extLst>
      <p:ext uri="{BB962C8B-B14F-4D97-AF65-F5344CB8AC3E}">
        <p14:creationId xmlns:p14="http://schemas.microsoft.com/office/powerpoint/2010/main" val="862471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7E16E-A358-4267-8931-89699E47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994788"/>
            <a:ext cx="1115245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x.Title.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y.Year.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(x.Year);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14401"/>
            <a:ext cx="11804821" cy="5807076"/>
          </a:xfrm>
        </p:spPr>
        <p:txBody>
          <a:bodyPr>
            <a:noAutofit/>
          </a:bodyPr>
          <a:lstStyle/>
          <a:p>
            <a:r>
              <a:rPr lang="en-US" dirty="0"/>
              <a:t>Iterators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IEnumerator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b="1" dirty="0"/>
              <a:t>return</a:t>
            </a:r>
          </a:p>
          <a:p>
            <a:r>
              <a:rPr lang="en-US" noProof="1"/>
              <a:t>Params</a:t>
            </a:r>
            <a:r>
              <a:rPr lang="en-US" dirty="0"/>
              <a:t> </a:t>
            </a:r>
          </a:p>
          <a:p>
            <a:r>
              <a:rPr lang="en-US" dirty="0"/>
              <a:t>Comparators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51" y="2133600"/>
            <a:ext cx="33843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Iterators and Comparators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https://softuni.bg/courses/csharp-oop-advanced-high-quality-code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7BFD9-E353-40BD-9C39-26B648D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FD59C-9B1C-4977-B42F-49F04C2D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2B27B-D401-43BB-AEB8-742A9794A1D5}"/>
              </a:ext>
            </a:extLst>
          </p:cNvPr>
          <p:cNvSpPr/>
          <p:nvPr/>
        </p:nvSpPr>
        <p:spPr>
          <a:xfrm>
            <a:off x="1819102" y="1219200"/>
            <a:ext cx="8192691" cy="3581400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94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CF80-B7EE-4F1A-9D73-1677A160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Root</a:t>
            </a:r>
            <a:r>
              <a:rPr lang="en-US" sz="3600" dirty="0"/>
              <a:t> interface of .NET, enables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simple iteration </a:t>
            </a:r>
            <a:r>
              <a:rPr lang="en-US" sz="3600" dirty="0"/>
              <a:t>over a collection</a:t>
            </a:r>
          </a:p>
          <a:p>
            <a:r>
              <a:rPr lang="en-US" sz="3600" dirty="0"/>
              <a:t>Contains a single method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GetEnumerator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, which returns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IEnumerator&lt;T&gt;</a:t>
            </a:r>
            <a:endParaRPr lang="en-US" sz="3600" dirty="0">
              <a:latin typeface="+mj-lt"/>
            </a:endParaRPr>
          </a:p>
          <a:p>
            <a:r>
              <a:rPr lang="en-US" sz="3600" dirty="0"/>
              <a:t>A class that implements the IEnumerable&lt;T&gt;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used in a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6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13038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5979" y="1600200"/>
            <a:ext cx="11090433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Non-generic version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97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9844ED-CBD8-43FD-9545-800CB7B9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599"/>
            <a:ext cx="11804822" cy="5730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forward-only iteration </a:t>
            </a:r>
            <a:r>
              <a:rPr lang="en-US" dirty="0"/>
              <a:t>over a 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- a</a:t>
            </a:r>
            <a:r>
              <a:rPr lang="en-US" sz="3400" dirty="0"/>
              <a:t>dvances the enumerator to the next element of the collection. 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Reset() </a:t>
            </a:r>
            <a:r>
              <a:rPr lang="en-US" sz="3400" dirty="0"/>
              <a:t>-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3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2" y="1034268"/>
            <a:ext cx="10354730" cy="5490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object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569-321B-4DF5-8AAC-1EFA9BC0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Indicates that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en-US" sz="3600" dirty="0"/>
              <a:t> in which it appears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is an iterator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Simplifies the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600" dirty="0"/>
              <a:t> implementations</a:t>
            </a:r>
          </a:p>
          <a:p>
            <a:r>
              <a:rPr lang="en-US" sz="3600" dirty="0"/>
              <a:t>Returns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one element </a:t>
            </a:r>
            <a:r>
              <a:rPr lang="en-US" sz="3600" dirty="0"/>
              <a:t>upon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3600" dirty="0"/>
              <a:t> loop cycle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this.books[i];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6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11136</TotalTime>
  <Words>1368</Words>
  <Application>Microsoft Office PowerPoint</Application>
  <PresentationFormat>Custom</PresentationFormat>
  <Paragraphs>317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Iterators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Comparators</vt:lpstr>
      <vt:lpstr>IComparable&lt;T&gt;</vt:lpstr>
      <vt:lpstr>CompareTo(T) Method Returns</vt:lpstr>
      <vt:lpstr>IComparable&lt;T&gt; – Example</vt:lpstr>
      <vt:lpstr>IComparable&lt;T&gt; - Example 2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Summary</vt:lpstr>
      <vt:lpstr>Iterators and Comparators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Antoniya Atanasova</cp:lastModifiedBy>
  <cp:revision>263</cp:revision>
  <dcterms:created xsi:type="dcterms:W3CDTF">2014-01-02T17:00:34Z</dcterms:created>
  <dcterms:modified xsi:type="dcterms:W3CDTF">2018-04-11T19:44:33Z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