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64" r:id="rId25"/>
    <p:sldId id="416" r:id="rId26"/>
    <p:sldId id="400" r:id="rId27"/>
    <p:sldId id="399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Lists" id="{F8FD5B57-851C-47BF-977A-524AC9A05AEF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8C0E1C8B-C517-4D35-924B-5F2C1F09D1A9}">
          <p14:sldIdLst>
            <p14:sldId id="473"/>
            <p14:sldId id="474"/>
            <p14:sldId id="475"/>
            <p14:sldId id="476"/>
          </p14:sldIdLst>
        </p14:section>
        <p14:section name="Sorting Lists and Arrays" id="{E43B58FD-660A-40CC-A4CC-29A01A92E3E8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101" y="16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67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397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en-US" dirty="0"/>
              <a:t>Processing Variable-Length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Print the sorted list as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r>
              <a:rPr lang="en-US" dirty="0"/>
              <a:t> 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25652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7" y="3024352"/>
            <a:ext cx="1981200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89815" y="3429000"/>
            <a:ext cx="2262726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https://judge.softuni.bg/Contests/Practice/Index/397#5</a:t>
            </a:r>
            <a:endParaRPr lang="en-US" dirty="0"/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896360"/>
            <a:ext cx="3644605" cy="97961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in Internet how to calculate a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root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965A4EC5-6DB2-43A8-8844-E39EC0240D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0480118"/>
                  </p:ext>
                </p:extLst>
              </p:nvPr>
            </p:nvGraphicFramePr>
            <p:xfrm>
              <a:off x="836612" y="1673290"/>
              <a:ext cx="3690505" cy="2076450"/>
            </p:xfrm>
            <a:graphic>
              <a:graphicData uri="http://schemas.microsoft.com/office/powerpoint/2016/slidezoom">
                <pslz:sldZm>
                  <pslz:sldZmObj sldId="467" cId="3387543970">
                    <pslz:zmPr id="{C4638ABA-DC0C-454A-9083-66A5B43EBC4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90505" cy="2076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65A4EC5-6DB2-43A8-8844-E39EC0240D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612" y="1673290"/>
                <a:ext cx="3690505" cy="2076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27F7A1DB-30F3-4703-8D3A-43E76A4B8B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0241052"/>
                  </p:ext>
                </p:extLst>
              </p:nvPr>
            </p:nvGraphicFramePr>
            <p:xfrm>
              <a:off x="7542212" y="1676400"/>
              <a:ext cx="3690505" cy="2076450"/>
            </p:xfrm>
            <a:graphic>
              <a:graphicData uri="http://schemas.microsoft.com/office/powerpoint/2016/slidezoom">
                <pslz:sldZm>
                  <pslz:sldZmObj sldId="473" cId="377810942">
                    <pslz:zmPr id="{7CF5EBED-76B7-41E3-8797-34BC397A2FC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90505" cy="2076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7F7A1DB-30F3-4703-8D3A-43E76A4B8B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2212" y="1676400"/>
                <a:ext cx="3690505" cy="2076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A5FECBB4-5CDB-41F3-9E5F-0ABA667D3D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8003262"/>
                  </p:ext>
                </p:extLst>
              </p:nvPr>
            </p:nvGraphicFramePr>
            <p:xfrm>
              <a:off x="4189412" y="4114800"/>
              <a:ext cx="3690505" cy="2076450"/>
            </p:xfrm>
            <a:graphic>
              <a:graphicData uri="http://schemas.microsoft.com/office/powerpoint/2016/slidezoom">
                <pslz:sldZm>
                  <pslz:sldZmObj sldId="477" cId="4170643458">
                    <pslz:zmPr id="{EE54851B-B869-4E3B-BB90-D369D0297F20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90505" cy="2076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5FECBB4-5CDB-41F3-9E5F-0ABA667D3D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9412" y="4114800"/>
                <a:ext cx="3690505" cy="2076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2941304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985463"/>
            <a:ext cx="3302301" cy="1600200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add / remove / insert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Creating (allocating)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0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3" y="3040329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5834912" y="4331317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648593" y="575744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75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Appends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Deletes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Inserts an Element at Position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380</TotalTime>
  <Words>1660</Words>
  <Application>Microsoft Office PowerPoint</Application>
  <PresentationFormat>Custom</PresentationFormat>
  <Paragraphs>264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Lists</vt:lpstr>
      <vt:lpstr>Table of Contents</vt:lpstr>
      <vt:lpstr>Have a Question?</vt:lpstr>
      <vt:lpstr>Lists</vt:lpstr>
      <vt:lpstr>List&lt;T&gt; – Overview</vt:lpstr>
      <vt:lpstr>List&lt;T&gt; – Data Structure</vt:lpstr>
      <vt:lpstr>Add() – Appends an Element</vt:lpstr>
      <vt:lpstr>Remove() – Deletes an Element</vt:lpstr>
      <vt:lpstr>Remove() – Deletes an Element</vt:lpstr>
      <vt:lpstr>Reading Lists from the Console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Lists – Exercises</vt:lpstr>
      <vt:lpstr>Summary</vt:lpstr>
      <vt:lpstr>Programming Fundamentals – Lists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127</cp:revision>
  <dcterms:created xsi:type="dcterms:W3CDTF">2014-01-02T17:00:34Z</dcterms:created>
  <dcterms:modified xsi:type="dcterms:W3CDTF">2017-10-09T09:29:37Z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