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464" r:id="rId45"/>
    <p:sldId id="416" r:id="rId46"/>
    <p:sldId id="400" r:id="rId47"/>
    <p:sldId id="399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Associative Arrays" id="{697A854C-EA58-49C2-998D-BD09593E3F8B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LINQ" id="{725F0D68-7844-478C-AC48-EF4B03D2AC15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427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7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3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6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811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13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Dictionaries,</a:t>
            </a:r>
            <a:r>
              <a:rPr lang="bg-BG" dirty="0"/>
              <a:t> </a:t>
            </a: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7"/>
            <a:ext cx="7910298" cy="881182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loop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SortedDictionary</a:t>
            </a:r>
            <a:r>
              <a:rPr lang="en-US" dirty="0"/>
              <a:t> Example –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662331C-D53F-4F8A-B65E-8048816187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1345079"/>
                  </p:ext>
                </p:extLst>
              </p:nvPr>
            </p:nvGraphicFramePr>
            <p:xfrm>
              <a:off x="760412" y="1447800"/>
              <a:ext cx="4875529" cy="2743200"/>
            </p:xfrm>
            <a:graphic>
              <a:graphicData uri="http://schemas.microsoft.com/office/powerpoint/2016/slidezoom">
                <pslz:sldZm>
                  <pslz:sldZmObj sldId="467" cId="1806847456">
                    <pslz:zmPr id="{83224C45-13DA-4696-ACB4-C1DF575B68C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75529" cy="27432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662331C-D53F-4F8A-B65E-8048816187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412" y="1447800"/>
                <a:ext cx="4875529" cy="27432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219DF56-4A0C-4126-8619-9B18474DE0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4794280"/>
                  </p:ext>
                </p:extLst>
              </p:nvPr>
            </p:nvGraphicFramePr>
            <p:xfrm>
              <a:off x="6551612" y="3429000"/>
              <a:ext cx="4875529" cy="2743200"/>
            </p:xfrm>
            <a:graphic>
              <a:graphicData uri="http://schemas.microsoft.com/office/powerpoint/2016/slidezoom">
                <pslz:sldZm>
                  <pslz:sldZmObj sldId="483" cId="239098255">
                    <pslz:zmPr id="{AFD025B0-B2B5-4EBF-BEC2-940BC0F2932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75529" cy="27432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219DF56-4A0C-4126-8619-9B18474DE0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1612" y="3429000"/>
                <a:ext cx="4875529" cy="27432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495800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4623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2101011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573980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681857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7526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623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5720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182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short version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long version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/ </a:t>
            </a:r>
            <a:r>
              <a:rPr lang="en-US"/>
              <a:t>Skip Elements </a:t>
            </a:r>
            <a:r>
              <a:rPr lang="en-US" dirty="0"/>
              <a:t>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81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67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parameters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8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6959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takes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 from a collection: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26054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noProof="1"/>
              <a:t> hold {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noProof="1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noProof="1">
                <a:sym typeface="Wingdings" panose="05000000000000000000" pitchFamily="2" charset="2"/>
              </a:rPr>
              <a:t>Iterating over dictionary takes the entries 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200" noProof="1">
                <a:sym typeface="Wingdings" panose="05000000000000000000" pitchFamily="2" charset="2"/>
              </a:rPr>
              <a:t> vs.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endParaRPr lang="en-US" sz="3200" noProof="1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noProof="1">
                <a:sym typeface="Wingdings" panose="05000000000000000000" pitchFamily="2" charset="2"/>
              </a:rPr>
              <a:t> and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noProof="1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>
              <a:spcBef>
                <a:spcPts val="1200"/>
              </a:spcBef>
            </a:pPr>
            <a:r>
              <a:rPr lang="en-US" dirty="0"/>
              <a:t>Sorted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in their natural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812" y="4069025"/>
            <a:ext cx="58674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384</TotalTime>
  <Words>3485</Words>
  <Application>Microsoft Office PowerPoint</Application>
  <PresentationFormat>Custom</PresentationFormat>
  <Paragraphs>552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Dictionaries, Lambda and LINQ</vt:lpstr>
      <vt:lpstr>Table of Contents</vt:lpstr>
      <vt:lpstr>Have a Question?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SortedDictionary&lt;K, V&gt; – Example</vt:lpstr>
      <vt:lpstr>Iterating through Dictionaries</vt:lpstr>
      <vt:lpstr>Problem: Odd Occurrences</vt:lpstr>
      <vt:lpstr>Solution: Odd Occurrences</vt:lpstr>
      <vt:lpstr>SortedDictionary Example – Events</vt:lpstr>
      <vt:lpstr>Problem: Count Real Numbers </vt:lpstr>
      <vt:lpstr>Solution: Count Real Numbers</vt:lpstr>
      <vt:lpstr>Associative Arrays</vt:lpstr>
      <vt:lpstr>Lambda Functions and LINQ</vt:lpstr>
      <vt:lpstr>Processing Sequences with LINQ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 by Multiple Criteria</vt:lpstr>
      <vt:lpstr>Take / Skip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Programming Fundamentals – Dictionaries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130</cp:revision>
  <dcterms:created xsi:type="dcterms:W3CDTF">2014-01-02T17:00:34Z</dcterms:created>
  <dcterms:modified xsi:type="dcterms:W3CDTF">2017-10-12T10:08:33Z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