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64" r:id="rId30"/>
    <p:sldId id="416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Regular Expressions" id="{C26D8618-AB4A-4067-AF04-093F256AA5F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Backreference Constructs" id="{92EB2F62-5D24-4E9B-89CF-2FD38F155B65}">
          <p14:sldIdLst>
            <p14:sldId id="478"/>
            <p14:sldId id="479"/>
            <p14:sldId id="480"/>
          </p14:sldIdLst>
        </p14:section>
        <p14:section name="RegEx using built-in Regex classes" id="{302A92F4-F2B8-479D-A6E2-EC86D23CB92E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82" d="100"/>
          <a:sy n="82" d="100"/>
        </p:scale>
        <p:origin x="91" y="16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11.png"/><Relationship Id="rId10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4.png"/><Relationship Id="rId4" Type="http://schemas.openxmlformats.org/officeDocument/2006/relationships/hyperlink" Target="http://www.regextest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Advanced Text Processing with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980256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3554" y="3656573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29" name="image2.jpeg">
            <a:extLst>
              <a:ext uri="{FF2B5EF4-FFF2-40B4-BE49-F238E27FC236}">
                <a16:creationId xmlns:a16="http://schemas.microsoft.com/office/drawing/2014/main" id="{605E5D73-EC43-4AEF-AD4D-6462006567EB}"/>
              </a:ext>
            </a:extLst>
          </p:cNvPr>
          <p:cNvPicPr>
            <a:picLocks/>
          </p:cNvPicPr>
          <p:nvPr/>
        </p:nvPicPr>
        <p:blipFill>
          <a:blip r:embed="rId8" cstate="print">
            <a:extLst/>
          </a:blip>
          <a:srcRect l="2237" r="2237"/>
          <a:stretch>
            <a:fillRect/>
          </a:stretch>
        </p:blipFill>
        <p:spPr>
          <a:xfrm>
            <a:off x="6856412" y="3657600"/>
            <a:ext cx="4709898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422250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407156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620480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509881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3940410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467970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467970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latim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Playing with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6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B8F456D4-A99C-48F0-9FED-E9372D7F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>
            <a:extLst>
              <a:ext uri="{FF2B5EF4-FFF2-40B4-BE49-F238E27FC236}">
                <a16:creationId xmlns:a16="http://schemas.microsoft.com/office/drawing/2014/main" id="{A9C3A231-9ECB-42BB-BFAC-F75D39604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06819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08787"/>
            <a:ext cx="8938472" cy="71903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3D9572C-B30A-457E-9DF4-B2EF14CED5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2368216"/>
                  </p:ext>
                </p:extLst>
              </p:nvPr>
            </p:nvGraphicFramePr>
            <p:xfrm>
              <a:off x="912812" y="1177558"/>
              <a:ext cx="4232231" cy="2381250"/>
            </p:xfrm>
            <a:graphic>
              <a:graphicData uri="http://schemas.microsoft.com/office/powerpoint/2016/slidezoom">
                <pslz:sldZm>
                  <pslz:sldZmObj sldId="467" cId="983804540">
                    <pslz:zmPr id="{4EEACC97-CBE1-4497-A116-E8F6801B8C5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3D9572C-B30A-457E-9DF4-B2EF14CED5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812" y="1177558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9267C3B-0D2A-4683-B9B5-3CF4A459E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2446325"/>
                  </p:ext>
                </p:extLst>
              </p:nvPr>
            </p:nvGraphicFramePr>
            <p:xfrm>
              <a:off x="7022775" y="1178962"/>
              <a:ext cx="4232231" cy="2381250"/>
            </p:xfrm>
            <a:graphic>
              <a:graphicData uri="http://schemas.microsoft.com/office/powerpoint/2016/slidezoom">
                <pslz:sldZm>
                  <pslz:sldZmObj sldId="469" cId="290735641">
                    <pslz:zmPr id="{51811658-5223-4EDE-B7B8-3AC2B8E81D6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9267C3B-0D2A-4683-B9B5-3CF4A459E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2775" y="1178962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FEA3FF0-1942-4D34-A424-F46C0D634A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4033703"/>
                  </p:ext>
                </p:extLst>
              </p:nvPr>
            </p:nvGraphicFramePr>
            <p:xfrm>
              <a:off x="912811" y="3802225"/>
              <a:ext cx="4232231" cy="2381250"/>
            </p:xfrm>
            <a:graphic>
              <a:graphicData uri="http://schemas.microsoft.com/office/powerpoint/2016/slidezoom">
                <pslz:sldZm>
                  <pslz:sldZmObj sldId="478" cId="3587359635">
                    <pslz:zmPr id="{919BB142-2718-4904-AE29-8AB1CF46B43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FEA3FF0-1942-4D34-A424-F46C0D634A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811" y="3802225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36622F0A-D70D-4B56-96DC-10AA3B3481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8265377"/>
                  </p:ext>
                </p:extLst>
              </p:nvPr>
            </p:nvGraphicFramePr>
            <p:xfrm>
              <a:off x="7022775" y="3808445"/>
              <a:ext cx="4232231" cy="2381250"/>
            </p:xfrm>
            <a:graphic>
              <a:graphicData uri="http://schemas.microsoft.com/office/powerpoint/2016/slidezoom">
                <pslz:sldZm>
                  <pslz:sldZmObj sldId="481" cId="3559964149">
                    <pslz:zmPr id="{87F36D25-8974-44B0-BC76-5E786A39CBF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6622F0A-D70D-4B56-96DC-10AA3B3481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2775" y="3808445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(text, pattern);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noProof="1"/>
              <a:t>Built-in RegEx .NET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FF82-5FB7-4C06-9102-06C6F65F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3B8C78F2-946D-43C6-81C9-1719B91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>
            <a:extLst>
              <a:ext uri="{FF2B5EF4-FFF2-40B4-BE49-F238E27FC236}">
                <a16:creationId xmlns:a16="http://schemas.microsoft.com/office/drawing/2014/main" id="{13F6F8F7-8D61-496F-8BD8-676690C70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4280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000" dirty="0"/>
              <a:t>describe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sz="3000" dirty="0"/>
              <a:t> for </a:t>
            </a:r>
            <a:br>
              <a:rPr lang="en-US" sz="3000" dirty="0"/>
            </a:br>
            <a:r>
              <a:rPr lang="en-US" sz="3000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Define special characters, operators and </a:t>
            </a:r>
            <a:br>
              <a:rPr lang="en-US" sz="3000" dirty="0"/>
            </a:br>
            <a:r>
              <a:rPr lang="en-US" sz="3000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Can utilize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sz="3000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dirty="0"/>
              <a:t>Using </a:t>
            </a:r>
            <a:r>
              <a:rPr lang="en-US" sz="3000" dirty="0" err="1"/>
              <a:t>RegEx</a:t>
            </a:r>
            <a:r>
              <a:rPr lang="en-US" sz="3000" dirty="0"/>
              <a:t>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sz="3000" dirty="0"/>
              <a:t> strings,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sz="3000" dirty="0"/>
              <a:t>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sz="3000" dirty="0"/>
              <a:t> by </a:t>
            </a:r>
            <a:r>
              <a:rPr lang="en-US" sz="3000" dirty="0" err="1"/>
              <a:t>RegEx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16CB2-F539-4FF2-B4C3-B683CD741E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/>
          <a:stretch/>
        </p:blipFill>
        <p:spPr>
          <a:xfrm>
            <a:off x="7237412" y="4807320"/>
            <a:ext cx="441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Objects 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098667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035435"/>
            <a:ext cx="8938472" cy="1365365"/>
          </a:xfrm>
        </p:spPr>
        <p:txBody>
          <a:bodyPr/>
          <a:lstStyle/>
          <a:p>
            <a:r>
              <a:rPr lang="en-US" dirty="0"/>
              <a:t>RegEx Language Syntax, Character Classes, Quantifiers, Anchors, Groups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2823313" y="838200"/>
            <a:ext cx="608341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regextester.com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3721810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A18CB-8E47-4759-B05F-C4065F2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3" y="5059219"/>
            <a:ext cx="8938472" cy="820600"/>
          </a:xfrm>
        </p:spPr>
        <p:txBody>
          <a:bodyPr/>
          <a:lstStyle/>
          <a:p>
            <a:r>
              <a:rPr lang="en-US" dirty="0"/>
              <a:t>Playing with </a:t>
            </a:r>
            <a:r>
              <a:rPr lang="en-US" dirty="0">
                <a:hlinkClick r:id="rId2"/>
              </a:rPr>
              <a:t>regexr.com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78A91D-35FF-43E3-AE54-6C353DC3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223" y="59411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EB710-8323-4F92-9673-0A0CFD2B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5" y="914400"/>
            <a:ext cx="6763810" cy="38507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 …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558620" y="5302859"/>
            <a:ext cx="939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F0CABE6B-1EE6-4FB6-AF94-4DE9578BC9D5}"/>
              </a:ext>
            </a:extLst>
          </p:cNvPr>
          <p:cNvSpPr/>
          <p:nvPr/>
        </p:nvSpPr>
        <p:spPr>
          <a:xfrm>
            <a:off x="10329933" y="5302859"/>
            <a:ext cx="558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5816" y="1921396"/>
            <a:ext cx="10445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33109" y="1921396"/>
            <a:ext cx="790178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932725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397</TotalTime>
  <Words>1804</Words>
  <Application>Microsoft Office PowerPoint</Application>
  <PresentationFormat>Custom</PresentationFormat>
  <Paragraphs>282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Regular Expressions (RegEx)</vt:lpstr>
      <vt:lpstr>Table of Contents</vt:lpstr>
      <vt:lpstr>Have a Question?</vt:lpstr>
      <vt:lpstr>Regular Expressions</vt:lpstr>
      <vt:lpstr>What are Regular Expressions?</vt:lpstr>
      <vt:lpstr>Playing with regexr.com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Playing with RegEx</vt:lpstr>
      <vt:lpstr>Regular Expressions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Built-in RegEx .NET API</vt:lpstr>
      <vt:lpstr>Summary</vt:lpstr>
      <vt:lpstr>Programming Fundamentals –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141</cp:revision>
  <dcterms:created xsi:type="dcterms:W3CDTF">2014-01-02T17:00:34Z</dcterms:created>
  <dcterms:modified xsi:type="dcterms:W3CDTF">2017-10-16T12:22:26Z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