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444" r:id="rId3"/>
    <p:sldId id="452" r:id="rId4"/>
    <p:sldId id="404" r:id="rId5"/>
    <p:sldId id="453" r:id="rId6"/>
    <p:sldId id="454" r:id="rId7"/>
    <p:sldId id="455" r:id="rId8"/>
    <p:sldId id="467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41" r:id="rId20"/>
    <p:sldId id="449" r:id="rId21"/>
    <p:sldId id="450" r:id="rId22"/>
    <p:sldId id="451" r:id="rId23"/>
    <p:sldId id="400" r:id="rId24"/>
    <p:sldId id="399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44"/>
            <p14:sldId id="452"/>
            <p14:sldId id="404"/>
          </p14:sldIdLst>
        </p14:section>
        <p14:section name="DOM Manipulation" id="{B867D418-7399-434E-827F-F5FC368494EF}">
          <p14:sldIdLst>
            <p14:sldId id="453"/>
            <p14:sldId id="454"/>
            <p14:sldId id="455"/>
            <p14:sldId id="467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</p14:sldIdLst>
        </p14:section>
        <p14:section name="Conclusion" id="{10E03AB1-9AA8-4E86-9A64-D741901E50A2}">
          <p14:sldIdLst>
            <p14:sldId id="441"/>
            <p14:sldId id="449"/>
            <p14:sldId id="450"/>
            <p14:sldId id="451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98" d="100"/>
          <a:sy n="98" d="100"/>
        </p:scale>
        <p:origin x="110" y="10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6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7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3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34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43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839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096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2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09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3" y="266187"/>
            <a:ext cx="8583312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DOM and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3" y="1456426"/>
            <a:ext cx="8430912" cy="117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/ Delete DOM Elements</a:t>
            </a:r>
          </a:p>
          <a:p>
            <a:r>
              <a:rPr lang="en-US" dirty="0"/>
              <a:t>Handle Browser Events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286" y="3295030"/>
            <a:ext cx="2627300" cy="2843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62051" y="2975551"/>
            <a:ext cx="3229869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DOM Manipulation</a:t>
            </a:r>
            <a: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Events</a:t>
            </a:r>
          </a:p>
        </p:txBody>
      </p:sp>
      <p:pic>
        <p:nvPicPr>
          <p:cNvPr id="16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08" y="424846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04" y="3328377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3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4055" y="1307302"/>
            <a:ext cx="1051559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94055" y="3720740"/>
            <a:ext cx="10515598" cy="2641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469987"/>
            <a:ext cx="4199097" cy="1831732"/>
          </a:xfrm>
          <a:prstGeom prst="roundRect">
            <a:avLst>
              <a:gd name="adj" fmla="val 117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667" y="4953000"/>
            <a:ext cx="3535986" cy="1409590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3952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0780799" cy="5570355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668314" y="434403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484" y="3124200"/>
            <a:ext cx="3635375" cy="269549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704012" y="3124200"/>
            <a:ext cx="3886200" cy="26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219200"/>
            <a:ext cx="1082039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94612" y="3429000"/>
            <a:ext cx="3711575" cy="2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95400"/>
            <a:ext cx="10951690" cy="4580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.appendChild(document.createTextNode(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href='#'&gt;[Delete]&lt;/a&gt;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firstChild.addEventListener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'click'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 = '';</a:t>
            </a:r>
          </a:p>
        </p:txBody>
      </p:sp>
    </p:spTree>
    <p:extLst>
      <p:ext uri="{BB962C8B-B14F-4D97-AF65-F5344CB8AC3E}">
        <p14:creationId xmlns:p14="http://schemas.microsoft.com/office/powerpoint/2010/main" val="11095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5502" y="1219200"/>
            <a:ext cx="10536710" cy="2932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.removeChild(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58" y="3276428"/>
            <a:ext cx="7070398" cy="2819572"/>
          </a:xfrm>
          <a:prstGeom prst="roundRect">
            <a:avLst>
              <a:gd name="adj" fmla="val 985"/>
            </a:avLst>
          </a:prstGeom>
        </p:spPr>
      </p:pic>
      <p:sp>
        <p:nvSpPr>
          <p:cNvPr id="8" name="TextBox 7"/>
          <p:cNvSpPr txBox="1"/>
          <p:nvPr/>
        </p:nvSpPr>
        <p:spPr>
          <a:xfrm>
            <a:off x="816005" y="621111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your solution here: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judge.softuni.bg/Contests/1096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674991" y="3772712"/>
            <a:ext cx="3857821" cy="570310"/>
          </a:xfrm>
          <a:prstGeom prst="wedgeRoundRectCallout">
            <a:avLst>
              <a:gd name="adj1" fmla="val -64643"/>
              <a:gd name="adj2" fmla="val 36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875212" y="3138618"/>
            <a:ext cx="5307799" cy="551882"/>
          </a:xfrm>
          <a:prstGeom prst="wedgeRoundRectCallout">
            <a:avLst>
              <a:gd name="adj1" fmla="val -72424"/>
              <a:gd name="adj2" fmla="val 56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397400" y="1743063"/>
            <a:ext cx="5496955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397400" y="4364840"/>
            <a:ext cx="6202200" cy="37408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0" rIns="144000" bIns="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570412" y="4753584"/>
            <a:ext cx="2743200" cy="997027"/>
          </a:xfrm>
          <a:prstGeom prst="wedgeRoundRectCallout">
            <a:avLst>
              <a:gd name="adj1" fmla="val -64911"/>
              <a:gd name="adj2" fmla="val -544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600" noProof="1">
                <a:solidFill>
                  <a:srgbClr val="FFFFFF"/>
                </a:solidFill>
              </a:rPr>
              <a:t> holds the clicked hyperlink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192457"/>
            <a:ext cx="10515598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&gt;Name&lt;/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&gt;Email&lt;/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&gt;Eve&lt;/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&gt;eve@gmail.com&lt;/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&gt;Nick&lt;/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&gt;nick@yahooo.com&lt;/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&gt;Didi&lt;/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&gt;didi@didi.net&lt;/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&gt;Tedy&lt;/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&gt;tedy@tedy.com&lt;/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type="text" name="email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deleteByEmail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()"&gt;Delete&lt;/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id="result"&gt;&lt;/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70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066800"/>
            <a:ext cx="10943998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")[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td.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Deleted.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found.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042704" y="2590800"/>
            <a:ext cx="3447415" cy="28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Practice: DOM and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10637"/>
            <a:ext cx="2845426" cy="34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“JavaScript for Front-End" course teaches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 steps in JavaScript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Training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curriculum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Basic Syntax, JSON, Objects, Libraries etc.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Practical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exam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2</a:t>
            </a:r>
            <a:r>
              <a:rPr lang="en-US" sz="3000" dirty="0"/>
              <a:t> problems for 6 hours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Learning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Slides, videos, software, books, forum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85753" y="2035447"/>
            <a:ext cx="1780502" cy="192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193EA-8E45-4347-AA69-17BF623E7D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5212" y="3962400"/>
            <a:ext cx="2667000" cy="2236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7573">
            <a:off x="8214799" y="1012508"/>
            <a:ext cx="2212665" cy="14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endParaRPr lang="bg-BG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 </a:t>
            </a:r>
            <a:r>
              <a:rPr lang="en-US" dirty="0"/>
              <a:t>for Front-end </a:t>
            </a:r>
            <a:r>
              <a:rPr lang="en-US" dirty="0" smtClean="0"/>
              <a:t>– Intro to DOM and Events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05" y="445475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98" y="196422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211349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361613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17" y="353694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9" y="275271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50" y="114117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447801"/>
            <a:ext cx="11804822" cy="5273676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Manipulating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3400" dirty="0"/>
              <a:t> Elements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400" dirty="0"/>
              <a:t> Elements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/>
              <a:t>Element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</a:t>
            </a:r>
            <a:r>
              <a:rPr lang="en-US" dirty="0"/>
              <a:t> Handling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/>
              <a:t>Attach / Detach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2084180"/>
            <a:ext cx="1546642" cy="154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2" y="4267200"/>
            <a:ext cx="1456165" cy="1456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11" y="1192422"/>
            <a:ext cx="397546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67453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4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12031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1026" name="Picture 2" descr="Image result for dom manipula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17812" y="1447800"/>
            <a:ext cx="635976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7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are created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dirty="0"/>
              <a:t>This is called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 Pattern</a:t>
            </a:r>
          </a:p>
          <a:p>
            <a:r>
              <a:rPr lang="en-US" dirty="0"/>
              <a:t>Variables holding HTML 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live</a:t>
            </a:r>
            <a:r>
              <a:rPr lang="en-US" dirty="0"/>
              <a:t>:</a:t>
            </a:r>
          </a:p>
          <a:p>
            <a:pPr lvl="1"/>
            <a:r>
              <a:rPr lang="en-US" sz="3400" dirty="0"/>
              <a:t>If you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sz="3400" dirty="0"/>
              <a:t> the contents of the variable, the DOM is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updated</a:t>
            </a:r>
          </a:p>
          <a:p>
            <a:pPr lvl="1"/>
            <a:r>
              <a:rPr lang="en-US" sz="3400" dirty="0"/>
              <a:t>If you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3400" dirty="0"/>
              <a:t> it somewhere in the DOM, the original is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moved</a:t>
            </a:r>
          </a:p>
          <a:p>
            <a:r>
              <a:rPr lang="en-US" dirty="0"/>
              <a:t>Text added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 will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escaped</a:t>
            </a:r>
          </a:p>
          <a:p>
            <a:r>
              <a:rPr lang="en-US" dirty="0"/>
              <a:t>Text added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dirty="0"/>
              <a:t> will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parsed </a:t>
            </a:r>
            <a:r>
              <a:rPr lang="en-US" dirty="0"/>
              <a:t>and turned into actual HTML elements </a:t>
            </a:r>
            <a:r>
              <a:rPr lang="en-US" dirty="0">
                <a:sym typeface="Wingdings" panose="05000000000000000000" pitchFamily="2" charset="2"/>
              </a:rPr>
              <a:t> beware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XSS attacks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306102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Elements: 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151121"/>
            <a:ext cx="11277600" cy="53333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liPeter.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(liPeter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liMaria.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"&lt;b&gt;Maria&lt;/b&gt;";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57" y="4718477"/>
            <a:ext cx="2344355" cy="1760138"/>
          </a:xfrm>
          <a:prstGeom prst="roundRect">
            <a:avLst>
              <a:gd name="adj" fmla="val 2469"/>
            </a:avLst>
          </a:prstGeom>
        </p:spPr>
      </p:pic>
    </p:spTree>
    <p:extLst>
      <p:ext uri="{BB962C8B-B14F-4D97-AF65-F5344CB8AC3E}">
        <p14:creationId xmlns:p14="http://schemas.microsoft.com/office/powerpoint/2010/main" val="29849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items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box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 function </a:t>
            </a:r>
            <a:r>
              <a:rPr lang="en-US" dirty="0"/>
              <a:t>to append the specified text to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925698" y="4631301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ight Arrow 11"/>
          <p:cNvSpPr/>
          <p:nvPr/>
        </p:nvSpPr>
        <p:spPr>
          <a:xfrm>
            <a:off x="7943565" y="4631301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93873" y="3581400"/>
            <a:ext cx="2712913" cy="232840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 rotWithShape="1">
          <a:blip r:embed="rId3"/>
          <a:srcRect b="3259"/>
          <a:stretch/>
        </p:blipFill>
        <p:spPr bwMode="auto">
          <a:xfrm>
            <a:off x="8615342" y="3581400"/>
            <a:ext cx="2736870" cy="2328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340" y="3585308"/>
            <a:ext cx="2956720" cy="23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0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43000"/>
            <a:ext cx="109439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"&gt;&lt;li&gt;First&lt;/li&gt;&lt;li&gt;Second&lt;/li&gt;&lt;/ul&gt;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TODO: add new item to the list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378522"/>
            <a:ext cx="3794920" cy="29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9302" y="1329188"/>
            <a:ext cx="10689110" cy="45023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509</TotalTime>
  <Words>1017</Words>
  <Application>Microsoft Office PowerPoint</Application>
  <PresentationFormat>Custom</PresentationFormat>
  <Paragraphs>190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Introduction to DOM and Events</vt:lpstr>
      <vt:lpstr>Table of Contents</vt:lpstr>
      <vt:lpstr>Have a Question?</vt:lpstr>
      <vt:lpstr>DOM Manipulation</vt:lpstr>
      <vt:lpstr>Creating New DOM Elements</vt:lpstr>
      <vt:lpstr>Creating New DOM Elements: Examples</vt:lpstr>
      <vt:lpstr>Problem: List of Items</vt:lpstr>
      <vt:lpstr>Problem: List of Items – HTML</vt:lpstr>
      <vt:lpstr>Solution: List of Items</vt:lpstr>
      <vt:lpstr>Deleting DOM Elements</vt:lpstr>
      <vt:lpstr>Problem: Add / Delete Items</vt:lpstr>
      <vt:lpstr>Problem: Add / Delete Items – HTML</vt:lpstr>
      <vt:lpstr>Solution: Add / Delete Items</vt:lpstr>
      <vt:lpstr>Solution: Add / Delete Items (2)</vt:lpstr>
      <vt:lpstr>Problem: Delete from Table</vt:lpstr>
      <vt:lpstr>Solution: Delete from Table</vt:lpstr>
      <vt:lpstr>Practice: DOM and Events</vt:lpstr>
      <vt:lpstr>Summary</vt:lpstr>
      <vt:lpstr>JS for Front-end – Intro to DOM and Events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Antoniya Atanasova</cp:lastModifiedBy>
  <cp:revision>268</cp:revision>
  <dcterms:created xsi:type="dcterms:W3CDTF">2014-01-02T17:00:34Z</dcterms:created>
  <dcterms:modified xsi:type="dcterms:W3CDTF">2018-07-04T11:27:45Z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