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394" r:id="rId3"/>
    <p:sldId id="466" r:id="rId4"/>
    <p:sldId id="500" r:id="rId5"/>
    <p:sldId id="612" r:id="rId6"/>
    <p:sldId id="519" r:id="rId7"/>
    <p:sldId id="522" r:id="rId8"/>
    <p:sldId id="619" r:id="rId9"/>
    <p:sldId id="626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24" r:id="rId20"/>
    <p:sldId id="616" r:id="rId21"/>
    <p:sldId id="617" r:id="rId22"/>
    <p:sldId id="61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Conclusion" id="{CAD93B16-9430-4CD6-BD17-69844E1E5D8E}">
          <p14:sldIdLst>
            <p14:sldId id="624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94595" autoAdjust="0"/>
  </p:normalViewPr>
  <p:slideViewPr>
    <p:cSldViewPr>
      <p:cViewPr varScale="1">
        <p:scale>
          <a:sx n="83" d="100"/>
          <a:sy n="83" d="100"/>
        </p:scale>
        <p:origin x="629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224" y="3859125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51212" y="1819274"/>
            <a:ext cx="8125251" cy="1185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jQuery Library, Selectors, DOM Manipulation,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986296">
            <a:off x="4963444" y="3662085"/>
            <a:ext cx="10901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5683390" y="4760799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61" y="3737443"/>
            <a:ext cx="4397844" cy="2557337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1" y="1181912"/>
            <a:ext cx="4798868" cy="3895659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607791" y="4857344"/>
            <a:ext cx="8938472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07791" y="5727408"/>
            <a:ext cx="8938472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Handling Events with Ease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1204649"/>
            <a:ext cx="5564276" cy="3291151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4794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69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31" y="1525693"/>
            <a:ext cx="2209356" cy="1411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496" y="398972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114800"/>
            <a:ext cx="2198522" cy="2198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7262">
            <a:off x="9436835" y="1453105"/>
            <a:ext cx="1211868" cy="1211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590800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330521"/>
            <a:ext cx="9577597" cy="820600"/>
          </a:xfrm>
        </p:spPr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3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6400"/>
            <a:ext cx="2452418" cy="90031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3" y="3725696"/>
            <a:ext cx="4343400" cy="2361178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8284" y="48182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Altering the DOM with jQuery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8284" y="5681766"/>
            <a:ext cx="9654328" cy="7190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Adding and Removing DOM Elements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295400"/>
            <a:ext cx="2689576" cy="280987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212" y="1981200"/>
            <a:ext cx="4390156" cy="15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</TotalTime>
  <Words>1069</Words>
  <Application>Microsoft Office PowerPoint</Application>
  <PresentationFormat>Custom</PresentationFormat>
  <Paragraphs>211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jQuery Library</vt:lpstr>
      <vt:lpstr>Table of Contents</vt:lpstr>
      <vt:lpstr>Have a Question?</vt:lpstr>
      <vt:lpstr>What is jQuery?</vt:lpstr>
      <vt:lpstr>Why jQuery?</vt:lpstr>
      <vt:lpstr>Selection with jQuery</vt:lpstr>
      <vt:lpstr>jQuery Selectors</vt:lpstr>
      <vt:lpstr>Filter Selectors in jQuery</vt:lpstr>
      <vt:lpstr>PowerPoint Presentation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Summary</vt:lpstr>
      <vt:lpstr>jQuery Library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Ivaylo</cp:lastModifiedBy>
  <cp:revision>274</cp:revision>
  <dcterms:created xsi:type="dcterms:W3CDTF">2014-01-02T17:00:34Z</dcterms:created>
  <dcterms:modified xsi:type="dcterms:W3CDTF">2018-03-19T16:02:59Z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