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642" r:id="rId3"/>
    <p:sldId id="466" r:id="rId4"/>
    <p:sldId id="500" r:id="rId5"/>
    <p:sldId id="612" r:id="rId6"/>
    <p:sldId id="519" r:id="rId7"/>
    <p:sldId id="522" r:id="rId8"/>
    <p:sldId id="619" r:id="rId9"/>
    <p:sldId id="626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24" r:id="rId20"/>
    <p:sldId id="643" r:id="rId21"/>
    <p:sldId id="644" r:id="rId22"/>
    <p:sldId id="645" r:id="rId23"/>
    <p:sldId id="617" r:id="rId24"/>
    <p:sldId id="618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642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Conclusion" id="{CAD93B16-9430-4CD6-BD17-69844E1E5D8E}">
          <p14:sldIdLst>
            <p14:sldId id="624"/>
            <p14:sldId id="643"/>
            <p14:sldId id="644"/>
            <p14:sldId id="645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4595" autoAdjust="0"/>
  </p:normalViewPr>
  <p:slideViewPr>
    <p:cSldViewPr>
      <p:cViewPr varScale="1">
        <p:scale>
          <a:sx n="94" d="100"/>
          <a:sy n="94" d="100"/>
        </p:scale>
        <p:origin x="21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3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81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21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95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5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71825" y="266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523999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jQuery Library, Selectors, DOM Manipulation,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14787" y="3064132"/>
            <a:ext cx="322986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  <a:endParaRPr lang="en-US" sz="28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31" y="3716084"/>
            <a:ext cx="3885767" cy="2259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0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05636"/>
            <a:ext cx="4491094" cy="3645812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Events with 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80812" y="65532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524000"/>
            <a:ext cx="5161724" cy="3053050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5648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85012" y="4419600"/>
            <a:ext cx="4250043" cy="18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820412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399">
            <a:off x="8502669" y="1258573"/>
            <a:ext cx="1817923" cy="11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Introduction to jQuery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9168" y="1567032"/>
            <a:ext cx="1527311" cy="152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613" y="3505840"/>
            <a:ext cx="2393073" cy="2393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32" y="2330688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44835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68317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2646356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Simplifies AJAX calls and working with RESTful services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012" y="3903641"/>
            <a:ext cx="4191001" cy="2278330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Altering the DOM with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Adding and Removing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57012" y="65532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16733" y="39155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5412" y="2100823"/>
            <a:ext cx="6528370" cy="22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</TotalTime>
  <Words>1101</Words>
  <Application>Microsoft Office PowerPoint</Application>
  <PresentationFormat>Custom</PresentationFormat>
  <Paragraphs>216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Introduction to jQuery</vt:lpstr>
      <vt:lpstr>Table of Contents</vt:lpstr>
      <vt:lpstr>Have a Question?</vt:lpstr>
      <vt:lpstr>What is jQuery?</vt:lpstr>
      <vt:lpstr>Why jQuery?</vt:lpstr>
      <vt:lpstr>Selection with jQuery</vt:lpstr>
      <vt:lpstr>jQuery Selectors</vt:lpstr>
      <vt:lpstr>Filter Selectors in jQuery</vt:lpstr>
      <vt:lpstr>Altering the DOM with jQuery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Summary</vt:lpstr>
      <vt:lpstr>JS for Front-end – Introduction to jQuery</vt:lpstr>
      <vt:lpstr>SoftUni Diamond Partners</vt:lpstr>
      <vt:lpstr>SoftUni Diamond Partners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Antoniya Atanasova</cp:lastModifiedBy>
  <cp:revision>296</cp:revision>
  <dcterms:created xsi:type="dcterms:W3CDTF">2014-01-02T17:00:34Z</dcterms:created>
  <dcterms:modified xsi:type="dcterms:W3CDTF">2018-07-05T13:18:21Z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