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110-547F-D867-0BD1-22544F85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247E1-DD4D-EDB7-B8D2-450EAAA1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A90F-1B2A-152E-A186-9ED8B17B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EDF9-3E78-19B2-434E-8D73A79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2E66-7C8E-0651-04A1-1574286A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02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EB02-FF48-894C-F0C8-F06A24A2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6D486-76CD-F187-EDF1-155374D7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D420-4FA8-6739-AF1F-86D9EEC1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1824-4D68-E5FD-A11E-8160E33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D099-E346-59EE-74A2-FAF7605A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903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4314F-3EA6-D036-AD69-E7A7594B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9882-6041-1CAF-0100-A435E125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61AD-9AF6-BB19-1EEE-6248CF4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9F21-4E41-C6FD-555B-4EE65708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FBA6-94EB-49D1-7284-044F664C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6212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1AAD-3C8B-47FF-8F4F-00648725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55FE-7AC7-D9D1-402C-F5C49CE4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C84B-8878-41B3-716F-3D018224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1BCB-9EA0-85A3-5D6E-FF001003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0A62-8E4B-9273-1C2A-C2F379D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104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879E-0E51-F6D0-34CC-586B9A36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7E16-C236-E6B1-CB88-8B0771CF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EF61-0AFC-FC72-B4B7-CBCB10A9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577A-3CED-0A5E-D4EE-1FF1A59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110D-DAD0-988D-82EF-9A8AB446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06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5275-3350-E3BE-1CF1-27A900D0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2A14-20B5-D57E-BA40-CBB4767F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89B8-FF21-73E5-5798-CE36C008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893B-1CB6-81C3-2F3E-DE2AC77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B88B-8291-C9CF-E911-40BC3CB6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6108F-DFE2-FA4F-733D-BD6C3D3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048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61F-03CC-BC27-C315-7E4D3D55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C101-C4AA-C06B-992F-4D7025B3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E098C-3F3C-5EAD-1E9C-3DD15BF1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2277B-1624-3BE0-92BF-EF868EFAF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5A7C-EBDA-0CDD-6887-F1DD4E9CC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1DD03-B30D-1CCD-813E-7424241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B0E17-C5F4-6DE5-6231-A95BD51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A438-A68A-D200-E850-56CB5BBF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715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0C0C-3CF0-207A-028D-6EB828D2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2B71-4492-5F78-600A-FAF1C837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0C657-46CB-02E3-3879-1FCB1D89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3A1E-3216-F3D7-042A-22855B0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321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34FF7-7D22-DA8F-4A8A-58116F0C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E0EFD-11E9-D75B-257B-09E3ED55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8555-DD35-C0BB-7F82-8AD73ACE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078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B455-25B9-5481-0D81-899BA5C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BF12-C5E8-6514-2E22-0B9987FD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1154C-2747-CE46-1CA7-B5317A167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1FA3D-CFC4-800C-8B49-359C4484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620B-6DBA-8066-50CB-3DDAFE8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E26E-1E41-8408-D58C-5259B0E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748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97F9-3274-3114-2707-8F7AF762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E98F8-D6DE-1906-B469-14F1EF02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5E156-E3C8-EC57-0DA5-7E9FA7895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0697-0715-AF72-55AA-E2D824F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B2DF-C949-B70A-11EA-1C54A13B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F732-FD32-E8D1-8B81-D151365C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842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EFE2A-A6BE-7A93-3D89-9AFA6CCD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83C3-10CA-D605-2DAD-E905FD44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10C6-7C6C-AFDF-C8C3-0A657F36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E934-2568-474F-A1AC-78D8D569A574}" type="datetimeFigureOut">
              <a:rPr lang="en-150" smtClean="0"/>
              <a:t>19/12/2022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C001-955C-2BE0-9ECB-863D449B7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5182-E219-6AEC-F58C-798E70138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FC64-195F-4823-A815-40FD6DD5AC4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34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DF90-8133-69A3-D933-AB6403A2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6" y="199859"/>
            <a:ext cx="11739321" cy="6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06C17-3CD9-DBCA-CDFE-FB2B594F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" t="2606" r="1474" b="6927"/>
          <a:stretch/>
        </p:blipFill>
        <p:spPr>
          <a:xfrm>
            <a:off x="173865" y="353969"/>
            <a:ext cx="11518076" cy="632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9E4C-E9EA-6428-EF77-3A17B7D2EE48}"/>
              </a:ext>
            </a:extLst>
          </p:cNvPr>
          <p:cNvSpPr txBox="1"/>
          <p:nvPr/>
        </p:nvSpPr>
        <p:spPr>
          <a:xfrm>
            <a:off x="932212" y="1609106"/>
            <a:ext cx="45413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2^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  <a:endParaRPr lang="en-150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CFA23-A175-D1B9-99ED-59AC4B53F08F}"/>
              </a:ext>
            </a:extLst>
          </p:cNvPr>
          <p:cNvSpPr txBox="1"/>
          <p:nvPr/>
        </p:nvSpPr>
        <p:spPr>
          <a:xfrm>
            <a:off x="96591" y="4056846"/>
            <a:ext cx="5376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other networks do we need?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N1345: 4 IP’s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N12:     2 IP’s</a:t>
            </a:r>
            <a:endParaRPr lang="en-150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N5w:    2 IP’s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40.44.172.0 AND 255.255.252.0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40.44.172.0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40.44.172.0 OR NOT(255.255.252.0) =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40.44.175.255</a:t>
            </a:r>
            <a:endParaRPr lang="en-150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36B5-8F36-18C1-00AD-E34EFDDB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383"/>
            <a:ext cx="10515600" cy="552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 =&gt; 1024 IP addresses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devices (IP) + 1 router + 1 NA + 1 BA =&gt; n + 3 IP’s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N1:   240 + 3 = 243 &lt;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8,  8 zeros, 32 – 8 = 24 ones =&gt; mask /24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N2:   176 + 3 = 179 &lt;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8,  8 zeros, 32 – 8 = 24 ones =&gt; mask /24</a:t>
            </a:r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N3:     48 + 3 =   51 &lt;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6,  6 zeros, 32 – 6 = 26 ones =&gt; mask /26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N4:     64 + 3 =   67 &lt;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7,  7 zeros, 32 – 7 = 25 ones =&gt; mask /25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N5:     16 + 3 =   19 &lt;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5,  5 zeros, 32 – 5 = 27 ones =&gt; mask /27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N1345: 4 +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6 &lt;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3,  3 zeros, 32 – 3 = 29 ones =&gt; mask /29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N12:     2 +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4 &lt;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2,  2 zeros, 32 – 2 = 30 ones =&gt; mask /30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N5w:    2 +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4 &lt;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^ 2,  2 zeros, 32 – 2 = 30 ones =&gt; mask /30</a:t>
            </a:r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+ 256 + 64 + 128 + 32 + 8 + 4 + 4 = 752 needed &lt; 1024  provided = 2 ^ 10</a:t>
            </a:r>
            <a:endParaRPr lang="en-150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– 752 = 272 available IP addresses</a:t>
            </a:r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BD15-2AA0-2DF4-82FC-6468F077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89" y="585989"/>
            <a:ext cx="11893639" cy="60144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network split using a binary tree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                                  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                               512                                               512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/24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256                  256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/25     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128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/26                  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/27                            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/28                                                                                            16            16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/29                              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/30                                                                                  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= 256, N2 = 256, N3 = 64, N4 = 128, N5 = 32, N1345 = 8, N12 = 4, N5w = 4 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688612-7913-230A-08C1-CDE6217E7D81}"/>
              </a:ext>
            </a:extLst>
          </p:cNvPr>
          <p:cNvCxnSpPr/>
          <p:nvPr/>
        </p:nvCxnSpPr>
        <p:spPr>
          <a:xfrm flipH="1">
            <a:off x="4217831" y="1397358"/>
            <a:ext cx="1326524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085BDA-6500-2F58-2C6B-19B2BB4ACC35}"/>
              </a:ext>
            </a:extLst>
          </p:cNvPr>
          <p:cNvCxnSpPr>
            <a:cxnSpLocks/>
          </p:cNvCxnSpPr>
          <p:nvPr/>
        </p:nvCxnSpPr>
        <p:spPr>
          <a:xfrm>
            <a:off x="6647647" y="1385554"/>
            <a:ext cx="1270716" cy="30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A1964-4CA7-C69C-55FB-E9E8CFF9A373}"/>
              </a:ext>
            </a:extLst>
          </p:cNvPr>
          <p:cNvCxnSpPr>
            <a:cxnSpLocks/>
          </p:cNvCxnSpPr>
          <p:nvPr/>
        </p:nvCxnSpPr>
        <p:spPr>
          <a:xfrm>
            <a:off x="4043966" y="1880316"/>
            <a:ext cx="63106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89061-0085-D6DF-5918-533EF0813501}"/>
              </a:ext>
            </a:extLst>
          </p:cNvPr>
          <p:cNvCxnSpPr>
            <a:cxnSpLocks/>
          </p:cNvCxnSpPr>
          <p:nvPr/>
        </p:nvCxnSpPr>
        <p:spPr>
          <a:xfrm>
            <a:off x="7675007" y="2361395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39893-4DDB-CC7E-9B20-522CFB55933F}"/>
              </a:ext>
            </a:extLst>
          </p:cNvPr>
          <p:cNvCxnSpPr>
            <a:cxnSpLocks/>
          </p:cNvCxnSpPr>
          <p:nvPr/>
        </p:nvCxnSpPr>
        <p:spPr>
          <a:xfrm flipH="1">
            <a:off x="6495245" y="2392792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5D7B67-1269-9514-C80B-DE0116961FA3}"/>
              </a:ext>
            </a:extLst>
          </p:cNvPr>
          <p:cNvCxnSpPr>
            <a:cxnSpLocks/>
          </p:cNvCxnSpPr>
          <p:nvPr/>
        </p:nvCxnSpPr>
        <p:spPr>
          <a:xfrm flipH="1">
            <a:off x="7508384" y="1964029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D5993-C380-E98E-3F75-F8B4DBE4A709}"/>
              </a:ext>
            </a:extLst>
          </p:cNvPr>
          <p:cNvCxnSpPr>
            <a:cxnSpLocks/>
          </p:cNvCxnSpPr>
          <p:nvPr/>
        </p:nvCxnSpPr>
        <p:spPr>
          <a:xfrm flipH="1">
            <a:off x="2834425" y="1920561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15537D-8693-C342-37C6-84F0F087C53E}"/>
              </a:ext>
            </a:extLst>
          </p:cNvPr>
          <p:cNvCxnSpPr>
            <a:cxnSpLocks/>
          </p:cNvCxnSpPr>
          <p:nvPr/>
        </p:nvCxnSpPr>
        <p:spPr>
          <a:xfrm>
            <a:off x="9881588" y="4941462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D2C3CF-D3D4-8E58-E045-9202AED5DF5E}"/>
              </a:ext>
            </a:extLst>
          </p:cNvPr>
          <p:cNvCxnSpPr>
            <a:cxnSpLocks/>
          </p:cNvCxnSpPr>
          <p:nvPr/>
        </p:nvCxnSpPr>
        <p:spPr>
          <a:xfrm>
            <a:off x="8803519" y="1929409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2C530-8156-D48A-5AC6-3BFE71345E5B}"/>
              </a:ext>
            </a:extLst>
          </p:cNvPr>
          <p:cNvCxnSpPr>
            <a:cxnSpLocks/>
          </p:cNvCxnSpPr>
          <p:nvPr/>
        </p:nvCxnSpPr>
        <p:spPr>
          <a:xfrm>
            <a:off x="9258037" y="4426308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039F74-623B-7AFA-E1A6-DFAA09D6F1ED}"/>
              </a:ext>
            </a:extLst>
          </p:cNvPr>
          <p:cNvCxnSpPr>
            <a:cxnSpLocks/>
          </p:cNvCxnSpPr>
          <p:nvPr/>
        </p:nvCxnSpPr>
        <p:spPr>
          <a:xfrm>
            <a:off x="8560163" y="2922151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B7B00-F826-914D-F721-219A1220D591}"/>
              </a:ext>
            </a:extLst>
          </p:cNvPr>
          <p:cNvCxnSpPr>
            <a:cxnSpLocks/>
          </p:cNvCxnSpPr>
          <p:nvPr/>
        </p:nvCxnSpPr>
        <p:spPr>
          <a:xfrm>
            <a:off x="9196861" y="3391135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F4C03E-5C5D-7205-1F20-23D967D9F76F}"/>
              </a:ext>
            </a:extLst>
          </p:cNvPr>
          <p:cNvCxnSpPr>
            <a:cxnSpLocks/>
          </p:cNvCxnSpPr>
          <p:nvPr/>
        </p:nvCxnSpPr>
        <p:spPr>
          <a:xfrm>
            <a:off x="9999643" y="3961668"/>
            <a:ext cx="486712" cy="2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F7DFB-C4A2-02E9-E990-7DFE26762AAC}"/>
              </a:ext>
            </a:extLst>
          </p:cNvPr>
          <p:cNvCxnSpPr>
            <a:cxnSpLocks/>
          </p:cNvCxnSpPr>
          <p:nvPr/>
        </p:nvCxnSpPr>
        <p:spPr>
          <a:xfrm flipH="1">
            <a:off x="8288364" y="4426308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517323-ADCE-5E2E-3FEA-69A6189A49DC}"/>
              </a:ext>
            </a:extLst>
          </p:cNvPr>
          <p:cNvCxnSpPr>
            <a:cxnSpLocks/>
          </p:cNvCxnSpPr>
          <p:nvPr/>
        </p:nvCxnSpPr>
        <p:spPr>
          <a:xfrm flipH="1">
            <a:off x="7417429" y="2921902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D6BBBA-FD64-BD29-D962-4C9E16DEF1FD}"/>
              </a:ext>
            </a:extLst>
          </p:cNvPr>
          <p:cNvCxnSpPr>
            <a:cxnSpLocks/>
          </p:cNvCxnSpPr>
          <p:nvPr/>
        </p:nvCxnSpPr>
        <p:spPr>
          <a:xfrm flipH="1">
            <a:off x="9068339" y="4941462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917762-70C8-C093-04BF-C5634071E487}"/>
              </a:ext>
            </a:extLst>
          </p:cNvPr>
          <p:cNvCxnSpPr>
            <a:cxnSpLocks/>
          </p:cNvCxnSpPr>
          <p:nvPr/>
        </p:nvCxnSpPr>
        <p:spPr>
          <a:xfrm flipH="1">
            <a:off x="8288363" y="3455753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CBB396-EBD3-A237-B0CE-786B25E17E04}"/>
              </a:ext>
            </a:extLst>
          </p:cNvPr>
          <p:cNvCxnSpPr>
            <a:cxnSpLocks/>
          </p:cNvCxnSpPr>
          <p:nvPr/>
        </p:nvCxnSpPr>
        <p:spPr>
          <a:xfrm flipH="1">
            <a:off x="9032653" y="3980348"/>
            <a:ext cx="515155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46EB-50E8-21FE-D679-F08C801C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" y="457200"/>
            <a:ext cx="12127606" cy="571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network split using intervals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40.44.172.0 /22 =&gt; 1024 IP addresses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[0…………………………………………………………………….……….…………………………………….1023]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[0…………………………511][512……..……………………………………….……………………....……….1023]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[512……..………......…………………………………………………………...767][768…1023]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512...639]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[640......…………………..……………………..……………………767][768…1023]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[0…255][256…511][512...639][640…703][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704……....……………………………………...………767][768…1023]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[0…255][256…511][512…639][640…703][704…735]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[736.…………………………...…………...767][768…1023]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[0…255][256…511][512…639][640…703][704…735]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[736……………………….….…751][752...767][768…1023]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[0…255][256…511][512…639][640…703][704…735][736…743]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[744……………..…751][752…767][768…1023]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[0…255][256…511][512…639][640…703][704…735][736…743][744…747][748...…751]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[752…767][768…1023]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	  N2	      N4	          N3	N5	    N1345        N12	N5w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and BA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46EB-50E8-21FE-D679-F08C801C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" y="457200"/>
            <a:ext cx="12135556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Enumerating the networks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[40.44.172.0………. 40.44.175.255]  =&gt; 1024 IP addresses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= [40.44.172.0 … 40.44.172.255]         NM = /24	R1 = .1   S1dhcp = .2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= [40.44.173.0 … 40.44.173.255]         NM = /24	R2 = .1   S2web = .2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 = [40.44.174.0 … 40.44.174.127]         NM = /25	R4 = .1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 = [40.44.174.128 … 40.44.174.191]     NM = /26	R3 = .129   S3dns = .130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 = [40.44.174.192 … 40.44.174.223]     NM = /27	R5 = .193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N1345 = [40.44.174.224…40.44.174.231] NM = /29 R1 = .225 R3 = .226 R4 = .227 R5 = .228 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 = [40.44.174.232…40.44.174.235]     NM = /30	 R1 = .233 R2 = .234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N5w = [40.44.174.236…40.44.174.239]    NM = /30	 R5 = .237 Rw = .238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addresses: [40.44.174.240…40.44.175.255] =&gt; 272 IP addresses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750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Catrinel Iliesi</dc:creator>
  <cp:lastModifiedBy>Catrinel Iliesi</cp:lastModifiedBy>
  <cp:revision>16</cp:revision>
  <dcterms:created xsi:type="dcterms:W3CDTF">2022-12-18T19:33:18Z</dcterms:created>
  <dcterms:modified xsi:type="dcterms:W3CDTF">2022-12-19T19:02:18Z</dcterms:modified>
</cp:coreProperties>
</file>