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erriweather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erriweather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Merriweather-italic.fntdata"/><Relationship Id="rId12" Type="http://schemas.openxmlformats.org/officeDocument/2006/relationships/font" Target="fonts/Merriweather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375" y="11800"/>
            <a:ext cx="9144000" cy="1496700"/>
          </a:xfrm>
          <a:prstGeom prst="rect">
            <a:avLst/>
          </a:prstGeom>
          <a:solidFill>
            <a:srgbClr val="D93B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93B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215525" y="974225"/>
            <a:ext cx="3302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EDUCACIÓN</a:t>
            </a:r>
            <a:endParaRPr sz="17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215525" y="1906450"/>
            <a:ext cx="330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3070"/>
                </a:solidFill>
                <a:latin typeface="Merriweather"/>
                <a:ea typeface="Merriweather"/>
                <a:cs typeface="Merriweather"/>
                <a:sym typeface="Merriweather"/>
              </a:rPr>
              <a:t>Professional Grade in Organum</a:t>
            </a:r>
            <a:endParaRPr sz="1100">
              <a:solidFill>
                <a:srgbClr val="00307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2215525" y="2763850"/>
            <a:ext cx="3302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3070"/>
                </a:solidFill>
                <a:latin typeface="Merriweather"/>
                <a:ea typeface="Merriweather"/>
                <a:cs typeface="Merriweather"/>
                <a:sym typeface="Merriweather"/>
              </a:rPr>
              <a:t>Linux Essentials Certification</a:t>
            </a:r>
            <a:endParaRPr sz="1100">
              <a:solidFill>
                <a:srgbClr val="00307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215525" y="2260450"/>
            <a:ext cx="330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Oct 2022 - Present · </a:t>
            </a:r>
            <a:r>
              <a:rPr lang="es" sz="900">
                <a:solidFill>
                  <a:srgbClr val="005ED9"/>
                </a:solidFill>
                <a:latin typeface="Roboto"/>
                <a:ea typeface="Roboto"/>
                <a:cs typeface="Roboto"/>
                <a:sym typeface="Roboto"/>
              </a:rPr>
              <a:t>EMMAT</a:t>
            </a:r>
            <a:endParaRPr sz="900">
              <a:solidFill>
                <a:srgbClr val="005E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215525" y="3117850"/>
            <a:ext cx="47217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Jul 2019 - Jun 2020 · </a:t>
            </a:r>
            <a:r>
              <a:rPr lang="es" sz="900">
                <a:solidFill>
                  <a:srgbClr val="005ED9"/>
                </a:solidFill>
                <a:latin typeface="Roboto"/>
                <a:ea typeface="Roboto"/>
                <a:cs typeface="Roboto"/>
                <a:sym typeface="Roboto"/>
              </a:rPr>
              <a:t>Certificate</a:t>
            </a:r>
            <a:endParaRPr sz="900">
              <a:solidFill>
                <a:srgbClr val="005ED9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❏"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Understanding of the Linux and open source industry and knowledge of the most popular open source applications.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❏"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Understanding of the major components of the Linux operating system,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50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Roboto"/>
              <a:buChar char="❏"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 understanding of the Linux command line.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rtl="0" algn="l">
              <a:spcBef>
                <a:spcPts val="500"/>
              </a:spcBef>
              <a:spcAft>
                <a:spcPts val="500"/>
              </a:spcAft>
              <a:buClr>
                <a:srgbClr val="666666"/>
              </a:buClr>
              <a:buSzPts val="900"/>
              <a:buFont typeface="Roboto"/>
              <a:buChar char="❏"/>
            </a:pPr>
            <a:r>
              <a:rPr lang="es" sz="9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Basic understanding of security and administration related topics (user/group management and permissions).</a:t>
            </a:r>
            <a:endParaRPr sz="9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620150" y="61450"/>
            <a:ext cx="3302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Antoni  |  Blog   |  </a:t>
            </a:r>
            <a:r>
              <a:rPr b="1" lang="es" sz="900" u="sng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Education </a:t>
            </a:r>
            <a:r>
              <a:rPr lang="es" sz="900">
                <a:solidFill>
                  <a:srgbClr val="FFFFFF"/>
                </a:solidFill>
                <a:latin typeface="Merriweather"/>
                <a:ea typeface="Merriweather"/>
                <a:cs typeface="Merriweather"/>
                <a:sym typeface="Merriweather"/>
              </a:rPr>
              <a:t> |  Experience</a:t>
            </a:r>
            <a:endParaRPr sz="900">
              <a:solidFill>
                <a:srgbClr val="FFFFFF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