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9" r:id="rId4"/>
    <p:sldId id="274" r:id="rId5"/>
    <p:sldId id="258" r:id="rId6"/>
    <p:sldId id="271" r:id="rId7"/>
    <p:sldId id="259" r:id="rId8"/>
    <p:sldId id="272" r:id="rId9"/>
    <p:sldId id="282" r:id="rId10"/>
    <p:sldId id="275" r:id="rId11"/>
    <p:sldId id="277" r:id="rId12"/>
    <p:sldId id="280" r:id="rId13"/>
    <p:sldId id="281" r:id="rId14"/>
    <p:sldId id="276" r:id="rId15"/>
    <p:sldId id="278" r:id="rId16"/>
    <p:sldId id="262" r:id="rId17"/>
    <p:sldId id="260" r:id="rId18"/>
    <p:sldId id="269" r:id="rId19"/>
  </p:sldIdLst>
  <p:sldSz cx="12192000" cy="6858000"/>
  <p:notesSz cx="6858000" cy="9144000"/>
  <p:embeddedFontLst>
    <p:embeddedFont>
      <p:font typeface="Poppins Medium" panose="00000600000000000000" pitchFamily="2" charset="0"/>
      <p:regular r:id="rId21"/>
      <p:italic r:id="rId22"/>
    </p:embeddedFont>
    <p:embeddedFont>
      <p:font typeface="Poppins SemiBold" panose="00000700000000000000" pitchFamily="2" charset="0"/>
      <p:bold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B4B5B2"/>
    <a:srgbClr val="121212"/>
    <a:srgbClr val="231A32"/>
    <a:srgbClr val="171717"/>
    <a:srgbClr val="505050"/>
    <a:srgbClr val="191919"/>
    <a:srgbClr val="2C2C2C"/>
    <a:srgbClr val="202020"/>
    <a:srgbClr val="555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244D-3A84-5D14-CFA4-AA9E411AC4D4}" v="2" dt="2025-06-02T21:07:24.732"/>
    <p1510:client id="{4BDDEF3C-1CA4-1D30-9E2E-5A53E7563A21}" v="3424" dt="2025-06-03T00:27:30.369"/>
    <p1510:client id="{95913B35-1631-2BE7-C7F7-590EDDE662A7}" v="308" dt="2025-06-01T23:00:20.157"/>
    <p1510:client id="{9DED4A92-2BBB-0858-FB7B-222282AF0AAF}" v="4" dt="2025-06-03T00:02:5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639" autoAdjust="0"/>
  </p:normalViewPr>
  <p:slideViewPr>
    <p:cSldViewPr snapToGrid="0">
      <p:cViewPr varScale="1">
        <p:scale>
          <a:sx n="58" d="100"/>
          <a:sy n="58" d="100"/>
        </p:scale>
        <p:origin x="1608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Sunseri" userId="S::antonia.sunseri@du.edu::995dc49b-73ef-4dde-ab85-f101fe965251" providerId="AD" clId="Web-{AB6CFA60-368D-3177-B276-0747BB1CEDA5}"/>
    <pc:docChg chg="modSld">
      <pc:chgData name="Antonia Sunseri" userId="S::antonia.sunseri@du.edu::995dc49b-73ef-4dde-ab85-f101fe965251" providerId="AD" clId="Web-{AB6CFA60-368D-3177-B276-0747BB1CEDA5}" dt="2025-05-02T16:51:01.462" v="198" actId="20577"/>
      <pc:docMkLst>
        <pc:docMk/>
      </pc:docMkLst>
      <pc:sldChg chg="delSp modSp">
        <pc:chgData name="Antonia Sunseri" userId="S::antonia.sunseri@du.edu::995dc49b-73ef-4dde-ab85-f101fe965251" providerId="AD" clId="Web-{AB6CFA60-368D-3177-B276-0747BB1CEDA5}" dt="2025-05-02T15:48:06.960" v="46" actId="1076"/>
        <pc:sldMkLst>
          <pc:docMk/>
          <pc:sldMk cId="700905463" sldId="256"/>
        </pc:sldMkLst>
        <pc:spChg chg="mod">
          <ac:chgData name="Antonia Sunseri" userId="S::antonia.sunseri@du.edu::995dc49b-73ef-4dde-ab85-f101fe965251" providerId="AD" clId="Web-{AB6CFA60-368D-3177-B276-0747BB1CEDA5}" dt="2025-05-02T15:47:49.194" v="36" actId="1076"/>
          <ac:spMkLst>
            <pc:docMk/>
            <pc:sldMk cId="700905463" sldId="256"/>
            <ac:spMk id="10" creationId="{B7162120-C336-DB7C-C8D0-E12DCCE9DA6B}"/>
          </ac:spMkLst>
        </pc:spChg>
        <pc:spChg chg="mod">
          <ac:chgData name="Antonia Sunseri" userId="S::antonia.sunseri@du.edu::995dc49b-73ef-4dde-ab85-f101fe965251" providerId="AD" clId="Web-{AB6CFA60-368D-3177-B276-0747BB1CEDA5}" dt="2025-05-02T15:48:06.960" v="46" actId="1076"/>
          <ac:spMkLst>
            <pc:docMk/>
            <pc:sldMk cId="700905463" sldId="256"/>
            <ac:spMk id="11" creationId="{556CBF17-B44D-BB52-7867-B17C8DCE672C}"/>
          </ac:spMkLst>
        </pc:spChg>
        <pc:picChg chg="mod">
          <ac:chgData name="Antonia Sunseri" userId="S::antonia.sunseri@du.edu::995dc49b-73ef-4dde-ab85-f101fe965251" providerId="AD" clId="Web-{AB6CFA60-368D-3177-B276-0747BB1CEDA5}" dt="2025-05-02T15:47:51.834" v="37" actId="1076"/>
          <ac:picMkLst>
            <pc:docMk/>
            <pc:sldMk cId="700905463" sldId="256"/>
            <ac:picMk id="9" creationId="{32DF89D0-F660-08A6-6DB1-3EDA86823BA1}"/>
          </ac:picMkLst>
        </pc:picChg>
      </pc:sldChg>
      <pc:sldChg chg="addSp delSp modSp">
        <pc:chgData name="Antonia Sunseri" userId="S::antonia.sunseri@du.edu::995dc49b-73ef-4dde-ab85-f101fe965251" providerId="AD" clId="Web-{AB6CFA60-368D-3177-B276-0747BB1CEDA5}" dt="2025-05-02T16:50:47.399" v="174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AB6CFA60-368D-3177-B276-0747BB1CEDA5}" dt="2025-05-02T15:48:23.383" v="49" actId="1076"/>
          <ac:spMkLst>
            <pc:docMk/>
            <pc:sldMk cId="3017024285" sldId="258"/>
            <ac:spMk id="92" creationId="{232C2ADA-8B7B-4990-FB78-B27C9A79E87E}"/>
          </ac:spMkLst>
        </pc:spChg>
      </pc:sldChg>
      <pc:sldChg chg="delSp modSp">
        <pc:chgData name="Antonia Sunseri" userId="S::antonia.sunseri@du.edu::995dc49b-73ef-4dde-ab85-f101fe965251" providerId="AD" clId="Web-{AB6CFA60-368D-3177-B276-0747BB1CEDA5}" dt="2025-05-02T16:51:01.462" v="198" actId="20577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AB6CFA60-368D-3177-B276-0747BB1CEDA5}" dt="2025-05-02T16:49:09.303" v="131" actId="1076"/>
          <ac:spMkLst>
            <pc:docMk/>
            <pc:sldMk cId="2051568008" sldId="259"/>
            <ac:spMk id="92" creationId="{232C2ADA-8B7B-4990-FB78-B27C9A79E87E}"/>
          </ac:spMkLst>
        </pc:spChg>
      </pc:sldChg>
    </pc:docChg>
  </pc:docChgLst>
  <pc:docChgLst>
    <pc:chgData name="Antonia Sunseri" userId="S::antonia.sunseri@du.edu::995dc49b-73ef-4dde-ab85-f101fe965251" providerId="AD" clId="Web-{4BDDEF3C-1CA4-1D30-9E2E-5A53E7563A21}"/>
    <pc:docChg chg="addSld modSld sldOrd">
      <pc:chgData name="Antonia Sunseri" userId="S::antonia.sunseri@du.edu::995dc49b-73ef-4dde-ab85-f101fe965251" providerId="AD" clId="Web-{4BDDEF3C-1CA4-1D30-9E2E-5A53E7563A21}" dt="2025-06-02T23:48:06.619" v="1791" actId="20577"/>
      <pc:docMkLst>
        <pc:docMk/>
      </pc:docMkLst>
      <pc:sldChg chg="modSp">
        <pc:chgData name="Antonia Sunseri" userId="S::antonia.sunseri@du.edu::995dc49b-73ef-4dde-ab85-f101fe965251" providerId="AD" clId="Web-{4BDDEF3C-1CA4-1D30-9E2E-5A53E7563A21}" dt="2025-06-02T23:33:19.931" v="1684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4BDDEF3C-1CA4-1D30-9E2E-5A53E7563A21}" dt="2025-06-02T23:33:19.931" v="1684" actId="20577"/>
          <ac:spMkLst>
            <pc:docMk/>
            <pc:sldMk cId="3017024285" sldId="258"/>
            <ac:spMk id="2" creationId="{40F58E3C-E730-08F7-5642-D05536037007}"/>
          </ac:spMkLst>
        </pc:spChg>
        <pc:spChg chg="mod">
          <ac:chgData name="Antonia Sunseri" userId="S::antonia.sunseri@du.edu::995dc49b-73ef-4dde-ab85-f101fe965251" providerId="AD" clId="Web-{4BDDEF3C-1CA4-1D30-9E2E-5A53E7563A21}" dt="2025-06-02T23:29:06.954" v="1567" actId="1076"/>
          <ac:spMkLst>
            <pc:docMk/>
            <pc:sldMk cId="3017024285" sldId="258"/>
            <ac:spMk id="92" creationId="{232C2ADA-8B7B-4990-FB78-B27C9A79E87E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3:39:14.537" v="1722" actId="1076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4BDDEF3C-1CA4-1D30-9E2E-5A53E7563A21}" dt="2025-06-02T23:04:53.497" v="954" actId="20577"/>
          <ac:spMkLst>
            <pc:docMk/>
            <pc:sldMk cId="2051568008" sldId="259"/>
            <ac:spMk id="9" creationId="{5D60D47D-5C4D-6C08-7135-760C7BE12E6E}"/>
          </ac:spMkLst>
        </pc:spChg>
        <pc:spChg chg="mod">
          <ac:chgData name="Antonia Sunseri" userId="S::antonia.sunseri@du.edu::995dc49b-73ef-4dde-ab85-f101fe965251" providerId="AD" clId="Web-{4BDDEF3C-1CA4-1D30-9E2E-5A53E7563A21}" dt="2025-06-02T23:39:14.537" v="1722" actId="1076"/>
          <ac:spMkLst>
            <pc:docMk/>
            <pc:sldMk cId="2051568008" sldId="259"/>
            <ac:spMk id="92" creationId="{232C2ADA-8B7B-4990-FB78-B27C9A79E87E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0:07:44.499" v="2" actId="20577"/>
        <pc:sldMkLst>
          <pc:docMk/>
          <pc:sldMk cId="418992117" sldId="271"/>
        </pc:sldMkLst>
        <pc:spChg chg="mod">
          <ac:chgData name="Antonia Sunseri" userId="S::antonia.sunseri@du.edu::995dc49b-73ef-4dde-ab85-f101fe965251" providerId="AD" clId="Web-{4BDDEF3C-1CA4-1D30-9E2E-5A53E7563A21}" dt="2025-06-02T20:07:44.499" v="2" actId="20577"/>
          <ac:spMkLst>
            <pc:docMk/>
            <pc:sldMk cId="418992117" sldId="271"/>
            <ac:spMk id="12" creationId="{6B683091-3284-FF2D-B9A3-E251B4BAFC60}"/>
          </ac:spMkLst>
        </pc:spChg>
      </pc:sldChg>
      <pc:sldChg chg="addSp delSp modSp">
        <pc:chgData name="Antonia Sunseri" userId="S::antonia.sunseri@du.edu::995dc49b-73ef-4dde-ab85-f101fe965251" providerId="AD" clId="Web-{4BDDEF3C-1CA4-1D30-9E2E-5A53E7563A21}" dt="2025-06-02T23:09:13.381" v="1283" actId="20577"/>
        <pc:sldMkLst>
          <pc:docMk/>
          <pc:sldMk cId="1148575514" sldId="272"/>
        </pc:sldMkLst>
        <pc:spChg chg="mod">
          <ac:chgData name="Antonia Sunseri" userId="S::antonia.sunseri@du.edu::995dc49b-73ef-4dde-ab85-f101fe965251" providerId="AD" clId="Web-{4BDDEF3C-1CA4-1D30-9E2E-5A53E7563A21}" dt="2025-06-02T23:09:13.381" v="1283" actId="20577"/>
          <ac:spMkLst>
            <pc:docMk/>
            <pc:sldMk cId="1148575514" sldId="272"/>
            <ac:spMk id="63" creationId="{BF72494A-6729-3F70-DFA4-74BC09832787}"/>
          </ac:spMkLst>
        </pc:spChg>
        <pc:spChg chg="mod">
          <ac:chgData name="Antonia Sunseri" userId="S::antonia.sunseri@du.edu::995dc49b-73ef-4dde-ab85-f101fe965251" providerId="AD" clId="Web-{4BDDEF3C-1CA4-1D30-9E2E-5A53E7563A21}" dt="2025-06-02T22:36:55.095" v="760" actId="1076"/>
          <ac:spMkLst>
            <pc:docMk/>
            <pc:sldMk cId="1148575514" sldId="272"/>
            <ac:spMk id="92" creationId="{2F1AD63B-CF71-B254-6892-870EC4BF2888}"/>
          </ac:spMkLst>
        </pc:spChg>
        <pc:picChg chg="add del mod">
          <ac:chgData name="Antonia Sunseri" userId="S::antonia.sunseri@du.edu::995dc49b-73ef-4dde-ab85-f101fe965251" providerId="AD" clId="Web-{4BDDEF3C-1CA4-1D30-9E2E-5A53E7563A21}" dt="2025-06-02T22:37:52.284" v="769"/>
          <ac:picMkLst>
            <pc:docMk/>
            <pc:sldMk cId="1148575514" sldId="272"/>
            <ac:picMk id="2" creationId="{ECDF5AA6-1182-B367-0010-7D7A1E56C715}"/>
          </ac:picMkLst>
        </pc:picChg>
        <pc:picChg chg="mod">
          <ac:chgData name="Antonia Sunseri" userId="S::antonia.sunseri@du.edu::995dc49b-73ef-4dde-ab85-f101fe965251" providerId="AD" clId="Web-{4BDDEF3C-1CA4-1D30-9E2E-5A53E7563A21}" dt="2025-06-02T23:07:50.566" v="1216" actId="1076"/>
          <ac:picMkLst>
            <pc:docMk/>
            <pc:sldMk cId="1148575514" sldId="272"/>
            <ac:picMk id="10" creationId="{6E4D067F-67F7-84AD-7016-A9480927E81F}"/>
          </ac:picMkLst>
        </pc:picChg>
      </pc:sldChg>
      <pc:sldChg chg="modSp">
        <pc:chgData name="Antonia Sunseri" userId="S::antonia.sunseri@du.edu::995dc49b-73ef-4dde-ab85-f101fe965251" providerId="AD" clId="Web-{4BDDEF3C-1CA4-1D30-9E2E-5A53E7563A21}" dt="2025-06-02T23:29:46.658" v="1589" actId="20577"/>
        <pc:sldMkLst>
          <pc:docMk/>
          <pc:sldMk cId="1088869555" sldId="273"/>
        </pc:sldMkLst>
        <pc:spChg chg="mod">
          <ac:chgData name="Antonia Sunseri" userId="S::antonia.sunseri@du.edu::995dc49b-73ef-4dde-ab85-f101fe965251" providerId="AD" clId="Web-{4BDDEF3C-1CA4-1D30-9E2E-5A53E7563A21}" dt="2025-06-02T23:29:46.658" v="1589" actId="20577"/>
          <ac:spMkLst>
            <pc:docMk/>
            <pc:sldMk cId="1088869555" sldId="273"/>
            <ac:spMk id="2" creationId="{589431EC-862D-F585-BE58-FF0F9D96350D}"/>
          </ac:spMkLst>
        </pc:spChg>
        <pc:spChg chg="mod">
          <ac:chgData name="Antonia Sunseri" userId="S::antonia.sunseri@du.edu::995dc49b-73ef-4dde-ab85-f101fe965251" providerId="AD" clId="Web-{4BDDEF3C-1CA4-1D30-9E2E-5A53E7563A21}" dt="2025-06-02T23:29:16.032" v="1569" actId="1076"/>
          <ac:spMkLst>
            <pc:docMk/>
            <pc:sldMk cId="1088869555" sldId="273"/>
            <ac:spMk id="92" creationId="{58C32F19-6AD5-5BA5-74AA-CE1308CD8162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3:31:39.897" v="1682" actId="20577"/>
        <pc:sldMkLst>
          <pc:docMk/>
          <pc:sldMk cId="867492823" sldId="274"/>
        </pc:sldMkLst>
        <pc:spChg chg="mod">
          <ac:chgData name="Antonia Sunseri" userId="S::antonia.sunseri@du.edu::995dc49b-73ef-4dde-ab85-f101fe965251" providerId="AD" clId="Web-{4BDDEF3C-1CA4-1D30-9E2E-5A53E7563A21}" dt="2025-06-02T23:31:39.897" v="1682" actId="20577"/>
          <ac:spMkLst>
            <pc:docMk/>
            <pc:sldMk cId="867492823" sldId="274"/>
            <ac:spMk id="2" creationId="{EC8D7695-AD19-D7A2-49E4-EE2DED5735B0}"/>
          </ac:spMkLst>
        </pc:spChg>
        <pc:spChg chg="mod">
          <ac:chgData name="Antonia Sunseri" userId="S::antonia.sunseri@du.edu::995dc49b-73ef-4dde-ab85-f101fe965251" providerId="AD" clId="Web-{4BDDEF3C-1CA4-1D30-9E2E-5A53E7563A21}" dt="2025-06-02T22:15:30.050" v="72" actId="1076"/>
          <ac:spMkLst>
            <pc:docMk/>
            <pc:sldMk cId="867492823" sldId="274"/>
            <ac:spMk id="92" creationId="{4A3C2008-7324-D64A-ADA9-F8D43E9772DF}"/>
          </ac:spMkLst>
        </pc:spChg>
      </pc:sldChg>
      <pc:sldChg chg="modSp ord">
        <pc:chgData name="Antonia Sunseri" userId="S::antonia.sunseri@du.edu::995dc49b-73ef-4dde-ab85-f101fe965251" providerId="AD" clId="Web-{4BDDEF3C-1CA4-1D30-9E2E-5A53E7563A21}" dt="2025-06-02T23:39:22.178" v="1723" actId="1076"/>
        <pc:sldMkLst>
          <pc:docMk/>
          <pc:sldMk cId="3498794043" sldId="275"/>
        </pc:sldMkLst>
        <pc:spChg chg="mod">
          <ac:chgData name="Antonia Sunseri" userId="S::antonia.sunseri@du.edu::995dc49b-73ef-4dde-ab85-f101fe965251" providerId="AD" clId="Web-{4BDDEF3C-1CA4-1D30-9E2E-5A53E7563A21}" dt="2025-06-02T22:27:59.060" v="497" actId="20577"/>
          <ac:spMkLst>
            <pc:docMk/>
            <pc:sldMk cId="3498794043" sldId="275"/>
            <ac:spMk id="63" creationId="{2D5C8C04-8E47-7D61-F6B1-D7DA00D4477B}"/>
          </ac:spMkLst>
        </pc:spChg>
        <pc:spChg chg="mod">
          <ac:chgData name="Antonia Sunseri" userId="S::antonia.sunseri@du.edu::995dc49b-73ef-4dde-ab85-f101fe965251" providerId="AD" clId="Web-{4BDDEF3C-1CA4-1D30-9E2E-5A53E7563A21}" dt="2025-06-02T23:39:22.178" v="1723" actId="1076"/>
          <ac:spMkLst>
            <pc:docMk/>
            <pc:sldMk cId="3498794043" sldId="275"/>
            <ac:spMk id="92" creationId="{1577FD09-037A-F2FF-ABAA-E2F9F69F5C7B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2:30:07.455" v="622" actId="20577"/>
        <pc:sldMkLst>
          <pc:docMk/>
          <pc:sldMk cId="65079573" sldId="276"/>
        </pc:sldMkLst>
        <pc:spChg chg="mod">
          <ac:chgData name="Antonia Sunseri" userId="S::antonia.sunseri@du.edu::995dc49b-73ef-4dde-ab85-f101fe965251" providerId="AD" clId="Web-{4BDDEF3C-1CA4-1D30-9E2E-5A53E7563A21}" dt="2025-06-02T22:30:07.455" v="622" actId="20577"/>
          <ac:spMkLst>
            <pc:docMk/>
            <pc:sldMk cId="65079573" sldId="276"/>
            <ac:spMk id="65" creationId="{A070499B-8BDF-47FB-2366-60D9AE8CCEC9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3:31:19.662" v="1676" actId="20577"/>
        <pc:sldMkLst>
          <pc:docMk/>
          <pc:sldMk cId="292727309" sldId="279"/>
        </pc:sldMkLst>
        <pc:spChg chg="mod">
          <ac:chgData name="Antonia Sunseri" userId="S::antonia.sunseri@du.edu::995dc49b-73ef-4dde-ab85-f101fe965251" providerId="AD" clId="Web-{4BDDEF3C-1CA4-1D30-9E2E-5A53E7563A21}" dt="2025-06-02T23:31:19.662" v="1676" actId="20577"/>
          <ac:spMkLst>
            <pc:docMk/>
            <pc:sldMk cId="292727309" sldId="279"/>
            <ac:spMk id="2" creationId="{37D80C7F-54F0-F968-2CE8-1B45C90FB2EB}"/>
          </ac:spMkLst>
        </pc:spChg>
        <pc:spChg chg="mod">
          <ac:chgData name="Antonia Sunseri" userId="S::antonia.sunseri@du.edu::995dc49b-73ef-4dde-ab85-f101fe965251" providerId="AD" clId="Web-{4BDDEF3C-1CA4-1D30-9E2E-5A53E7563A21}" dt="2025-06-02T23:30:20.097" v="1617" actId="1076"/>
          <ac:spMkLst>
            <pc:docMk/>
            <pc:sldMk cId="292727309" sldId="279"/>
            <ac:spMk id="92" creationId="{B05038B8-4DB7-89AF-0C29-84E24E88E3B6}"/>
          </ac:spMkLst>
        </pc:spChg>
      </pc:sldChg>
      <pc:sldChg chg="modSp">
        <pc:chgData name="Antonia Sunseri" userId="S::antonia.sunseri@du.edu::995dc49b-73ef-4dde-ab85-f101fe965251" providerId="AD" clId="Web-{4BDDEF3C-1CA4-1D30-9E2E-5A53E7563A21}" dt="2025-06-02T23:04:07.198" v="923" actId="1076"/>
        <pc:sldMkLst>
          <pc:docMk/>
          <pc:sldMk cId="2319223658" sldId="280"/>
        </pc:sldMkLst>
        <pc:spChg chg="mod">
          <ac:chgData name="Antonia Sunseri" userId="S::antonia.sunseri@du.edu::995dc49b-73ef-4dde-ab85-f101fe965251" providerId="AD" clId="Web-{4BDDEF3C-1CA4-1D30-9E2E-5A53E7563A21}" dt="2025-06-02T23:04:07.198" v="923" actId="1076"/>
          <ac:spMkLst>
            <pc:docMk/>
            <pc:sldMk cId="2319223658" sldId="280"/>
            <ac:spMk id="92" creationId="{482E06C8-BA54-3C80-1F14-F293CF2D0276}"/>
          </ac:spMkLst>
        </pc:spChg>
      </pc:sldChg>
      <pc:sldChg chg="addSp delSp modSp add replId">
        <pc:chgData name="Antonia Sunseri" userId="S::antonia.sunseri@du.edu::995dc49b-73ef-4dde-ab85-f101fe965251" providerId="AD" clId="Web-{4BDDEF3C-1CA4-1D30-9E2E-5A53E7563A21}" dt="2025-06-02T22:13:44.265" v="71" actId="1076"/>
        <pc:sldMkLst>
          <pc:docMk/>
          <pc:sldMk cId="2373197910" sldId="281"/>
        </pc:sldMkLst>
        <pc:spChg chg="mod">
          <ac:chgData name="Antonia Sunseri" userId="S::antonia.sunseri@du.edu::995dc49b-73ef-4dde-ab85-f101fe965251" providerId="AD" clId="Web-{4BDDEF3C-1CA4-1D30-9E2E-5A53E7563A21}" dt="2025-06-02T22:13:44.265" v="71" actId="1076"/>
          <ac:spMkLst>
            <pc:docMk/>
            <pc:sldMk cId="2373197910" sldId="281"/>
            <ac:spMk id="92" creationId="{2562F5C5-7C01-547D-F3AA-C345825834FC}"/>
          </ac:spMkLst>
        </pc:spChg>
        <pc:picChg chg="del">
          <ac:chgData name="Antonia Sunseri" userId="S::antonia.sunseri@du.edu::995dc49b-73ef-4dde-ab85-f101fe965251" providerId="AD" clId="Web-{4BDDEF3C-1CA4-1D30-9E2E-5A53E7563A21}" dt="2025-06-02T22:12:55.122" v="29"/>
          <ac:picMkLst>
            <pc:docMk/>
            <pc:sldMk cId="2373197910" sldId="281"/>
            <ac:picMk id="10" creationId="{9E25E015-F590-9E55-E80F-CA5459060A43}"/>
          </ac:picMkLst>
        </pc:picChg>
        <pc:picChg chg="add del mod">
          <ac:chgData name="Antonia Sunseri" userId="S::antonia.sunseri@du.edu::995dc49b-73ef-4dde-ab85-f101fe965251" providerId="AD" clId="Web-{4BDDEF3C-1CA4-1D30-9E2E-5A53E7563A21}" dt="2025-06-02T22:13:13.342" v="33"/>
          <ac:picMkLst>
            <pc:docMk/>
            <pc:sldMk cId="2373197910" sldId="281"/>
            <ac:picMk id="23" creationId="{C16E86B4-627B-C365-F4EF-3A0A6EFAE4E1}"/>
          </ac:picMkLst>
        </pc:picChg>
        <pc:picChg chg="add del mod">
          <ac:chgData name="Antonia Sunseri" userId="S::antonia.sunseri@du.edu::995dc49b-73ef-4dde-ab85-f101fe965251" providerId="AD" clId="Web-{4BDDEF3C-1CA4-1D30-9E2E-5A53E7563A21}" dt="2025-06-02T22:13:11.264" v="32"/>
          <ac:picMkLst>
            <pc:docMk/>
            <pc:sldMk cId="2373197910" sldId="281"/>
            <ac:picMk id="24" creationId="{B0E569D8-6AD8-7DF4-B7C0-589DDEA82019}"/>
          </ac:picMkLst>
        </pc:picChg>
        <pc:picChg chg="add mod">
          <ac:chgData name="Antonia Sunseri" userId="S::antonia.sunseri@du.edu::995dc49b-73ef-4dde-ab85-f101fe965251" providerId="AD" clId="Web-{4BDDEF3C-1CA4-1D30-9E2E-5A53E7563A21}" dt="2025-06-02T22:13:26.045" v="37" actId="14100"/>
          <ac:picMkLst>
            <pc:docMk/>
            <pc:sldMk cId="2373197910" sldId="281"/>
            <ac:picMk id="25" creationId="{2F48753C-6D2A-1179-9240-5A9F10E1E5E9}"/>
          </ac:picMkLst>
        </pc:picChg>
      </pc:sldChg>
      <pc:sldChg chg="addSp delSp modSp add replId">
        <pc:chgData name="Antonia Sunseri" userId="S::antonia.sunseri@du.edu::995dc49b-73ef-4dde-ab85-f101fe965251" providerId="AD" clId="Web-{4BDDEF3C-1CA4-1D30-9E2E-5A53E7563A21}" dt="2025-06-02T23:48:06.619" v="1791" actId="20577"/>
        <pc:sldMkLst>
          <pc:docMk/>
          <pc:sldMk cId="3468794251" sldId="282"/>
        </pc:sldMkLst>
        <pc:spChg chg="mod">
          <ac:chgData name="Antonia Sunseri" userId="S::antonia.sunseri@du.edu::995dc49b-73ef-4dde-ab85-f101fe965251" providerId="AD" clId="Web-{4BDDEF3C-1CA4-1D30-9E2E-5A53E7563A21}" dt="2025-06-02T23:48:06.619" v="1791" actId="20577"/>
          <ac:spMkLst>
            <pc:docMk/>
            <pc:sldMk cId="3468794251" sldId="282"/>
            <ac:spMk id="63" creationId="{B9517663-BEEE-B7AD-9F0F-1B75973FF23C}"/>
          </ac:spMkLst>
        </pc:spChg>
        <pc:picChg chg="add del mod">
          <ac:chgData name="Antonia Sunseri" userId="S::antonia.sunseri@du.edu::995dc49b-73ef-4dde-ab85-f101fe965251" providerId="AD" clId="Web-{4BDDEF3C-1CA4-1D30-9E2E-5A53E7563A21}" dt="2025-06-02T22:46:41.756" v="863"/>
          <ac:picMkLst>
            <pc:docMk/>
            <pc:sldMk cId="3468794251" sldId="282"/>
            <ac:picMk id="2" creationId="{B07E6DA7-03AE-C049-A012-DB15E3203E90}"/>
          </ac:picMkLst>
        </pc:picChg>
        <pc:picChg chg="add del mod">
          <ac:chgData name="Antonia Sunseri" userId="S::antonia.sunseri@du.edu::995dc49b-73ef-4dde-ab85-f101fe965251" providerId="AD" clId="Web-{4BDDEF3C-1CA4-1D30-9E2E-5A53E7563A21}" dt="2025-06-02T22:46:43.162" v="864"/>
          <ac:picMkLst>
            <pc:docMk/>
            <pc:sldMk cId="3468794251" sldId="282"/>
            <ac:picMk id="7" creationId="{DD705C75-B7EF-A34E-C3F1-BA6D8CFC2E2E}"/>
          </ac:picMkLst>
        </pc:picChg>
        <pc:picChg chg="add mod">
          <ac:chgData name="Antonia Sunseri" userId="S::antonia.sunseri@du.edu::995dc49b-73ef-4dde-ab85-f101fe965251" providerId="AD" clId="Web-{4BDDEF3C-1CA4-1D30-9E2E-5A53E7563A21}" dt="2025-06-02T23:12:59.608" v="1380" actId="1076"/>
          <ac:picMkLst>
            <pc:docMk/>
            <pc:sldMk cId="3468794251" sldId="282"/>
            <ac:picMk id="9" creationId="{0D427F11-5510-7FC4-0455-3C3DA4F08BB5}"/>
          </ac:picMkLst>
        </pc:picChg>
        <pc:picChg chg="del">
          <ac:chgData name="Antonia Sunseri" userId="S::antonia.sunseri@du.edu::995dc49b-73ef-4dde-ab85-f101fe965251" providerId="AD" clId="Web-{4BDDEF3C-1CA4-1D30-9E2E-5A53E7563A21}" dt="2025-06-02T22:38:17.457" v="780"/>
          <ac:picMkLst>
            <pc:docMk/>
            <pc:sldMk cId="3468794251" sldId="282"/>
            <ac:picMk id="10" creationId="{74F230AA-90E6-4DC2-9023-44A7966FF007}"/>
          </ac:picMkLst>
        </pc:picChg>
      </pc:sldChg>
    </pc:docChg>
  </pc:docChgLst>
  <pc:docChgLst>
    <pc:chgData name="Antonia Sunseri" userId="S::antonia.sunseri@du.edu::995dc49b-73ef-4dde-ab85-f101fe965251" providerId="AD" clId="Web-{95913B35-1631-2BE7-C7F7-590EDDE662A7}"/>
    <pc:docChg chg="modSld">
      <pc:chgData name="Antonia Sunseri" userId="S::antonia.sunseri@du.edu::995dc49b-73ef-4dde-ab85-f101fe965251" providerId="AD" clId="Web-{95913B35-1631-2BE7-C7F7-590EDDE662A7}" dt="2025-06-01T23:00:18.391" v="152" actId="20577"/>
      <pc:docMkLst>
        <pc:docMk/>
      </pc:docMkLst>
      <pc:sldChg chg="modSp">
        <pc:chgData name="Antonia Sunseri" userId="S::antonia.sunseri@du.edu::995dc49b-73ef-4dde-ab85-f101fe965251" providerId="AD" clId="Web-{95913B35-1631-2BE7-C7F7-590EDDE662A7}" dt="2025-06-01T22:59:11.996" v="43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95913B35-1631-2BE7-C7F7-590EDDE662A7}" dt="2025-06-01T22:59:11.996" v="43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">
        <pc:chgData name="Antonia Sunseri" userId="S::antonia.sunseri@du.edu::995dc49b-73ef-4dde-ab85-f101fe965251" providerId="AD" clId="Web-{95913B35-1631-2BE7-C7F7-590EDDE662A7}" dt="2025-06-01T23:00:18.391" v="152" actId="20577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95913B35-1631-2BE7-C7F7-590EDDE662A7}" dt="2025-06-01T23:00:18.391" v="152" actId="20577"/>
          <ac:spMkLst>
            <pc:docMk/>
            <pc:sldMk cId="2051568008" sldId="259"/>
            <ac:spMk id="9" creationId="{5D60D47D-5C4D-6C08-7135-760C7BE12E6E}"/>
          </ac:spMkLst>
        </pc:spChg>
      </pc:sldChg>
      <pc:sldChg chg="modSp">
        <pc:chgData name="Antonia Sunseri" userId="S::antonia.sunseri@du.edu::995dc49b-73ef-4dde-ab85-f101fe965251" providerId="AD" clId="Web-{95913B35-1631-2BE7-C7F7-590EDDE662A7}" dt="2025-06-01T22:57:50.115" v="24" actId="20577"/>
        <pc:sldMkLst>
          <pc:docMk/>
          <pc:sldMk cId="867492823" sldId="274"/>
        </pc:sldMkLst>
        <pc:spChg chg="mod">
          <ac:chgData name="Antonia Sunseri" userId="S::antonia.sunseri@du.edu::995dc49b-73ef-4dde-ab85-f101fe965251" providerId="AD" clId="Web-{95913B35-1631-2BE7-C7F7-590EDDE662A7}" dt="2025-06-01T22:57:50.115" v="24" actId="20577"/>
          <ac:spMkLst>
            <pc:docMk/>
            <pc:sldMk cId="867492823" sldId="274"/>
            <ac:spMk id="2" creationId="{EC8D7695-AD19-D7A2-49E4-EE2DED5735B0}"/>
          </ac:spMkLst>
        </pc:spChg>
      </pc:sldChg>
    </pc:docChg>
  </pc:docChgLst>
  <pc:docChgLst>
    <pc:chgData name="Manith Kumarapeli" userId="S::manith.kumarapeli@du.edu::afbc1dcc-b0ba-4c4e-9343-8177e6636e50" providerId="AD" clId="Web-{9DED4A92-2BBB-0858-FB7B-222282AF0AAF}"/>
    <pc:docChg chg="modSld">
      <pc:chgData name="Manith Kumarapeli" userId="S::manith.kumarapeli@du.edu::afbc1dcc-b0ba-4c4e-9343-8177e6636e50" providerId="AD" clId="Web-{9DED4A92-2BBB-0858-FB7B-222282AF0AAF}" dt="2025-06-03T00:02:52.219" v="1" actId="20577"/>
      <pc:docMkLst>
        <pc:docMk/>
      </pc:docMkLst>
      <pc:sldChg chg="modSp">
        <pc:chgData name="Manith Kumarapeli" userId="S::manith.kumarapeli@du.edu::afbc1dcc-b0ba-4c4e-9343-8177e6636e50" providerId="AD" clId="Web-{9DED4A92-2BBB-0858-FB7B-222282AF0AAF}" dt="2025-06-03T00:02:52.219" v="1" actId="20577"/>
        <pc:sldMkLst>
          <pc:docMk/>
          <pc:sldMk cId="1088869555" sldId="273"/>
        </pc:sldMkLst>
        <pc:spChg chg="mod">
          <ac:chgData name="Manith Kumarapeli" userId="S::manith.kumarapeli@du.edu::afbc1dcc-b0ba-4c4e-9343-8177e6636e50" providerId="AD" clId="Web-{9DED4A92-2BBB-0858-FB7B-222282AF0AAF}" dt="2025-06-03T00:02:52.219" v="1" actId="20577"/>
          <ac:spMkLst>
            <pc:docMk/>
            <pc:sldMk cId="1088869555" sldId="273"/>
            <ac:spMk id="2" creationId="{589431EC-862D-F585-BE58-FF0F9D96350D}"/>
          </ac:spMkLst>
        </pc:spChg>
      </pc:sldChg>
    </pc:docChg>
  </pc:docChgLst>
  <pc:docChgLst>
    <pc:chgData name="Manith Kumarapeli" userId="S::manith.kumarapeli@du.edu::afbc1dcc-b0ba-4c4e-9343-8177e6636e50" providerId="AD" clId="Web-{86BD5A31-8B26-8723-5A8A-26632BE2C7F6}"/>
    <pc:docChg chg="addSld modSld">
      <pc:chgData name="Manith Kumarapeli" userId="S::manith.kumarapeli@du.edu::afbc1dcc-b0ba-4c4e-9343-8177e6636e50" providerId="AD" clId="Web-{86BD5A31-8B26-8723-5A8A-26632BE2C7F6}" dt="2025-05-31T02:15:07.294" v="156" actId="20577"/>
      <pc:docMkLst>
        <pc:docMk/>
      </pc:docMkLst>
      <pc:sldChg chg="modSp add replId">
        <pc:chgData name="Manith Kumarapeli" userId="S::manith.kumarapeli@du.edu::afbc1dcc-b0ba-4c4e-9343-8177e6636e50" providerId="AD" clId="Web-{86BD5A31-8B26-8723-5A8A-26632BE2C7F6}" dt="2025-05-31T02:15:07.294" v="156" actId="20577"/>
        <pc:sldMkLst>
          <pc:docMk/>
          <pc:sldMk cId="1088869555" sldId="273"/>
        </pc:sldMkLst>
        <pc:spChg chg="mod">
          <ac:chgData name="Manith Kumarapeli" userId="S::manith.kumarapeli@du.edu::afbc1dcc-b0ba-4c4e-9343-8177e6636e50" providerId="AD" clId="Web-{86BD5A31-8B26-8723-5A8A-26632BE2C7F6}" dt="2025-05-31T02:15:07.294" v="156" actId="20577"/>
          <ac:spMkLst>
            <pc:docMk/>
            <pc:sldMk cId="1088869555" sldId="273"/>
            <ac:spMk id="2" creationId="{589431EC-862D-F585-BE58-FF0F9D96350D}"/>
          </ac:spMkLst>
        </pc:spChg>
        <pc:spChg chg="mod">
          <ac:chgData name="Manith Kumarapeli" userId="S::manith.kumarapeli@du.edu::afbc1dcc-b0ba-4c4e-9343-8177e6636e50" providerId="AD" clId="Web-{86BD5A31-8B26-8723-5A8A-26632BE2C7F6}" dt="2025-05-31T02:11:48.146" v="17" actId="14100"/>
          <ac:spMkLst>
            <pc:docMk/>
            <pc:sldMk cId="1088869555" sldId="273"/>
            <ac:spMk id="92" creationId="{58C32F19-6AD5-5BA5-74AA-CE1308CD8162}"/>
          </ac:spMkLst>
        </pc:spChg>
      </pc:sldChg>
    </pc:docChg>
  </pc:docChgLst>
  <pc:docChgLst>
    <pc:chgData name="Antonia Sunseri" userId="S::antonia.sunseri@du.edu::995dc49b-73ef-4dde-ab85-f101fe965251" providerId="AD" clId="Web-{A85DB8C4-5331-0CAB-3C4B-812A234FE6C3}"/>
    <pc:docChg chg="addSld delSld modSld">
      <pc:chgData name="Antonia Sunseri" userId="S::antonia.sunseri@du.edu::995dc49b-73ef-4dde-ab85-f101fe965251" providerId="AD" clId="Web-{A85DB8C4-5331-0CAB-3C4B-812A234FE6C3}" dt="2025-05-03T13:05:06.222" v="913" actId="20577"/>
      <pc:docMkLst>
        <pc:docMk/>
      </pc:docMkLst>
      <pc:sldChg chg="addSp delSp modSp">
        <pc:chgData name="Antonia Sunseri" userId="S::antonia.sunseri@du.edu::995dc49b-73ef-4dde-ab85-f101fe965251" providerId="AD" clId="Web-{A85DB8C4-5331-0CAB-3C4B-812A234FE6C3}" dt="2025-05-03T12:22:22.156" v="492" actId="1076"/>
        <pc:sldMkLst>
          <pc:docMk/>
          <pc:sldMk cId="700905463" sldId="256"/>
        </pc:sldMkLst>
        <pc:spChg chg="mod">
          <ac:chgData name="Antonia Sunseri" userId="S::antonia.sunseri@du.edu::995dc49b-73ef-4dde-ab85-f101fe965251" providerId="AD" clId="Web-{A85DB8C4-5331-0CAB-3C4B-812A234FE6C3}" dt="2025-05-03T12:22:09.265" v="490" actId="1076"/>
          <ac:spMkLst>
            <pc:docMk/>
            <pc:sldMk cId="700905463" sldId="256"/>
            <ac:spMk id="10" creationId="{B7162120-C336-DB7C-C8D0-E12DCCE9DA6B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2:22.156" v="492" actId="1076"/>
          <ac:spMkLst>
            <pc:docMk/>
            <pc:sldMk cId="700905463" sldId="256"/>
            <ac:spMk id="11" creationId="{556CBF17-B44D-BB52-7867-B17C8DCE672C}"/>
          </ac:spMkLst>
        </pc:spChg>
        <pc:picChg chg="add mod">
          <ac:chgData name="Antonia Sunseri" userId="S::antonia.sunseri@du.edu::995dc49b-73ef-4dde-ab85-f101fe965251" providerId="AD" clId="Web-{A85DB8C4-5331-0CAB-3C4B-812A234FE6C3}" dt="2025-05-03T12:10:37.108" v="467" actId="1076"/>
          <ac:picMkLst>
            <pc:docMk/>
            <pc:sldMk cId="700905463" sldId="256"/>
            <ac:picMk id="3" creationId="{9CEC84D4-0060-6EFE-8261-76397ADA9468}"/>
          </ac:picMkLst>
        </pc:picChg>
        <pc:picChg chg="mod">
          <ac:chgData name="Antonia Sunseri" userId="S::antonia.sunseri@du.edu::995dc49b-73ef-4dde-ab85-f101fe965251" providerId="AD" clId="Web-{A85DB8C4-5331-0CAB-3C4B-812A234FE6C3}" dt="2025-05-03T12:22:13.702" v="491" actId="1076"/>
          <ac:picMkLst>
            <pc:docMk/>
            <pc:sldMk cId="700905463" sldId="256"/>
            <ac:picMk id="9" creationId="{32DF89D0-F660-08A6-6DB1-3EDA86823BA1}"/>
          </ac:picMkLst>
        </pc:picChg>
      </pc:sldChg>
      <pc:sldChg chg="modSp">
        <pc:chgData name="Antonia Sunseri" userId="S::antonia.sunseri@du.edu::995dc49b-73ef-4dde-ab85-f101fe965251" providerId="AD" clId="Web-{A85DB8C4-5331-0CAB-3C4B-812A234FE6C3}" dt="2025-05-03T12:23:54.783" v="509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A85DB8C4-5331-0CAB-3C4B-812A234FE6C3}" dt="2025-05-03T12:23:54.783" v="509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6:56.068" v="549" actId="20577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A85DB8C4-5331-0CAB-3C4B-812A234FE6C3}" dt="2025-05-03T12:26:56.068" v="549" actId="20577"/>
          <ac:spMkLst>
            <pc:docMk/>
            <pc:sldMk cId="2051568008" sldId="259"/>
            <ac:spMk id="9" creationId="{5D60D47D-5C4D-6C08-7135-760C7BE12E6E}"/>
          </ac:spMkLst>
        </pc:spChg>
      </pc:sldChg>
      <pc:sldChg chg="addSp delSp modSp">
        <pc:chgData name="Antonia Sunseri" userId="S::antonia.sunseri@du.edu::995dc49b-73ef-4dde-ab85-f101fe965251" providerId="AD" clId="Web-{A85DB8C4-5331-0CAB-3C4B-812A234FE6C3}" dt="2025-05-03T12:48:50.052" v="903" actId="1076"/>
        <pc:sldMkLst>
          <pc:docMk/>
          <pc:sldMk cId="2124907517" sldId="260"/>
        </pc:sldMkLst>
        <pc:spChg chg="add mod">
          <ac:chgData name="Antonia Sunseri" userId="S::antonia.sunseri@du.edu::995dc49b-73ef-4dde-ab85-f101fe965251" providerId="AD" clId="Web-{A85DB8C4-5331-0CAB-3C4B-812A234FE6C3}" dt="2025-05-03T12:32:43.545" v="682" actId="14100"/>
          <ac:spMkLst>
            <pc:docMk/>
            <pc:sldMk cId="2124907517" sldId="260"/>
            <ac:spMk id="13" creationId="{689217B0-D1C5-5EE1-D66C-0EC710815647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34:05.187" v="701" actId="1076"/>
          <ac:spMkLst>
            <pc:docMk/>
            <pc:sldMk cId="2124907517" sldId="260"/>
            <ac:spMk id="17" creationId="{4A4F2CAA-9DBA-4EC2-B84F-994805752896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34:24.422" v="704" actId="20577"/>
          <ac:spMkLst>
            <pc:docMk/>
            <pc:sldMk cId="2124907517" sldId="260"/>
            <ac:spMk id="20" creationId="{8C2A8875-28BF-B304-6296-DB0B919F56B8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3:33.560" v="806" actId="1076"/>
          <ac:spMkLst>
            <pc:docMk/>
            <pc:sldMk cId="2124907517" sldId="260"/>
            <ac:spMk id="21" creationId="{F20DB9AA-EFA3-F867-2132-ECE1D7A80566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6:10.220" v="810" actId="1076"/>
          <ac:spMkLst>
            <pc:docMk/>
            <pc:sldMk cId="2124907517" sldId="260"/>
            <ac:spMk id="23" creationId="{667FA9D5-AA62-2C82-F0BF-CD9BEFF0FE70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6:19.001" v="813" actId="20577"/>
          <ac:spMkLst>
            <pc:docMk/>
            <pc:sldMk cId="2124907517" sldId="260"/>
            <ac:spMk id="24" creationId="{63F2BB81-C416-5CC1-D1AB-7734E19A0D75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8:50.052" v="903" actId="1076"/>
          <ac:spMkLst>
            <pc:docMk/>
            <pc:sldMk cId="2124907517" sldId="260"/>
            <ac:spMk id="27" creationId="{599DB60A-52A1-2913-A64D-F2DEE4733C56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32:49.858" v="683" actId="14100"/>
          <ac:spMkLst>
            <pc:docMk/>
            <pc:sldMk cId="2124907517" sldId="260"/>
            <ac:spMk id="41" creationId="{A4C52086-A282-526D-C9DC-5054F0AC4E79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1:48.608" v="488" actId="14100"/>
        <pc:sldMkLst>
          <pc:docMk/>
          <pc:sldMk cId="456502387" sldId="262"/>
        </pc:sldMkLst>
      </pc:sldChg>
      <pc:sldChg chg="addSp delSp modSp">
        <pc:chgData name="Antonia Sunseri" userId="S::antonia.sunseri@du.edu::995dc49b-73ef-4dde-ab85-f101fe965251" providerId="AD" clId="Web-{A85DB8C4-5331-0CAB-3C4B-812A234FE6C3}" dt="2025-05-03T12:21:56.483" v="489" actId="14100"/>
        <pc:sldMkLst>
          <pc:docMk/>
          <pc:sldMk cId="2364773439" sldId="263"/>
        </pc:sldMkLst>
      </pc:sldChg>
      <pc:sldChg chg="modSp">
        <pc:chgData name="Antonia Sunseri" userId="S::antonia.sunseri@du.edu::995dc49b-73ef-4dde-ab85-f101fe965251" providerId="AD" clId="Web-{A85DB8C4-5331-0CAB-3C4B-812A234FE6C3}" dt="2025-05-03T12:11:03.687" v="471" actId="20577"/>
        <pc:sldMkLst>
          <pc:docMk/>
          <pc:sldMk cId="1769459304" sldId="269"/>
        </pc:sldMkLst>
        <pc:spChg chg="mod">
          <ac:chgData name="Antonia Sunseri" userId="S::antonia.sunseri@du.edu::995dc49b-73ef-4dde-ab85-f101fe965251" providerId="AD" clId="Web-{A85DB8C4-5331-0CAB-3C4B-812A234FE6C3}" dt="2025-05-03T12:11:03.687" v="471" actId="20577"/>
          <ac:spMkLst>
            <pc:docMk/>
            <pc:sldMk cId="1769459304" sldId="269"/>
            <ac:spMk id="11" creationId="{FE4BEF4F-16A7-27D9-FB12-30D2128537F1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1:27.608" v="486" actId="14100"/>
        <pc:sldMkLst>
          <pc:docMk/>
          <pc:sldMk cId="3838936313" sldId="270"/>
        </pc:sldMkLst>
      </pc:sldChg>
      <pc:sldChg chg="modSp">
        <pc:chgData name="Antonia Sunseri" userId="S::antonia.sunseri@du.edu::995dc49b-73ef-4dde-ab85-f101fe965251" providerId="AD" clId="Web-{A85DB8C4-5331-0CAB-3C4B-812A234FE6C3}" dt="2025-05-03T12:26:17.895" v="527" actId="20577"/>
        <pc:sldMkLst>
          <pc:docMk/>
          <pc:sldMk cId="418992117" sldId="271"/>
        </pc:sldMkLst>
        <pc:spChg chg="mod">
          <ac:chgData name="Antonia Sunseri" userId="S::antonia.sunseri@du.edu::995dc49b-73ef-4dde-ab85-f101fe965251" providerId="AD" clId="Web-{A85DB8C4-5331-0CAB-3C4B-812A234FE6C3}" dt="2025-05-03T12:26:17.895" v="527" actId="20577"/>
          <ac:spMkLst>
            <pc:docMk/>
            <pc:sldMk cId="418992117" sldId="271"/>
            <ac:spMk id="11" creationId="{951B61E6-0B6F-6C5B-6DD2-EB37CC39A5C8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1:08.640" v="485" actId="20577"/>
          <ac:spMkLst>
            <pc:docMk/>
            <pc:sldMk cId="418992117" sldId="271"/>
            <ac:spMk id="12" creationId="{6B683091-3284-FF2D-B9A3-E251B4BAFC60}"/>
          </ac:spMkLst>
        </pc:spChg>
      </pc:sldChg>
      <pc:sldChg chg="addSp modSp">
        <pc:chgData name="Antonia Sunseri" userId="S::antonia.sunseri@du.edu::995dc49b-73ef-4dde-ab85-f101fe965251" providerId="AD" clId="Web-{A85DB8C4-5331-0CAB-3C4B-812A234FE6C3}" dt="2025-05-03T13:05:06.222" v="913" actId="20577"/>
        <pc:sldMkLst>
          <pc:docMk/>
          <pc:sldMk cId="1148575514" sldId="272"/>
        </pc:sldMkLst>
      </pc:sldChg>
      <pc:sldChg chg="new del">
        <pc:chgData name="Antonia Sunseri" userId="S::antonia.sunseri@du.edu::995dc49b-73ef-4dde-ab85-f101fe965251" providerId="AD" clId="Web-{A85DB8C4-5331-0CAB-3C4B-812A234FE6C3}" dt="2025-05-03T12:03:37.770" v="390"/>
        <pc:sldMkLst>
          <pc:docMk/>
          <pc:sldMk cId="2924820691" sldId="273"/>
        </pc:sldMkLst>
      </pc:sldChg>
    </pc:docChg>
  </pc:docChgLst>
  <pc:docChgLst>
    <pc:chgData name="Antonia Sunseri" userId="S::antonia.sunseri@du.edu::995dc49b-73ef-4dde-ab85-f101fe965251" providerId="AD" clId="Web-{E071E4ED-FE97-F441-6B24-61EA054143D7}"/>
    <pc:docChg chg="addSld delSld modSld">
      <pc:chgData name="Antonia Sunseri" userId="S::antonia.sunseri@du.edu::995dc49b-73ef-4dde-ab85-f101fe965251" providerId="AD" clId="Web-{E071E4ED-FE97-F441-6B24-61EA054143D7}" dt="2025-05-31T17:43:10.170" v="9" actId="1076"/>
      <pc:docMkLst>
        <pc:docMk/>
      </pc:docMkLst>
      <pc:sldChg chg="addSp delSp modSp add replId">
        <pc:chgData name="Antonia Sunseri" userId="S::antonia.sunseri@du.edu::995dc49b-73ef-4dde-ab85-f101fe965251" providerId="AD" clId="Web-{E071E4ED-FE97-F441-6B24-61EA054143D7}" dt="2025-05-31T17:43:10.170" v="9" actId="1076"/>
        <pc:sldMkLst>
          <pc:docMk/>
          <pc:sldMk cId="2319223658" sldId="280"/>
        </pc:sldMkLst>
        <pc:picChg chg="add mod">
          <ac:chgData name="Antonia Sunseri" userId="S::antonia.sunseri@du.edu::995dc49b-73ef-4dde-ab85-f101fe965251" providerId="AD" clId="Web-{E071E4ED-FE97-F441-6B24-61EA054143D7}" dt="2025-05-31T17:43:10.170" v="9" actId="1076"/>
          <ac:picMkLst>
            <pc:docMk/>
            <pc:sldMk cId="2319223658" sldId="280"/>
            <ac:picMk id="10" creationId="{795B8803-4C9E-BC2B-9F08-2422ADE511AB}"/>
          </ac:picMkLst>
        </pc:picChg>
        <pc:picChg chg="del">
          <ac:chgData name="Antonia Sunseri" userId="S::antonia.sunseri@du.edu::995dc49b-73ef-4dde-ab85-f101fe965251" providerId="AD" clId="Web-{E071E4ED-FE97-F441-6B24-61EA054143D7}" dt="2025-05-31T17:42:56.935" v="3"/>
          <ac:picMkLst>
            <pc:docMk/>
            <pc:sldMk cId="2319223658" sldId="280"/>
            <ac:picMk id="59" creationId="{6E9FD0F2-6D6C-7C5F-A10D-98403DC6A120}"/>
          </ac:picMkLst>
        </pc:picChg>
        <pc:picChg chg="del">
          <ac:chgData name="Antonia Sunseri" userId="S::antonia.sunseri@du.edu::995dc49b-73ef-4dde-ab85-f101fe965251" providerId="AD" clId="Web-{E071E4ED-FE97-F441-6B24-61EA054143D7}" dt="2025-05-31T17:42:57.497" v="4"/>
          <ac:picMkLst>
            <pc:docMk/>
            <pc:sldMk cId="2319223658" sldId="280"/>
            <ac:picMk id="61" creationId="{AFA601D0-5B69-0AFE-EB50-AB2E334E36A0}"/>
          </ac:picMkLst>
        </pc:picChg>
      </pc:sldChg>
      <pc:sldChg chg="new del">
        <pc:chgData name="Antonia Sunseri" userId="S::antonia.sunseri@du.edu::995dc49b-73ef-4dde-ab85-f101fe965251" providerId="AD" clId="Web-{E071E4ED-FE97-F441-6B24-61EA054143D7}" dt="2025-05-31T17:42:51.575" v="1"/>
        <pc:sldMkLst>
          <pc:docMk/>
          <pc:sldMk cId="4191675903" sldId="280"/>
        </pc:sldMkLst>
      </pc:sldChg>
    </pc:docChg>
  </pc:docChgLst>
  <pc:docChgLst>
    <pc:chgData name="Manith Kumarapeli" userId="afbc1dcc-b0ba-4c4e-9343-8177e6636e50" providerId="ADAL" clId="{61F6F228-DD81-4A69-BAA6-A91F749A0BCB}"/>
    <pc:docChg chg="undo custSel modSld">
      <pc:chgData name="Manith Kumarapeli" userId="afbc1dcc-b0ba-4c4e-9343-8177e6636e50" providerId="ADAL" clId="{61F6F228-DD81-4A69-BAA6-A91F749A0BCB}" dt="2025-05-31T02:08:33.863" v="30" actId="20577"/>
      <pc:docMkLst>
        <pc:docMk/>
      </pc:docMkLst>
      <pc:sldChg chg="modSp mod">
        <pc:chgData name="Manith Kumarapeli" userId="afbc1dcc-b0ba-4c4e-9343-8177e6636e50" providerId="ADAL" clId="{61F6F228-DD81-4A69-BAA6-A91F749A0BCB}" dt="2025-05-31T02:08:33.863" v="30" actId="20577"/>
        <pc:sldMkLst>
          <pc:docMk/>
          <pc:sldMk cId="3017024285" sldId="258"/>
        </pc:sldMkLst>
        <pc:spChg chg="mod">
          <ac:chgData name="Manith Kumarapeli" userId="afbc1dcc-b0ba-4c4e-9343-8177e6636e50" providerId="ADAL" clId="{61F6F228-DD81-4A69-BAA6-A91F749A0BCB}" dt="2025-05-31T02:08:33.863" v="30" actId="20577"/>
          <ac:spMkLst>
            <pc:docMk/>
            <pc:sldMk cId="3017024285" sldId="258"/>
            <ac:spMk id="2" creationId="{40F58E3C-E730-08F7-5642-D05536037007}"/>
          </ac:spMkLst>
        </pc:spChg>
        <pc:spChg chg="mod">
          <ac:chgData name="Manith Kumarapeli" userId="afbc1dcc-b0ba-4c4e-9343-8177e6636e50" providerId="ADAL" clId="{61F6F228-DD81-4A69-BAA6-A91F749A0BCB}" dt="2025-05-31T02:08:05.987" v="5"/>
          <ac:spMkLst>
            <pc:docMk/>
            <pc:sldMk cId="3017024285" sldId="258"/>
            <ac:spMk id="92" creationId="{232C2ADA-8B7B-4990-FB78-B27C9A79E87E}"/>
          </ac:spMkLst>
        </pc:spChg>
      </pc:sldChg>
    </pc:docChg>
  </pc:docChgLst>
  <pc:docChgLst>
    <pc:chgData name="Manith Kumarapeli" userId="afbc1dcc-b0ba-4c4e-9343-8177e6636e50" providerId="ADAL" clId="{F4A47C61-BCDE-4AE5-99F7-0EB971B1EF03}"/>
    <pc:docChg chg="undo custSel modSld">
      <pc:chgData name="Manith Kumarapeli" userId="afbc1dcc-b0ba-4c4e-9343-8177e6636e50" providerId="ADAL" clId="{F4A47C61-BCDE-4AE5-99F7-0EB971B1EF03}" dt="2025-05-05T00:51:04.707" v="428" actId="14100"/>
      <pc:docMkLst>
        <pc:docMk/>
      </pc:docMkLst>
      <pc:sldChg chg="modSp mod modNotesTx">
        <pc:chgData name="Manith Kumarapeli" userId="afbc1dcc-b0ba-4c4e-9343-8177e6636e50" providerId="ADAL" clId="{F4A47C61-BCDE-4AE5-99F7-0EB971B1EF03}" dt="2025-05-04T20:02:46.323" v="330" actId="20577"/>
        <pc:sldMkLst>
          <pc:docMk/>
          <pc:sldMk cId="3017024285" sldId="258"/>
        </pc:sldMkLst>
        <pc:spChg chg="mod">
          <ac:chgData name="Manith Kumarapeli" userId="afbc1dcc-b0ba-4c4e-9343-8177e6636e50" providerId="ADAL" clId="{F4A47C61-BCDE-4AE5-99F7-0EB971B1EF03}" dt="2025-05-04T20:02:46.323" v="330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 mod modNotesTx">
        <pc:chgData name="Manith Kumarapeli" userId="afbc1dcc-b0ba-4c4e-9343-8177e6636e50" providerId="ADAL" clId="{F4A47C61-BCDE-4AE5-99F7-0EB971B1EF03}" dt="2025-05-05T00:46:47.288" v="410" actId="20577"/>
        <pc:sldMkLst>
          <pc:docMk/>
          <pc:sldMk cId="456502387" sldId="262"/>
        </pc:sldMkLst>
        <pc:spChg chg="mod">
          <ac:chgData name="Manith Kumarapeli" userId="afbc1dcc-b0ba-4c4e-9343-8177e6636e50" providerId="ADAL" clId="{F4A47C61-BCDE-4AE5-99F7-0EB971B1EF03}" dt="2025-05-05T00:46:47.288" v="410" actId="20577"/>
          <ac:spMkLst>
            <pc:docMk/>
            <pc:sldMk cId="456502387" sldId="262"/>
            <ac:spMk id="2" creationId="{B89F2868-1113-D157-CFA3-323D793A70F6}"/>
          </ac:spMkLst>
        </pc:spChg>
      </pc:sldChg>
      <pc:sldChg chg="addSp modSp mod">
        <pc:chgData name="Manith Kumarapeli" userId="afbc1dcc-b0ba-4c4e-9343-8177e6636e50" providerId="ADAL" clId="{F4A47C61-BCDE-4AE5-99F7-0EB971B1EF03}" dt="2025-05-04T21:28:42.128" v="377" actId="1076"/>
        <pc:sldMkLst>
          <pc:docMk/>
          <pc:sldMk cId="1769459304" sldId="269"/>
        </pc:sldMkLst>
        <pc:spChg chg="add mod">
          <ac:chgData name="Manith Kumarapeli" userId="afbc1dcc-b0ba-4c4e-9343-8177e6636e50" providerId="ADAL" clId="{F4A47C61-BCDE-4AE5-99F7-0EB971B1EF03}" dt="2025-05-04T21:28:42.128" v="377" actId="1076"/>
          <ac:spMkLst>
            <pc:docMk/>
            <pc:sldMk cId="1769459304" sldId="269"/>
            <ac:spMk id="3" creationId="{552C6019-E20D-5F85-93F1-03EF2FF6A9A9}"/>
          </ac:spMkLst>
        </pc:spChg>
      </pc:sldChg>
      <pc:sldChg chg="addSp modSp mod modNotesTx">
        <pc:chgData name="Manith Kumarapeli" userId="afbc1dcc-b0ba-4c4e-9343-8177e6636e50" providerId="ADAL" clId="{F4A47C61-BCDE-4AE5-99F7-0EB971B1EF03}" dt="2025-05-04T21:30:23.840" v="378" actId="2710"/>
        <pc:sldMkLst>
          <pc:docMk/>
          <pc:sldMk cId="3838936313" sldId="270"/>
        </pc:sldMkLst>
      </pc:sldChg>
      <pc:sldChg chg="addSp modSp mod modAnim">
        <pc:chgData name="Manith Kumarapeli" userId="afbc1dcc-b0ba-4c4e-9343-8177e6636e50" providerId="ADAL" clId="{F4A47C61-BCDE-4AE5-99F7-0EB971B1EF03}" dt="2025-05-05T00:51:04.707" v="428" actId="14100"/>
        <pc:sldMkLst>
          <pc:docMk/>
          <pc:sldMk cId="1148575514" sldId="272"/>
        </pc:sldMkLst>
      </pc:sldChg>
    </pc:docChg>
  </pc:docChgLst>
  <pc:docChgLst>
    <pc:chgData name="Antonia Sunseri" userId="S::antonia.sunseri@du.edu::995dc49b-73ef-4dde-ab85-f101fe965251" providerId="AD" clId="Web-{F98A9404-A317-971C-A137-291A8693999D}"/>
    <pc:docChg chg="addSld delSld modSld sldOrd">
      <pc:chgData name="Antonia Sunseri" userId="S::antonia.sunseri@du.edu::995dc49b-73ef-4dde-ab85-f101fe965251" providerId="AD" clId="Web-{F98A9404-A317-971C-A137-291A8693999D}" dt="2025-05-02T18:05:59.492" v="1851" actId="20577"/>
      <pc:docMkLst>
        <pc:docMk/>
      </pc:docMkLst>
      <pc:sldChg chg="addSp delSp modSp">
        <pc:chgData name="Antonia Sunseri" userId="S::antonia.sunseri@du.edu::995dc49b-73ef-4dde-ab85-f101fe965251" providerId="AD" clId="Web-{F98A9404-A317-971C-A137-291A8693999D}" dt="2025-05-02T17:41:29.296" v="1385" actId="14100"/>
        <pc:sldMkLst>
          <pc:docMk/>
          <pc:sldMk cId="3017024285" sldId="258"/>
        </pc:sldMkLst>
        <pc:spChg chg="add mod">
          <ac:chgData name="Antonia Sunseri" userId="S::antonia.sunseri@du.edu::995dc49b-73ef-4dde-ab85-f101fe965251" providerId="AD" clId="Web-{F98A9404-A317-971C-A137-291A8693999D}" dt="2025-05-02T17:41:29.296" v="1385" actId="14100"/>
          <ac:spMkLst>
            <pc:docMk/>
            <pc:sldMk cId="3017024285" sldId="258"/>
            <ac:spMk id="2" creationId="{40F58E3C-E730-08F7-5642-D05536037007}"/>
          </ac:spMkLst>
        </pc:spChg>
        <pc:spChg chg="add del">
          <ac:chgData name="Antonia Sunseri" userId="S::antonia.sunseri@du.edu::995dc49b-73ef-4dde-ab85-f101fe965251" providerId="AD" clId="Web-{F98A9404-A317-971C-A137-291A8693999D}" dt="2025-05-02T17:08:55.175" v="398"/>
          <ac:spMkLst>
            <pc:docMk/>
            <pc:sldMk cId="3017024285" sldId="258"/>
            <ac:spMk id="3" creationId="{1025ACCD-BEFE-4057-D0DA-23300AB28132}"/>
          </ac:spMkLst>
        </pc:spChg>
      </pc:sldChg>
      <pc:sldChg chg="addSp delSp modSp add del">
        <pc:chgData name="Antonia Sunseri" userId="S::antonia.sunseri@du.edu::995dc49b-73ef-4dde-ab85-f101fe965251" providerId="AD" clId="Web-{F98A9404-A317-971C-A137-291A8693999D}" dt="2025-05-02T18:03:08.689" v="1814" actId="20577"/>
        <pc:sldMkLst>
          <pc:docMk/>
          <pc:sldMk cId="2051568008" sldId="259"/>
        </pc:sldMkLst>
        <pc:spChg chg="add mod">
          <ac:chgData name="Antonia Sunseri" userId="S::antonia.sunseri@du.edu::995dc49b-73ef-4dde-ab85-f101fe965251" providerId="AD" clId="Web-{F98A9404-A317-971C-A137-291A8693999D}" dt="2025-05-02T18:03:08.689" v="1814" actId="20577"/>
          <ac:spMkLst>
            <pc:docMk/>
            <pc:sldMk cId="2051568008" sldId="259"/>
            <ac:spMk id="9" creationId="{5D60D47D-5C4D-6C08-7135-760C7BE12E6E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58:35.882" v="1632" actId="1076"/>
          <ac:spMkLst>
            <pc:docMk/>
            <pc:sldMk cId="2051568008" sldId="259"/>
            <ac:spMk id="92" creationId="{232C2ADA-8B7B-4990-FB78-B27C9A79E87E}"/>
          </ac:spMkLst>
        </pc:spChg>
      </pc:sldChg>
      <pc:sldChg chg="addSp delSp modSp">
        <pc:chgData name="Antonia Sunseri" userId="S::antonia.sunseri@du.edu::995dc49b-73ef-4dde-ab85-f101fe965251" providerId="AD" clId="Web-{F98A9404-A317-971C-A137-291A8693999D}" dt="2025-05-02T18:04:45.177" v="1839" actId="14100"/>
        <pc:sldMkLst>
          <pc:docMk/>
          <pc:sldMk cId="2124907517" sldId="260"/>
        </pc:sldMkLst>
        <pc:spChg chg="add mod">
          <ac:chgData name="Antonia Sunseri" userId="S::antonia.sunseri@du.edu::995dc49b-73ef-4dde-ab85-f101fe965251" providerId="AD" clId="Web-{F98A9404-A317-971C-A137-291A8693999D}" dt="2025-05-02T18:04:42.005" v="1838" actId="14100"/>
          <ac:spMkLst>
            <pc:docMk/>
            <pc:sldMk cId="2124907517" sldId="260"/>
            <ac:spMk id="41" creationId="{A4C52086-A282-526D-C9DC-5054F0AC4E79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8:04:45.177" v="1839" actId="14100"/>
          <ac:spMkLst>
            <pc:docMk/>
            <pc:sldMk cId="2124907517" sldId="260"/>
            <ac:spMk id="44" creationId="{7417F3A2-BFAA-8D3F-02A5-EF165A62C771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0:52.523" v="501" actId="1076"/>
          <ac:spMkLst>
            <pc:docMk/>
            <pc:sldMk cId="2124907517" sldId="260"/>
            <ac:spMk id="92" creationId="{232C2ADA-8B7B-4990-FB78-B27C9A79E87E}"/>
          </ac:spMkLst>
        </pc:spChg>
      </pc:sldChg>
      <pc:sldChg chg="addSp delSp modSp">
        <pc:chgData name="Antonia Sunseri" userId="S::antonia.sunseri@du.edu::995dc49b-73ef-4dde-ab85-f101fe965251" providerId="AD" clId="Web-{F98A9404-A317-971C-A137-291A8693999D}" dt="2025-05-02T18:05:59.492" v="1851" actId="20577"/>
        <pc:sldMkLst>
          <pc:docMk/>
          <pc:sldMk cId="456502387" sldId="262"/>
        </pc:sldMkLst>
        <pc:spChg chg="add del">
          <ac:chgData name="Antonia Sunseri" userId="S::antonia.sunseri@du.edu::995dc49b-73ef-4dde-ab85-f101fe965251" providerId="AD" clId="Web-{F98A9404-A317-971C-A137-291A8693999D}" dt="2025-05-02T17:15:59.035" v="616"/>
          <ac:spMkLst>
            <pc:docMk/>
            <pc:sldMk cId="456502387" sldId="262"/>
            <ac:spMk id="2" creationId="{B89F2868-1113-D157-CFA3-323D793A70F6}"/>
          </ac:spMkLst>
        </pc:spChg>
        <pc:spChg chg="add del">
          <ac:chgData name="Antonia Sunseri" userId="S::antonia.sunseri@du.edu::995dc49b-73ef-4dde-ab85-f101fe965251" providerId="AD" clId="Web-{F98A9404-A317-971C-A137-291A8693999D}" dt="2025-05-02T17:16:36.896" v="639"/>
          <ac:spMkLst>
            <pc:docMk/>
            <pc:sldMk cId="456502387" sldId="262"/>
            <ac:spMk id="3" creationId="{1025ACCD-BEFE-4057-D0DA-23300AB28132}"/>
          </ac:spMkLst>
        </pc:spChg>
        <pc:spChg chg="mod">
          <ac:chgData name="Antonia Sunseri" userId="S::antonia.sunseri@du.edu::995dc49b-73ef-4dde-ab85-f101fe965251" providerId="AD" clId="Web-{F98A9404-A317-971C-A137-291A8693999D}" dt="2025-05-02T18:05:59.492" v="1851" actId="20577"/>
          <ac:spMkLst>
            <pc:docMk/>
            <pc:sldMk cId="456502387" sldId="262"/>
            <ac:spMk id="92" creationId="{232C2ADA-8B7B-4990-FB78-B27C9A79E87E}"/>
          </ac:spMkLst>
        </pc:spChg>
      </pc:sldChg>
      <pc:sldChg chg="addSp delSp modSp">
        <pc:chgData name="Antonia Sunseri" userId="S::antonia.sunseri@du.edu::995dc49b-73ef-4dde-ab85-f101fe965251" providerId="AD" clId="Web-{F98A9404-A317-971C-A137-291A8693999D}" dt="2025-05-02T17:21:56.533" v="1016"/>
        <pc:sldMkLst>
          <pc:docMk/>
          <pc:sldMk cId="2364773439" sldId="263"/>
        </pc:sldMkLst>
      </pc:sldChg>
      <pc:sldChg chg="del">
        <pc:chgData name="Antonia Sunseri" userId="S::antonia.sunseri@du.edu::995dc49b-73ef-4dde-ab85-f101fe965251" providerId="AD" clId="Web-{F98A9404-A317-971C-A137-291A8693999D}" dt="2025-05-02T17:22:07.986" v="1017"/>
        <pc:sldMkLst>
          <pc:docMk/>
          <pc:sldMk cId="3925121589" sldId="264"/>
        </pc:sldMkLst>
      </pc:sldChg>
      <pc:sldChg chg="del">
        <pc:chgData name="Antonia Sunseri" userId="S::antonia.sunseri@du.edu::995dc49b-73ef-4dde-ab85-f101fe965251" providerId="AD" clId="Web-{F98A9404-A317-971C-A137-291A8693999D}" dt="2025-05-02T17:22:08.033" v="1018"/>
        <pc:sldMkLst>
          <pc:docMk/>
          <pc:sldMk cId="3358307290" sldId="265"/>
        </pc:sldMkLst>
      </pc:sldChg>
      <pc:sldChg chg="del">
        <pc:chgData name="Antonia Sunseri" userId="S::antonia.sunseri@du.edu::995dc49b-73ef-4dde-ab85-f101fe965251" providerId="AD" clId="Web-{F98A9404-A317-971C-A137-291A8693999D}" dt="2025-05-02T17:22:08.064" v="1019"/>
        <pc:sldMkLst>
          <pc:docMk/>
          <pc:sldMk cId="3755068264" sldId="266"/>
        </pc:sldMkLst>
      </pc:sldChg>
      <pc:sldChg chg="del">
        <pc:chgData name="Antonia Sunseri" userId="S::antonia.sunseri@du.edu::995dc49b-73ef-4dde-ab85-f101fe965251" providerId="AD" clId="Web-{F98A9404-A317-971C-A137-291A8693999D}" dt="2025-05-02T17:22:09.096" v="1020"/>
        <pc:sldMkLst>
          <pc:docMk/>
          <pc:sldMk cId="2436200355" sldId="267"/>
        </pc:sldMkLst>
      </pc:sldChg>
      <pc:sldChg chg="del">
        <pc:chgData name="Antonia Sunseri" userId="S::antonia.sunseri@du.edu::995dc49b-73ef-4dde-ab85-f101fe965251" providerId="AD" clId="Web-{F98A9404-A317-971C-A137-291A8693999D}" dt="2025-05-02T17:22:09.658" v="1021"/>
        <pc:sldMkLst>
          <pc:docMk/>
          <pc:sldMk cId="1275407903" sldId="268"/>
        </pc:sldMkLst>
      </pc:sldChg>
      <pc:sldChg chg="del">
        <pc:chgData name="Antonia Sunseri" userId="S::antonia.sunseri@du.edu::995dc49b-73ef-4dde-ab85-f101fe965251" providerId="AD" clId="Web-{F98A9404-A317-971C-A137-291A8693999D}" dt="2025-05-02T17:22:12.049" v="1022"/>
        <pc:sldMkLst>
          <pc:docMk/>
          <pc:sldMk cId="2145060433" sldId="270"/>
        </pc:sldMkLst>
      </pc:sldChg>
      <pc:sldChg chg="delSp modSp add replId">
        <pc:chgData name="Antonia Sunseri" userId="S::antonia.sunseri@du.edu::995dc49b-73ef-4dde-ab85-f101fe965251" providerId="AD" clId="Web-{F98A9404-A317-971C-A137-291A8693999D}" dt="2025-05-02T17:24:36.929" v="1066"/>
        <pc:sldMkLst>
          <pc:docMk/>
          <pc:sldMk cId="3838936313" sldId="270"/>
        </pc:sldMkLst>
      </pc:sldChg>
      <pc:sldChg chg="addSp delSp modSp add del ord replId">
        <pc:chgData name="Antonia Sunseri" userId="S::antonia.sunseri@du.edu::995dc49b-73ef-4dde-ab85-f101fe965251" providerId="AD" clId="Web-{F98A9404-A317-971C-A137-291A8693999D}" dt="2025-05-02T17:58:23.241" v="1623"/>
        <pc:sldMkLst>
          <pc:docMk/>
          <pc:sldMk cId="418992117" sldId="271"/>
        </pc:sldMkLst>
        <pc:spChg chg="add mod">
          <ac:chgData name="Antonia Sunseri" userId="S::antonia.sunseri@du.edu::995dc49b-73ef-4dde-ab85-f101fe965251" providerId="AD" clId="Web-{F98A9404-A317-971C-A137-291A8693999D}" dt="2025-05-02T17:48:51.110" v="1618" actId="20577"/>
          <ac:spMkLst>
            <pc:docMk/>
            <pc:sldMk cId="418992117" sldId="271"/>
            <ac:spMk id="11" creationId="{951B61E6-0B6F-6C5B-6DD2-EB37CC39A5C8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7:47:52.014" v="1592" actId="20577"/>
          <ac:spMkLst>
            <pc:docMk/>
            <pc:sldMk cId="418992117" sldId="271"/>
            <ac:spMk id="12" creationId="{6B683091-3284-FF2D-B9A3-E251B4BAFC60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46:23.682" v="1519" actId="1076"/>
          <ac:spMkLst>
            <pc:docMk/>
            <pc:sldMk cId="418992117" sldId="271"/>
            <ac:spMk id="92" creationId="{9294D034-0EDF-8E35-E9DE-ED540A58C1FE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45:47.681" v="1509" actId="1076"/>
          <ac:cxnSpMkLst>
            <pc:docMk/>
            <pc:sldMk cId="418992117" sldId="271"/>
            <ac:cxnSpMk id="42" creationId="{78D9300B-8025-19FC-727E-9A2CDDFFEC24}"/>
          </ac:cxnSpMkLst>
        </pc:cxnChg>
      </pc:sldChg>
      <pc:sldChg chg="delSp modSp add replId">
        <pc:chgData name="Antonia Sunseri" userId="S::antonia.sunseri@du.edu::995dc49b-73ef-4dde-ab85-f101fe965251" providerId="AD" clId="Web-{F98A9404-A317-971C-A137-291A8693999D}" dt="2025-05-02T18:04:02.066" v="1831"/>
        <pc:sldMkLst>
          <pc:docMk/>
          <pc:sldMk cId="1148575514" sldId="272"/>
        </pc:sldMkLst>
        <pc:spChg chg="mod">
          <ac:chgData name="Antonia Sunseri" userId="S::antonia.sunseri@du.edu::995dc49b-73ef-4dde-ab85-f101fe965251" providerId="AD" clId="Web-{F98A9404-A317-971C-A137-291A8693999D}" dt="2025-05-02T18:03:55.409" v="1828" actId="20577"/>
          <ac:spMkLst>
            <pc:docMk/>
            <pc:sldMk cId="1148575514" sldId="272"/>
            <ac:spMk id="92" creationId="{2F1AD63B-CF71-B254-6892-870EC4BF2888}"/>
          </ac:spMkLst>
        </pc:spChg>
      </pc:sldChg>
    </pc:docChg>
  </pc:docChgLst>
  <pc:docChgLst>
    <pc:chgData name="Manith Kumarapeli" userId="S::manith.kumarapeli@du.edu::afbc1dcc-b0ba-4c4e-9343-8177e6636e50" providerId="AD" clId="Web-{C0B16CD9-95DF-EDA5-87D3-551D7C11F815}"/>
    <pc:docChg chg="modSld">
      <pc:chgData name="Manith Kumarapeli" userId="S::manith.kumarapeli@du.edu::afbc1dcc-b0ba-4c4e-9343-8177e6636e50" providerId="AD" clId="Web-{C0B16CD9-95DF-EDA5-87D3-551D7C11F815}" dt="2025-05-31T05:53:58.667" v="4" actId="1076"/>
      <pc:docMkLst>
        <pc:docMk/>
      </pc:docMkLst>
      <pc:sldChg chg="modSp">
        <pc:chgData name="Manith Kumarapeli" userId="S::manith.kumarapeli@du.edu::afbc1dcc-b0ba-4c4e-9343-8177e6636e50" providerId="AD" clId="Web-{C0B16CD9-95DF-EDA5-87D3-551D7C11F815}" dt="2025-05-31T05:53:58.667" v="4" actId="1076"/>
        <pc:sldMkLst>
          <pc:docMk/>
          <pc:sldMk cId="418992117" sldId="271"/>
        </pc:sldMkLst>
        <pc:spChg chg="mod">
          <ac:chgData name="Manith Kumarapeli" userId="S::manith.kumarapeli@du.edu::afbc1dcc-b0ba-4c4e-9343-8177e6636e50" providerId="AD" clId="Web-{C0B16CD9-95DF-EDA5-87D3-551D7C11F815}" dt="2025-05-31T05:53:58.667" v="4" actId="1076"/>
          <ac:spMkLst>
            <pc:docMk/>
            <pc:sldMk cId="418992117" sldId="271"/>
            <ac:spMk id="92" creationId="{9294D034-0EDF-8E35-E9DE-ED540A58C1FE}"/>
          </ac:spMkLst>
        </pc:spChg>
      </pc:sldChg>
      <pc:sldChg chg="modSp">
        <pc:chgData name="Manith Kumarapeli" userId="S::manith.kumarapeli@du.edu::afbc1dcc-b0ba-4c4e-9343-8177e6636e50" providerId="AD" clId="Web-{C0B16CD9-95DF-EDA5-87D3-551D7C11F815}" dt="2025-05-31T05:53:31.636" v="2" actId="14100"/>
        <pc:sldMkLst>
          <pc:docMk/>
          <pc:sldMk cId="867492823" sldId="274"/>
        </pc:sldMkLst>
        <pc:spChg chg="mod">
          <ac:chgData name="Manith Kumarapeli" userId="S::manith.kumarapeli@du.edu::afbc1dcc-b0ba-4c4e-9343-8177e6636e50" providerId="AD" clId="Web-{C0B16CD9-95DF-EDA5-87D3-551D7C11F815}" dt="2025-05-31T05:53:31.636" v="2" actId="14100"/>
          <ac:spMkLst>
            <pc:docMk/>
            <pc:sldMk cId="867492823" sldId="274"/>
            <ac:spMk id="92" creationId="{4A3C2008-7324-D64A-ADA9-F8D43E9772DF}"/>
          </ac:spMkLst>
        </pc:spChg>
      </pc:sldChg>
    </pc:docChg>
  </pc:docChgLst>
  <pc:docChgLst>
    <pc:chgData name="Manith Kumarapeli" userId="S::manith.kumarapeli@du.edu::afbc1dcc-b0ba-4c4e-9343-8177e6636e50" providerId="AD" clId="Web-{597A95A7-6E0D-795A-892A-1500B153FFBD}"/>
    <pc:docChg chg="modSld">
      <pc:chgData name="Manith Kumarapeli" userId="S::manith.kumarapeli@du.edu::afbc1dcc-b0ba-4c4e-9343-8177e6636e50" providerId="AD" clId="Web-{597A95A7-6E0D-795A-892A-1500B153FFBD}" dt="2025-05-04T19:56:59.378" v="36" actId="20577"/>
      <pc:docMkLst>
        <pc:docMk/>
      </pc:docMkLst>
      <pc:sldChg chg="modSp">
        <pc:chgData name="Manith Kumarapeli" userId="S::manith.kumarapeli@du.edu::afbc1dcc-b0ba-4c4e-9343-8177e6636e50" providerId="AD" clId="Web-{597A95A7-6E0D-795A-892A-1500B153FFBD}" dt="2025-05-04T19:56:59.378" v="36" actId="20577"/>
        <pc:sldMkLst>
          <pc:docMk/>
          <pc:sldMk cId="3017024285" sldId="258"/>
        </pc:sldMkLst>
        <pc:spChg chg="mod">
          <ac:chgData name="Manith Kumarapeli" userId="S::manith.kumarapeli@du.edu::afbc1dcc-b0ba-4c4e-9343-8177e6636e50" providerId="AD" clId="Web-{597A95A7-6E0D-795A-892A-1500B153FFBD}" dt="2025-05-04T19:56:59.378" v="36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">
        <pc:chgData name="Manith Kumarapeli" userId="S::manith.kumarapeli@du.edu::afbc1dcc-b0ba-4c4e-9343-8177e6636e50" providerId="AD" clId="Web-{597A95A7-6E0D-795A-892A-1500B153FFBD}" dt="2025-05-04T19:15:06.994" v="8" actId="1076"/>
        <pc:sldMkLst>
          <pc:docMk/>
          <pc:sldMk cId="2364773439" sldId="263"/>
        </pc:sldMkLst>
      </pc:sldChg>
      <pc:sldChg chg="addSp delSp modSp">
        <pc:chgData name="Manith Kumarapeli" userId="S::manith.kumarapeli@du.edu::afbc1dcc-b0ba-4c4e-9343-8177e6636e50" providerId="AD" clId="Web-{597A95A7-6E0D-795A-892A-1500B153FFBD}" dt="2025-05-04T19:56:47.534" v="31" actId="1076"/>
        <pc:sldMkLst>
          <pc:docMk/>
          <pc:sldMk cId="418992117" sldId="271"/>
        </pc:sldMkLst>
        <pc:spChg chg="add del mod">
          <ac:chgData name="Manith Kumarapeli" userId="S::manith.kumarapeli@du.edu::afbc1dcc-b0ba-4c4e-9343-8177e6636e50" providerId="AD" clId="Web-{597A95A7-6E0D-795A-892A-1500B153FFBD}" dt="2025-05-04T19:56:01.299" v="22" actId="1076"/>
          <ac:spMkLst>
            <pc:docMk/>
            <pc:sldMk cId="418992117" sldId="271"/>
            <ac:spMk id="2" creationId="{7C1352D6-D3E8-B71B-86C2-DE16E9211EBA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6:27.971" v="28" actId="20577"/>
          <ac:spMkLst>
            <pc:docMk/>
            <pc:sldMk cId="418992117" sldId="271"/>
            <ac:spMk id="11" creationId="{951B61E6-0B6F-6C5B-6DD2-EB37CC39A5C8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6:47.534" v="31" actId="1076"/>
          <ac:spMkLst>
            <pc:docMk/>
            <pc:sldMk cId="418992117" sldId="271"/>
            <ac:spMk id="12" creationId="{6B683091-3284-FF2D-B9A3-E251B4BAFC60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5:29.095" v="10" actId="1076"/>
          <ac:spMkLst>
            <pc:docMk/>
            <pc:sldMk cId="418992117" sldId="271"/>
            <ac:spMk id="92" creationId="{9294D034-0EDF-8E35-E9DE-ED540A58C1FE}"/>
          </ac:spMkLst>
        </pc:spChg>
        <pc:cxnChg chg="mod">
          <ac:chgData name="Manith Kumarapeli" userId="S::manith.kumarapeli@du.edu::afbc1dcc-b0ba-4c4e-9343-8177e6636e50" providerId="AD" clId="Web-{597A95A7-6E0D-795A-892A-1500B153FFBD}" dt="2025-05-04T19:56:05.283" v="23" actId="1076"/>
          <ac:cxnSpMkLst>
            <pc:docMk/>
            <pc:sldMk cId="418992117" sldId="271"/>
            <ac:cxnSpMk id="42" creationId="{78D9300B-8025-19FC-727E-9A2CDDFFEC24}"/>
          </ac:cxnSpMkLst>
        </pc:cxnChg>
      </pc:sldChg>
    </pc:docChg>
  </pc:docChgLst>
  <pc:docChgLst>
    <pc:chgData name="Manith Kumarapeli" userId="S::manith.kumarapeli@du.edu::afbc1dcc-b0ba-4c4e-9343-8177e6636e50" providerId="AD" clId="Web-{1C31D5EB-E2D6-2667-FA49-21FD58187CAB}"/>
    <pc:docChg chg="modSld">
      <pc:chgData name="Manith Kumarapeli" userId="S::manith.kumarapeli@du.edu::afbc1dcc-b0ba-4c4e-9343-8177e6636e50" providerId="AD" clId="Web-{1C31D5EB-E2D6-2667-FA49-21FD58187CAB}" dt="2025-05-04T23:04:57.261" v="6" actId="1076"/>
      <pc:docMkLst>
        <pc:docMk/>
      </pc:docMkLst>
      <pc:sldChg chg="modSp">
        <pc:chgData name="Manith Kumarapeli" userId="S::manith.kumarapeli@du.edu::afbc1dcc-b0ba-4c4e-9343-8177e6636e50" providerId="AD" clId="Web-{1C31D5EB-E2D6-2667-FA49-21FD58187CAB}" dt="2025-05-04T23:04:57.261" v="6" actId="1076"/>
        <pc:sldMkLst>
          <pc:docMk/>
          <pc:sldMk cId="1769459304" sldId="269"/>
        </pc:sldMkLst>
        <pc:spChg chg="mod">
          <ac:chgData name="Manith Kumarapeli" userId="S::manith.kumarapeli@du.edu::afbc1dcc-b0ba-4c4e-9343-8177e6636e50" providerId="AD" clId="Web-{1C31D5EB-E2D6-2667-FA49-21FD58187CAB}" dt="2025-05-04T23:04:57.261" v="6" actId="1076"/>
          <ac:spMkLst>
            <pc:docMk/>
            <pc:sldMk cId="1769459304" sldId="269"/>
            <ac:spMk id="3" creationId="{552C6019-E20D-5F85-93F1-03EF2FF6A9A9}"/>
          </ac:spMkLst>
        </pc:spChg>
      </pc:sldChg>
    </pc:docChg>
  </pc:docChgLst>
  <pc:docChgLst>
    <pc:chgData name="Manith Kumarapeli" userId="S::manith.kumarapeli@du.edu::afbc1dcc-b0ba-4c4e-9343-8177e6636e50" providerId="AD" clId="Web-{3617244D-3A84-5D14-CFA4-AA9E411AC4D4}"/>
    <pc:docChg chg="modSld">
      <pc:chgData name="Manith Kumarapeli" userId="S::manith.kumarapeli@du.edu::afbc1dcc-b0ba-4c4e-9343-8177e6636e50" providerId="AD" clId="Web-{3617244D-3A84-5D14-CFA4-AA9E411AC4D4}" dt="2025-06-02T21:07:24.732" v="1"/>
      <pc:docMkLst>
        <pc:docMk/>
      </pc:docMkLst>
      <pc:sldChg chg="mod modShow">
        <pc:chgData name="Manith Kumarapeli" userId="S::manith.kumarapeli@du.edu::afbc1dcc-b0ba-4c4e-9343-8177e6636e50" providerId="AD" clId="Web-{3617244D-3A84-5D14-CFA4-AA9E411AC4D4}" dt="2025-06-02T21:07:24.732" v="1"/>
        <pc:sldMkLst>
          <pc:docMk/>
          <pc:sldMk cId="292727309" sldId="279"/>
        </pc:sldMkLst>
      </pc:sldChg>
    </pc:docChg>
  </pc:docChgLst>
  <pc:docChgLst>
    <pc:chgData name="Antonia Sunseri" userId="S::antonia.sunseri@du.edu::995dc49b-73ef-4dde-ab85-f101fe965251" providerId="AD" clId="Web-{FFADD39F-27BD-3F51-2781-DC0EEC02C7C6}"/>
    <pc:docChg chg="modSld">
      <pc:chgData name="Antonia Sunseri" userId="S::antonia.sunseri@du.edu::995dc49b-73ef-4dde-ab85-f101fe965251" providerId="AD" clId="Web-{FFADD39F-27BD-3F51-2781-DC0EEC02C7C6}" dt="2025-05-05T20:31:14.806" v="18" actId="20577"/>
      <pc:docMkLst>
        <pc:docMk/>
      </pc:docMkLst>
      <pc:sldChg chg="modSp">
        <pc:chgData name="Antonia Sunseri" userId="S::antonia.sunseri@du.edu::995dc49b-73ef-4dde-ab85-f101fe965251" providerId="AD" clId="Web-{FFADD39F-27BD-3F51-2781-DC0EEC02C7C6}" dt="2025-05-05T20:30:42.476" v="1" actId="20577"/>
        <pc:sldMkLst>
          <pc:docMk/>
          <pc:sldMk cId="456502387" sldId="262"/>
        </pc:sldMkLst>
        <pc:spChg chg="mod">
          <ac:chgData name="Antonia Sunseri" userId="S::antonia.sunseri@du.edu::995dc49b-73ef-4dde-ab85-f101fe965251" providerId="AD" clId="Web-{FFADD39F-27BD-3F51-2781-DC0EEC02C7C6}" dt="2025-05-05T20:30:42.476" v="1" actId="20577"/>
          <ac:spMkLst>
            <pc:docMk/>
            <pc:sldMk cId="456502387" sldId="262"/>
            <ac:spMk id="2" creationId="{B89F2868-1113-D157-CFA3-323D793A70F6}"/>
          </ac:spMkLst>
        </pc:spChg>
      </pc:sldChg>
      <pc:sldChg chg="modSp">
        <pc:chgData name="Antonia Sunseri" userId="S::antonia.sunseri@du.edu::995dc49b-73ef-4dde-ab85-f101fe965251" providerId="AD" clId="Web-{FFADD39F-27BD-3F51-2781-DC0EEC02C7C6}" dt="2025-05-05T20:31:14.806" v="18" actId="20577"/>
        <pc:sldMkLst>
          <pc:docMk/>
          <pc:sldMk cId="418992117" sldId="271"/>
        </pc:sldMkLst>
        <pc:spChg chg="mod">
          <ac:chgData name="Antonia Sunseri" userId="S::antonia.sunseri@du.edu::995dc49b-73ef-4dde-ab85-f101fe965251" providerId="AD" clId="Web-{FFADD39F-27BD-3F51-2781-DC0EEC02C7C6}" dt="2025-05-05T20:31:14.806" v="18" actId="20577"/>
          <ac:spMkLst>
            <pc:docMk/>
            <pc:sldMk cId="418992117" sldId="271"/>
            <ac:spMk id="12" creationId="{6B683091-3284-FF2D-B9A3-E251B4BAFC60}"/>
          </ac:spMkLst>
        </pc:spChg>
      </pc:sldChg>
    </pc:docChg>
  </pc:docChgLst>
  <pc:docChgLst>
    <pc:chgData name="Manith Kumarapeli" userId="afbc1dcc-b0ba-4c4e-9343-8177e6636e50" providerId="ADAL" clId="{1F29E95C-7C14-437F-8A7A-9950754C649D}"/>
    <pc:docChg chg="undo custSel addSld delSld modSld sldOrd">
      <pc:chgData name="Manith Kumarapeli" userId="afbc1dcc-b0ba-4c4e-9343-8177e6636e50" providerId="ADAL" clId="{1F29E95C-7C14-437F-8A7A-9950754C649D}" dt="2025-05-31T05:44:49.557" v="2853" actId="20577"/>
      <pc:docMkLst>
        <pc:docMk/>
      </pc:docMkLst>
      <pc:sldChg chg="modSp mod">
        <pc:chgData name="Manith Kumarapeli" userId="afbc1dcc-b0ba-4c4e-9343-8177e6636e50" providerId="ADAL" clId="{1F29E95C-7C14-437F-8A7A-9950754C649D}" dt="2025-05-31T03:49:04.559" v="2369" actId="20577"/>
        <pc:sldMkLst>
          <pc:docMk/>
          <pc:sldMk cId="700905463" sldId="256"/>
        </pc:sldMkLst>
        <pc:spChg chg="mod">
          <ac:chgData name="Manith Kumarapeli" userId="afbc1dcc-b0ba-4c4e-9343-8177e6636e50" providerId="ADAL" clId="{1F29E95C-7C14-437F-8A7A-9950754C649D}" dt="2025-05-31T03:49:04.559" v="2369" actId="20577"/>
          <ac:spMkLst>
            <pc:docMk/>
            <pc:sldMk cId="700905463" sldId="256"/>
            <ac:spMk id="10" creationId="{B7162120-C336-DB7C-C8D0-E12DCCE9DA6B}"/>
          </ac:spMkLst>
        </pc:spChg>
      </pc:sldChg>
      <pc:sldChg chg="addSp delSp modSp mod">
        <pc:chgData name="Manith Kumarapeli" userId="afbc1dcc-b0ba-4c4e-9343-8177e6636e50" providerId="ADAL" clId="{1F29E95C-7C14-437F-8A7A-9950754C649D}" dt="2025-05-31T05:41:42.349" v="2801" actId="113"/>
        <pc:sldMkLst>
          <pc:docMk/>
          <pc:sldMk cId="3017024285" sldId="258"/>
        </pc:sldMkLst>
        <pc:spChg chg="mod">
          <ac:chgData name="Manith Kumarapeli" userId="afbc1dcc-b0ba-4c4e-9343-8177e6636e50" providerId="ADAL" clId="{1F29E95C-7C14-437F-8A7A-9950754C649D}" dt="2025-05-31T05:41:42.349" v="2801" actId="113"/>
          <ac:spMkLst>
            <pc:docMk/>
            <pc:sldMk cId="3017024285" sldId="258"/>
            <ac:spMk id="2" creationId="{40F58E3C-E730-08F7-5642-D05536037007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9" creationId="{55DBF4BE-D5E0-6905-155F-EBDB54CEFF89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10" creationId="{6C785E7B-016A-53C3-9618-0D3E55FBD888}"/>
          </ac:spMkLst>
        </pc:spChg>
        <pc:spChg chg="mod">
          <ac:chgData name="Manith Kumarapeli" userId="afbc1dcc-b0ba-4c4e-9343-8177e6636e50" providerId="ADAL" clId="{1F29E95C-7C14-437F-8A7A-9950754C649D}" dt="2025-05-31T03:38:47.566" v="2292" actId="207"/>
          <ac:spMkLst>
            <pc:docMk/>
            <pc:sldMk cId="3017024285" sldId="258"/>
            <ac:spMk id="11" creationId="{AEA7D580-416F-5144-4146-9AF91F0ED8AB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13" creationId="{4F3E08FA-4C08-7258-FA22-03C53F09604C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16" creationId="{2913EB48-94F5-98C7-C275-915A1AD4D3EA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17" creationId="{29D393BC-86FC-4CA8-8830-E874EA43EE28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18" creationId="{9538D702-AF35-65D5-99A2-3D2125F397F7}"/>
          </ac:spMkLst>
        </pc:spChg>
        <pc:spChg chg="mod">
          <ac:chgData name="Manith Kumarapeli" userId="afbc1dcc-b0ba-4c4e-9343-8177e6636e50" providerId="ADAL" clId="{1F29E95C-7C14-437F-8A7A-9950754C649D}" dt="2025-05-31T03:38:47.566" v="2292" actId="207"/>
          <ac:spMkLst>
            <pc:docMk/>
            <pc:sldMk cId="3017024285" sldId="258"/>
            <ac:spMk id="19" creationId="{AE5C412E-7493-8EC7-F5AE-B343D9806307}"/>
          </ac:spMkLst>
        </pc:spChg>
        <pc:spChg chg="mod">
          <ac:chgData name="Manith Kumarapeli" userId="afbc1dcc-b0ba-4c4e-9343-8177e6636e50" providerId="ADAL" clId="{1F29E95C-7C14-437F-8A7A-9950754C649D}" dt="2025-05-31T03:38:47.566" v="2292" actId="207"/>
          <ac:spMkLst>
            <pc:docMk/>
            <pc:sldMk cId="3017024285" sldId="258"/>
            <ac:spMk id="20" creationId="{A5A775FA-CE07-5E1C-C7EF-835CF29B6D83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21" creationId="{88AF1956-F7FB-2ADE-A3E7-1F7329C9752A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22" creationId="{B8560F59-A67B-8514-2A4E-47A28A1A48B1}"/>
          </ac:spMkLst>
        </pc:spChg>
        <pc:spChg chg="mod">
          <ac:chgData name="Manith Kumarapeli" userId="afbc1dcc-b0ba-4c4e-9343-8177e6636e50" providerId="ADAL" clId="{1F29E95C-7C14-437F-8A7A-9950754C649D}" dt="2025-05-31T03:38:47.566" v="2292" actId="207"/>
          <ac:spMkLst>
            <pc:docMk/>
            <pc:sldMk cId="3017024285" sldId="258"/>
            <ac:spMk id="23" creationId="{EECE67A1-4BC1-4257-5B13-1EF235613807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24" creationId="{1CB989E2-6946-FE58-07E2-150782F4B38C}"/>
          </ac:spMkLst>
        </pc:spChg>
        <pc:spChg chg="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26" creationId="{076E1AC2-4FEF-09DC-CC59-30DA0D73BB22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34" creationId="{765C987C-64AE-246C-7E8F-0BA3DCEDEAE5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35" creationId="{D7FACB4C-BCA4-434A-8FA8-F4D0A8D4C109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38" creationId="{43D05581-B7C3-FC27-A0DD-5C2FC965D796}"/>
          </ac:spMkLst>
        </pc:spChg>
        <pc:spChg chg="add 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42" creationId="{555FE9E0-F82C-9D92-CC9F-FFA7C9120792}"/>
          </ac:spMkLst>
        </pc:spChg>
        <pc:spChg chg="mod">
          <ac:chgData name="Manith Kumarapeli" userId="afbc1dcc-b0ba-4c4e-9343-8177e6636e50" providerId="ADAL" clId="{1F29E95C-7C14-437F-8A7A-9950754C649D}" dt="2025-05-31T03:38:39.481" v="2291" actId="207"/>
          <ac:spMkLst>
            <pc:docMk/>
            <pc:sldMk cId="3017024285" sldId="258"/>
            <ac:spMk id="47" creationId="{A9FD2E23-276B-10A2-1077-152EEEAD0759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55" creationId="{A2C13AB5-7A64-00F4-ECBF-90F667E097CA}"/>
          </ac:spMkLst>
        </pc:spChg>
        <pc:spChg chg="del">
          <ac:chgData name="Manith Kumarapeli" userId="afbc1dcc-b0ba-4c4e-9343-8177e6636e50" providerId="ADAL" clId="{1F29E95C-7C14-437F-8A7A-9950754C649D}" dt="2025-05-31T03:38:34.031" v="2289" actId="478"/>
          <ac:spMkLst>
            <pc:docMk/>
            <pc:sldMk cId="3017024285" sldId="258"/>
            <ac:spMk id="58" creationId="{84827C04-91A4-59E2-705C-138BA0A13DA9}"/>
          </ac:spMkLst>
        </pc:spChg>
        <pc:spChg chg="add del mod">
          <ac:chgData name="Manith Kumarapeli" userId="afbc1dcc-b0ba-4c4e-9343-8177e6636e50" providerId="ADAL" clId="{1F29E95C-7C14-437F-8A7A-9950754C649D}" dt="2025-05-31T03:38:54.992" v="2293" actId="478"/>
          <ac:spMkLst>
            <pc:docMk/>
            <pc:sldMk cId="3017024285" sldId="258"/>
            <ac:spMk id="60" creationId="{5E6D8DB5-659C-50D1-CBE4-5347BE0EA80C}"/>
          </ac:spMkLst>
        </pc:spChg>
        <pc:spChg chg="add mod">
          <ac:chgData name="Manith Kumarapeli" userId="afbc1dcc-b0ba-4c4e-9343-8177e6636e50" providerId="ADAL" clId="{1F29E95C-7C14-437F-8A7A-9950754C649D}" dt="2025-05-31T03:38:58.871" v="2294"/>
          <ac:spMkLst>
            <pc:docMk/>
            <pc:sldMk cId="3017024285" sldId="258"/>
            <ac:spMk id="61" creationId="{35579F29-E7AA-6F29-4F14-F0FC1348EC7E}"/>
          </ac:spMkLst>
        </pc:spChg>
        <pc:spChg chg="add mod">
          <ac:chgData name="Manith Kumarapeli" userId="afbc1dcc-b0ba-4c4e-9343-8177e6636e50" providerId="ADAL" clId="{1F29E95C-7C14-437F-8A7A-9950754C649D}" dt="2025-05-31T03:39:21.070" v="2296" actId="1076"/>
          <ac:spMkLst>
            <pc:docMk/>
            <pc:sldMk cId="3017024285" sldId="258"/>
            <ac:spMk id="63" creationId="{BE95F9F5-9363-F124-2BC9-6511C92D8E25}"/>
          </ac:spMkLst>
        </pc:spChg>
        <pc:spChg chg="add mod">
          <ac:chgData name="Manith Kumarapeli" userId="afbc1dcc-b0ba-4c4e-9343-8177e6636e50" providerId="ADAL" clId="{1F29E95C-7C14-437F-8A7A-9950754C649D}" dt="2025-05-31T03:40:04.279" v="2300"/>
          <ac:spMkLst>
            <pc:docMk/>
            <pc:sldMk cId="3017024285" sldId="258"/>
            <ac:spMk id="66" creationId="{95B6254D-D70D-BD51-97A5-BA4D4503FF4E}"/>
          </ac:spMkLst>
        </pc:spChg>
        <pc:spChg chg="add mod">
          <ac:chgData name="Manith Kumarapeli" userId="afbc1dcc-b0ba-4c4e-9343-8177e6636e50" providerId="ADAL" clId="{1F29E95C-7C14-437F-8A7A-9950754C649D}" dt="2025-05-31T03:40:04.279" v="2300"/>
          <ac:spMkLst>
            <pc:docMk/>
            <pc:sldMk cId="3017024285" sldId="258"/>
            <ac:spMk id="71" creationId="{B6F42C51-9662-B33D-28B2-BEA54846D409}"/>
          </ac:spMkLst>
        </pc:spChg>
        <pc:spChg chg="add mod">
          <ac:chgData name="Manith Kumarapeli" userId="afbc1dcc-b0ba-4c4e-9343-8177e6636e50" providerId="ADAL" clId="{1F29E95C-7C14-437F-8A7A-9950754C649D}" dt="2025-05-31T03:40:04.279" v="2300"/>
          <ac:spMkLst>
            <pc:docMk/>
            <pc:sldMk cId="3017024285" sldId="258"/>
            <ac:spMk id="72" creationId="{438D7A2F-D478-0FC3-DA8D-B4ED9CFD636D}"/>
          </ac:spMkLst>
        </pc:spChg>
        <pc:spChg chg="mod">
          <ac:chgData name="Manith Kumarapeli" userId="afbc1dcc-b0ba-4c4e-9343-8177e6636e50" providerId="ADAL" clId="{1F29E95C-7C14-437F-8A7A-9950754C649D}" dt="2025-05-31T04:54:02.687" v="2440" actId="1076"/>
          <ac:spMkLst>
            <pc:docMk/>
            <pc:sldMk cId="3017024285" sldId="258"/>
            <ac:spMk id="92" creationId="{232C2ADA-8B7B-4990-FB78-B27C9A79E87E}"/>
          </ac:spMkLst>
        </pc:spChg>
        <pc:grpChg chg="del">
          <ac:chgData name="Manith Kumarapeli" userId="afbc1dcc-b0ba-4c4e-9343-8177e6636e50" providerId="ADAL" clId="{1F29E95C-7C14-437F-8A7A-9950754C649D}" dt="2025-05-31T03:38:34.031" v="2289" actId="478"/>
          <ac:grpSpMkLst>
            <pc:docMk/>
            <pc:sldMk cId="3017024285" sldId="258"/>
            <ac:grpSpMk id="14" creationId="{EA242ACD-15E5-8F2C-9A52-01A6F8C1149E}"/>
          </ac:grpSpMkLst>
        </pc:grpChg>
        <pc:grpChg chg="add del">
          <ac:chgData name="Manith Kumarapeli" userId="afbc1dcc-b0ba-4c4e-9343-8177e6636e50" providerId="ADAL" clId="{1F29E95C-7C14-437F-8A7A-9950754C649D}" dt="2025-05-31T03:39:58.024" v="2299" actId="478"/>
          <ac:grpSpMkLst>
            <pc:docMk/>
            <pc:sldMk cId="3017024285" sldId="258"/>
            <ac:grpSpMk id="15" creationId="{541529E6-7162-0047-428F-7E93382E0578}"/>
          </ac:grpSpMkLst>
        </pc:grpChg>
        <pc:grpChg chg="add mod">
          <ac:chgData name="Manith Kumarapeli" userId="afbc1dcc-b0ba-4c4e-9343-8177e6636e50" providerId="ADAL" clId="{1F29E95C-7C14-437F-8A7A-9950754C649D}" dt="2025-05-31T03:40:11.063" v="2301" actId="1076"/>
          <ac:grpSpMkLst>
            <pc:docMk/>
            <pc:sldMk cId="3017024285" sldId="258"/>
            <ac:grpSpMk id="64" creationId="{C314E235-4DDD-BB35-E446-2F46A2C8207C}"/>
          </ac:grpSpMkLst>
        </pc:grpChg>
      </pc:sldChg>
      <pc:sldChg chg="addSp delSp modSp mod ord">
        <pc:chgData name="Manith Kumarapeli" userId="afbc1dcc-b0ba-4c4e-9343-8177e6636e50" providerId="ADAL" clId="{1F29E95C-7C14-437F-8A7A-9950754C649D}" dt="2025-05-31T05:41:56.398" v="2802" actId="313"/>
        <pc:sldMkLst>
          <pc:docMk/>
          <pc:sldMk cId="2051568008" sldId="259"/>
        </pc:sldMkLst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2" creationId="{2BF2D289-234B-BF64-4226-69BD12E31467}"/>
          </ac:spMkLst>
        </pc:spChg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7" creationId="{C175DE0D-4766-34F4-3729-EA8A28674428}"/>
          </ac:spMkLst>
        </pc:spChg>
        <pc:spChg chg="mod">
          <ac:chgData name="Manith Kumarapeli" userId="afbc1dcc-b0ba-4c4e-9343-8177e6636e50" providerId="ADAL" clId="{1F29E95C-7C14-437F-8A7A-9950754C649D}" dt="2025-05-31T05:41:56.398" v="2802" actId="313"/>
          <ac:spMkLst>
            <pc:docMk/>
            <pc:sldMk cId="2051568008" sldId="259"/>
            <ac:spMk id="9" creationId="{5D60D47D-5C4D-6C08-7135-760C7BE12E6E}"/>
          </ac:spMkLst>
        </pc:spChg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10" creationId="{BC323781-8838-6012-765F-01AD96849147}"/>
          </ac:spMkLst>
        </pc:spChg>
        <pc:spChg chg="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12" creationId="{F65C3895-C780-7997-017A-B30E05D27DC4}"/>
          </ac:spMkLst>
        </pc:spChg>
        <pc:spChg chg="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13" creationId="{DF7CF332-14E9-1177-6B37-8C0914F48A04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23" creationId="{D3FA469F-E622-B163-9A6E-C268636E70A7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24" creationId="{AED3E656-4D43-0ED9-E65B-6DB0A29A96D3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25" creationId="{4B9D06F2-6FEB-8C32-52F6-69010328E106}"/>
          </ac:spMkLst>
        </pc:spChg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27" creationId="{1334AF1F-B8AA-3E70-C5AD-7F609D5C2797}"/>
          </ac:spMkLst>
        </pc:spChg>
        <pc:spChg chg="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30" creationId="{BE13AA96-4D84-E2C4-202F-CCF2EEA42698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38" creationId="{025BF91C-5163-7619-C9C4-CF2840FE8738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39" creationId="{359AB09C-2AD2-D62D-5194-BB885CA8C658}"/>
          </ac:spMkLst>
        </pc:spChg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47" creationId="{6C3F389C-1EFD-6E07-2F16-9A43FA0748A6}"/>
          </ac:spMkLst>
        </pc:spChg>
        <pc:spChg chg="add 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48" creationId="{1DA89627-D9A2-60AD-4A6F-926526EF1EC5}"/>
          </ac:spMkLst>
        </pc:spChg>
        <pc:spChg chg="mod">
          <ac:chgData name="Manith Kumarapeli" userId="afbc1dcc-b0ba-4c4e-9343-8177e6636e50" providerId="ADAL" clId="{1F29E95C-7C14-437F-8A7A-9950754C649D}" dt="2025-05-31T03:42:08.414" v="2315"/>
          <ac:spMkLst>
            <pc:docMk/>
            <pc:sldMk cId="2051568008" sldId="259"/>
            <ac:spMk id="51" creationId="{F0E6D2C7-2667-3590-3D52-79561F509C8B}"/>
          </ac:spMkLst>
        </pc:spChg>
        <pc:spChg chg="mod">
          <ac:chgData name="Manith Kumarapeli" userId="afbc1dcc-b0ba-4c4e-9343-8177e6636e50" providerId="ADAL" clId="{1F29E95C-7C14-437F-8A7A-9950754C649D}" dt="2025-05-31T03:42:32.403" v="2317" actId="207"/>
          <ac:spMkLst>
            <pc:docMk/>
            <pc:sldMk cId="2051568008" sldId="259"/>
            <ac:spMk id="58" creationId="{F984199E-2D96-3BE2-CD86-AC7BCB2E5453}"/>
          </ac:spMkLst>
        </pc:spChg>
        <pc:spChg chg="add 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59" creationId="{683AE7A9-C0AB-0869-355A-0CDA16DBA698}"/>
          </ac:spMkLst>
        </pc:spChg>
        <pc:spChg chg="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61" creationId="{A1A7BAE5-6A58-2B2E-7998-99F9B3668E8B}"/>
          </ac:spMkLst>
        </pc:spChg>
        <pc:spChg chg="mod">
          <ac:chgData name="Manith Kumarapeli" userId="afbc1dcc-b0ba-4c4e-9343-8177e6636e50" providerId="ADAL" clId="{1F29E95C-7C14-437F-8A7A-9950754C649D}" dt="2025-05-31T03:42:39.429" v="2318" actId="207"/>
          <ac:spMkLst>
            <pc:docMk/>
            <pc:sldMk cId="2051568008" sldId="259"/>
            <ac:spMk id="64" creationId="{DD877AE0-A4FE-2C0E-9454-47240FD1563C}"/>
          </ac:spMkLst>
        </pc:spChg>
        <pc:spChg chg="mod">
          <ac:chgData name="Manith Kumarapeli" userId="afbc1dcc-b0ba-4c4e-9343-8177e6636e50" providerId="ADAL" clId="{1F29E95C-7C14-437F-8A7A-9950754C649D}" dt="2025-05-31T03:42:39.429" v="2318" actId="207"/>
          <ac:spMkLst>
            <pc:docMk/>
            <pc:sldMk cId="2051568008" sldId="259"/>
            <ac:spMk id="65" creationId="{600C0E14-DAC6-439E-0B58-2A3B29CFC358}"/>
          </ac:spMkLst>
        </pc:spChg>
        <pc:spChg chg="add mod">
          <ac:chgData name="Manith Kumarapeli" userId="afbc1dcc-b0ba-4c4e-9343-8177e6636e50" providerId="ADAL" clId="{1F29E95C-7C14-437F-8A7A-9950754C649D}" dt="2025-05-31T03:42:39.429" v="2318" actId="207"/>
          <ac:spMkLst>
            <pc:docMk/>
            <pc:sldMk cId="2051568008" sldId="259"/>
            <ac:spMk id="66" creationId="{57F36883-9899-0238-EF37-127E236522AC}"/>
          </ac:spMkLst>
        </pc:spChg>
        <pc:spChg chg="add 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69" creationId="{08D6D3B7-7847-BDC3-42D5-63F45DC3DB13}"/>
          </ac:spMkLst>
        </pc:spChg>
        <pc:spChg chg="add 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71" creationId="{4F97510C-1820-9C3A-B0B2-995724283332}"/>
          </ac:spMkLst>
        </pc:spChg>
        <pc:spChg chg="add 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72" creationId="{A4D747A2-B58A-8394-2829-67A30B6C59FF}"/>
          </ac:spMkLst>
        </pc:spChg>
        <pc:spChg chg="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75" creationId="{269F3124-2F41-CDBD-F8D8-572653C48B7A}"/>
          </ac:spMkLst>
        </pc:spChg>
        <pc:spChg chg="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77" creationId="{B47EAC53-7788-EFED-87FE-00F923D3E35E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82" creationId="{0EF0CFB5-F3B3-C886-0B34-37073995BBEC}"/>
          </ac:spMkLst>
        </pc:spChg>
        <pc:spChg chg="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88" creationId="{E69D664B-292A-D1BE-B782-6B5F2B3A6DD2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90" creationId="{711B0783-1F60-F9EC-104D-9EA4B58AB1AF}"/>
          </ac:spMkLst>
        </pc:spChg>
        <pc:spChg chg="mod">
          <ac:chgData name="Manith Kumarapeli" userId="afbc1dcc-b0ba-4c4e-9343-8177e6636e50" providerId="ADAL" clId="{1F29E95C-7C14-437F-8A7A-9950754C649D}" dt="2025-05-31T04:54:55.583" v="2454" actId="1076"/>
          <ac:spMkLst>
            <pc:docMk/>
            <pc:sldMk cId="2051568008" sldId="259"/>
            <ac:spMk id="92" creationId="{232C2ADA-8B7B-4990-FB78-B27C9A79E87E}"/>
          </ac:spMkLst>
        </pc:spChg>
        <pc:spChg chg="add mod">
          <ac:chgData name="Manith Kumarapeli" userId="afbc1dcc-b0ba-4c4e-9343-8177e6636e50" providerId="ADAL" clId="{1F29E95C-7C14-437F-8A7A-9950754C649D}" dt="2025-05-31T03:42:23.387" v="2316"/>
          <ac:spMkLst>
            <pc:docMk/>
            <pc:sldMk cId="2051568008" sldId="259"/>
            <ac:spMk id="94" creationId="{09A6B300-F84C-B7D7-EFBD-B0212208C8AD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97" creationId="{F00E5FA7-49EE-6A60-5C53-2C02E0BE5369}"/>
          </ac:spMkLst>
        </pc:spChg>
        <pc:spChg chg="del">
          <ac:chgData name="Manith Kumarapeli" userId="afbc1dcc-b0ba-4c4e-9343-8177e6636e50" providerId="ADAL" clId="{1F29E95C-7C14-437F-8A7A-9950754C649D}" dt="2025-05-31T03:42:07.314" v="2314" actId="478"/>
          <ac:spMkLst>
            <pc:docMk/>
            <pc:sldMk cId="2051568008" sldId="259"/>
            <ac:spMk id="99" creationId="{04F4EC89-89F2-7D05-31DA-7B4ADE18D9FA}"/>
          </ac:spMkLst>
        </pc:spChg>
        <pc:spChg chg="mod">
          <ac:chgData name="Manith Kumarapeli" userId="afbc1dcc-b0ba-4c4e-9343-8177e6636e50" providerId="ADAL" clId="{1F29E95C-7C14-437F-8A7A-9950754C649D}" dt="2025-05-31T03:42:32.403" v="2317" actId="207"/>
          <ac:spMkLst>
            <pc:docMk/>
            <pc:sldMk cId="2051568008" sldId="259"/>
            <ac:spMk id="100" creationId="{964CA16A-A2AC-331C-84AC-F3C9E94DE1EF}"/>
          </ac:spMkLst>
        </pc:spChg>
        <pc:spChg chg="mod">
          <ac:chgData name="Manith Kumarapeli" userId="afbc1dcc-b0ba-4c4e-9343-8177e6636e50" providerId="ADAL" clId="{1F29E95C-7C14-437F-8A7A-9950754C649D}" dt="2025-05-31T03:42:32.403" v="2317" actId="207"/>
          <ac:spMkLst>
            <pc:docMk/>
            <pc:sldMk cId="2051568008" sldId="259"/>
            <ac:spMk id="101" creationId="{E93A2347-F068-0801-0285-F8F27AEF60CE}"/>
          </ac:spMkLst>
        </pc:spChg>
        <pc:spChg chg="mod">
          <ac:chgData name="Manith Kumarapeli" userId="afbc1dcc-b0ba-4c4e-9343-8177e6636e50" providerId="ADAL" clId="{1F29E95C-7C14-437F-8A7A-9950754C649D}" dt="2025-05-31T03:42:32.403" v="2317" actId="207"/>
          <ac:spMkLst>
            <pc:docMk/>
            <pc:sldMk cId="2051568008" sldId="259"/>
            <ac:spMk id="102" creationId="{3EF2FF82-B6D5-733F-60C1-CFCC4F03F306}"/>
          </ac:spMkLst>
        </pc:spChg>
        <pc:spChg chg="mod">
          <ac:chgData name="Manith Kumarapeli" userId="afbc1dcc-b0ba-4c4e-9343-8177e6636e50" providerId="ADAL" clId="{1F29E95C-7C14-437F-8A7A-9950754C649D}" dt="2025-05-31T03:42:45.342" v="2320"/>
          <ac:spMkLst>
            <pc:docMk/>
            <pc:sldMk cId="2051568008" sldId="259"/>
            <ac:spMk id="104" creationId="{FF2C6233-5F7D-AF0D-92F3-F96AD4FED02C}"/>
          </ac:spMkLst>
        </pc:spChg>
        <pc:spChg chg="mod">
          <ac:chgData name="Manith Kumarapeli" userId="afbc1dcc-b0ba-4c4e-9343-8177e6636e50" providerId="ADAL" clId="{1F29E95C-7C14-437F-8A7A-9950754C649D}" dt="2025-05-31T03:42:45.342" v="2320"/>
          <ac:spMkLst>
            <pc:docMk/>
            <pc:sldMk cId="2051568008" sldId="259"/>
            <ac:spMk id="105" creationId="{D41738F3-1EB5-030C-9B2A-8E06236409FC}"/>
          </ac:spMkLst>
        </pc:spChg>
        <pc:spChg chg="mod">
          <ac:chgData name="Manith Kumarapeli" userId="afbc1dcc-b0ba-4c4e-9343-8177e6636e50" providerId="ADAL" clId="{1F29E95C-7C14-437F-8A7A-9950754C649D}" dt="2025-05-31T03:42:45.342" v="2320"/>
          <ac:spMkLst>
            <pc:docMk/>
            <pc:sldMk cId="2051568008" sldId="259"/>
            <ac:spMk id="106" creationId="{EA5A8ACB-5F9F-78AA-018A-7F4B4D27909D}"/>
          </ac:spMkLst>
        </pc:spChg>
        <pc:grpChg chg="del">
          <ac:chgData name="Manith Kumarapeli" userId="afbc1dcc-b0ba-4c4e-9343-8177e6636e50" providerId="ADAL" clId="{1F29E95C-7C14-437F-8A7A-9950754C649D}" dt="2025-05-31T03:42:07.314" v="2314" actId="478"/>
          <ac:grpSpMkLst>
            <pc:docMk/>
            <pc:sldMk cId="2051568008" sldId="259"/>
            <ac:grpSpMk id="86" creationId="{849EF06A-D64C-0A2C-304F-DEE325AD824D}"/>
          </ac:grpSpMkLst>
        </pc:grpChg>
        <pc:grpChg chg="del">
          <ac:chgData name="Manith Kumarapeli" userId="afbc1dcc-b0ba-4c4e-9343-8177e6636e50" providerId="ADAL" clId="{1F29E95C-7C14-437F-8A7A-9950754C649D}" dt="2025-05-31T03:42:42.314" v="2319" actId="478"/>
          <ac:grpSpMkLst>
            <pc:docMk/>
            <pc:sldMk cId="2051568008" sldId="259"/>
            <ac:grpSpMk id="98" creationId="{B598FF8E-6D4E-4F9A-EA11-5AF813ADA240}"/>
          </ac:grpSpMkLst>
        </pc:grpChg>
        <pc:grpChg chg="add mod">
          <ac:chgData name="Manith Kumarapeli" userId="afbc1dcc-b0ba-4c4e-9343-8177e6636e50" providerId="ADAL" clId="{1F29E95C-7C14-437F-8A7A-9950754C649D}" dt="2025-05-31T03:42:49.543" v="2321" actId="1076"/>
          <ac:grpSpMkLst>
            <pc:docMk/>
            <pc:sldMk cId="2051568008" sldId="259"/>
            <ac:grpSpMk id="103" creationId="{D98E525C-FBCC-0DBC-B924-4EE51945353E}"/>
          </ac:grpSpMkLst>
        </pc:grpChg>
      </pc:sldChg>
      <pc:sldChg chg="addSp delSp modSp mod">
        <pc:chgData name="Manith Kumarapeli" userId="afbc1dcc-b0ba-4c4e-9343-8177e6636e50" providerId="ADAL" clId="{1F29E95C-7C14-437F-8A7A-9950754C649D}" dt="2025-05-31T04:57:11.331" v="2518" actId="1076"/>
        <pc:sldMkLst>
          <pc:docMk/>
          <pc:sldMk cId="2124907517" sldId="260"/>
        </pc:sldMkLst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2" creationId="{0B46E278-23A9-8215-88C3-E08453E846EC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7" creationId="{FC6F09B3-4D86-A244-F2B9-CB176672938F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9" creationId="{777493BF-0770-2CFE-2EB8-DADB18AF5BC9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10" creationId="{366E9718-DDBF-6B72-7691-B501A4E4B38A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11" creationId="{A81789D4-96F7-AC34-9BAA-E12E47FBF835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12" creationId="{1E46373F-14C9-7889-E000-300699BFDA33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14" creationId="{3F358CE8-FF7C-65F6-6459-DD3FD9E65E7B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22" creationId="{6DF496C6-94DB-BDBD-EB0E-6CE32F345752}"/>
          </ac:spMkLst>
        </pc:spChg>
        <pc:spChg chg="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28" creationId="{07051A78-A395-6A9F-C3C5-20D26CB50618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32" creationId="{DA3D1271-F68C-191E-232A-5F059AF6C197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38" creationId="{B92CB2B4-FBD1-FA60-C9ED-9306667437B8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46" creationId="{EB4FAC46-A5DF-AAF4-8BC2-8703217A2AAB}"/>
          </ac:spMkLst>
        </pc:spChg>
        <pc:spChg chg="mod">
          <ac:chgData name="Manith Kumarapeli" userId="afbc1dcc-b0ba-4c4e-9343-8177e6636e50" providerId="ADAL" clId="{1F29E95C-7C14-437F-8A7A-9950754C649D}" dt="2025-05-31T03:48:07.608" v="2363" actId="207"/>
          <ac:spMkLst>
            <pc:docMk/>
            <pc:sldMk cId="2124907517" sldId="260"/>
            <ac:spMk id="47" creationId="{907B779B-E665-8640-8D53-F571187B2CFA}"/>
          </ac:spMkLst>
        </pc:spChg>
        <pc:spChg chg="add mod">
          <ac:chgData name="Manith Kumarapeli" userId="afbc1dcc-b0ba-4c4e-9343-8177e6636e50" providerId="ADAL" clId="{1F29E95C-7C14-437F-8A7A-9950754C649D}" dt="2025-05-31T03:48:14.702" v="2364" actId="207"/>
          <ac:spMkLst>
            <pc:docMk/>
            <pc:sldMk cId="2124907517" sldId="260"/>
            <ac:spMk id="49" creationId="{D3B14A88-F56D-BBAB-CC8A-40F16E0412B2}"/>
          </ac:spMkLst>
        </pc:spChg>
        <pc:spChg chg="mod">
          <ac:chgData name="Manith Kumarapeli" userId="afbc1dcc-b0ba-4c4e-9343-8177e6636e50" providerId="ADAL" clId="{1F29E95C-7C14-437F-8A7A-9950754C649D}" dt="2025-05-31T03:48:14.702" v="2364" actId="207"/>
          <ac:spMkLst>
            <pc:docMk/>
            <pc:sldMk cId="2124907517" sldId="260"/>
            <ac:spMk id="51" creationId="{3EEFFBDC-9037-9F08-C9CB-7835B31168D8}"/>
          </ac:spMkLst>
        </pc:spChg>
        <pc:spChg chg="mod">
          <ac:chgData name="Manith Kumarapeli" userId="afbc1dcc-b0ba-4c4e-9343-8177e6636e50" providerId="ADAL" clId="{1F29E95C-7C14-437F-8A7A-9950754C649D}" dt="2025-05-31T03:48:14.702" v="2364" actId="207"/>
          <ac:spMkLst>
            <pc:docMk/>
            <pc:sldMk cId="2124907517" sldId="260"/>
            <ac:spMk id="52" creationId="{F112EC89-2109-1531-68AB-E52B1512ACDB}"/>
          </ac:spMkLst>
        </pc:spChg>
        <pc:spChg chg="mod">
          <ac:chgData name="Manith Kumarapeli" userId="afbc1dcc-b0ba-4c4e-9343-8177e6636e50" providerId="ADAL" clId="{1F29E95C-7C14-437F-8A7A-9950754C649D}" dt="2025-05-31T03:48:14.702" v="2364" actId="207"/>
          <ac:spMkLst>
            <pc:docMk/>
            <pc:sldMk cId="2124907517" sldId="260"/>
            <ac:spMk id="53" creationId="{F54DE4B5-617A-3F9C-B9EF-D05756CB9B52}"/>
          </ac:spMkLst>
        </pc:spChg>
        <pc:spChg chg="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56" creationId="{16A2848F-40FE-C7BF-0544-A7A3985FE3FE}"/>
          </ac:spMkLst>
        </pc:spChg>
        <pc:spChg chg="del">
          <ac:chgData name="Manith Kumarapeli" userId="afbc1dcc-b0ba-4c4e-9343-8177e6636e50" providerId="ADAL" clId="{1F29E95C-7C14-437F-8A7A-9950754C649D}" dt="2025-05-31T03:47:34.887" v="2358" actId="478"/>
          <ac:spMkLst>
            <pc:docMk/>
            <pc:sldMk cId="2124907517" sldId="260"/>
            <ac:spMk id="57" creationId="{2A7B7EE5-335C-0611-3B61-8B8322EF30C9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60" creationId="{817B7086-69A7-79E8-8C48-4D85E0F9806B}"/>
          </ac:spMkLst>
        </pc:spChg>
        <pc:spChg chg="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64" creationId="{0323B951-F716-8579-229D-94DFBDA063B1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66" creationId="{4D08DC01-342C-08CD-0F45-29D7E7D6C4E8}"/>
          </ac:spMkLst>
        </pc:spChg>
        <pc:spChg chg="add mod">
          <ac:chgData name="Manith Kumarapeli" userId="afbc1dcc-b0ba-4c4e-9343-8177e6636e50" providerId="ADAL" clId="{1F29E95C-7C14-437F-8A7A-9950754C649D}" dt="2025-05-31T03:47:35.841" v="2359"/>
          <ac:spMkLst>
            <pc:docMk/>
            <pc:sldMk cId="2124907517" sldId="260"/>
            <ac:spMk id="67" creationId="{A1F1B052-A88B-F1B0-0748-2D3D225B36A7}"/>
          </ac:spMkLst>
        </pc:spChg>
        <pc:spChg chg="del">
          <ac:chgData name="Manith Kumarapeli" userId="afbc1dcc-b0ba-4c4e-9343-8177e6636e50" providerId="ADAL" clId="{1F29E95C-7C14-437F-8A7A-9950754C649D}" dt="2025-05-31T03:47:42.871" v="2360" actId="478"/>
          <ac:spMkLst>
            <pc:docMk/>
            <pc:sldMk cId="2124907517" sldId="260"/>
            <ac:spMk id="68" creationId="{2CC290B6-FE64-FB8E-2DF5-01E8A80072D9}"/>
          </ac:spMkLst>
        </pc:spChg>
        <pc:spChg chg="add mod">
          <ac:chgData name="Manith Kumarapeli" userId="afbc1dcc-b0ba-4c4e-9343-8177e6636e50" providerId="ADAL" clId="{1F29E95C-7C14-437F-8A7A-9950754C649D}" dt="2025-05-31T03:48:07.608" v="2363" actId="207"/>
          <ac:spMkLst>
            <pc:docMk/>
            <pc:sldMk cId="2124907517" sldId="260"/>
            <ac:spMk id="69" creationId="{06299461-EDA3-7C30-A382-5E1A27CBA832}"/>
          </ac:spMkLst>
        </pc:spChg>
        <pc:spChg chg="add mod">
          <ac:chgData name="Manith Kumarapeli" userId="afbc1dcc-b0ba-4c4e-9343-8177e6636e50" providerId="ADAL" clId="{1F29E95C-7C14-437F-8A7A-9950754C649D}" dt="2025-05-31T03:48:50.277" v="2368" actId="790"/>
          <ac:spMkLst>
            <pc:docMk/>
            <pc:sldMk cId="2124907517" sldId="260"/>
            <ac:spMk id="71" creationId="{95B6254D-D70D-BD51-97A5-BA4D4503FF4E}"/>
          </ac:spMkLst>
        </pc:spChg>
        <pc:spChg chg="add mod">
          <ac:chgData name="Manith Kumarapeli" userId="afbc1dcc-b0ba-4c4e-9343-8177e6636e50" providerId="ADAL" clId="{1F29E95C-7C14-437F-8A7A-9950754C649D}" dt="2025-05-31T03:48:50.277" v="2368" actId="790"/>
          <ac:spMkLst>
            <pc:docMk/>
            <pc:sldMk cId="2124907517" sldId="260"/>
            <ac:spMk id="72" creationId="{B6F42C51-9662-B33D-28B2-BEA54846D409}"/>
          </ac:spMkLst>
        </pc:spChg>
        <pc:spChg chg="add mod">
          <ac:chgData name="Manith Kumarapeli" userId="afbc1dcc-b0ba-4c4e-9343-8177e6636e50" providerId="ADAL" clId="{1F29E95C-7C14-437F-8A7A-9950754C649D}" dt="2025-05-31T03:48:50.277" v="2368" actId="790"/>
          <ac:spMkLst>
            <pc:docMk/>
            <pc:sldMk cId="2124907517" sldId="260"/>
            <ac:spMk id="73" creationId="{438D7A2F-D478-0FC3-DA8D-B4ED9CFD636D}"/>
          </ac:spMkLst>
        </pc:spChg>
        <pc:spChg chg="mod">
          <ac:chgData name="Manith Kumarapeli" userId="afbc1dcc-b0ba-4c4e-9343-8177e6636e50" providerId="ADAL" clId="{1F29E95C-7C14-437F-8A7A-9950754C649D}" dt="2025-05-31T04:57:11.331" v="2518" actId="1076"/>
          <ac:spMkLst>
            <pc:docMk/>
            <pc:sldMk cId="2124907517" sldId="260"/>
            <ac:spMk id="92" creationId="{232C2ADA-8B7B-4990-FB78-B27C9A79E87E}"/>
          </ac:spMkLst>
        </pc:spChg>
        <pc:grpChg chg="del">
          <ac:chgData name="Manith Kumarapeli" userId="afbc1dcc-b0ba-4c4e-9343-8177e6636e50" providerId="ADAL" clId="{1F29E95C-7C14-437F-8A7A-9950754C649D}" dt="2025-05-31T03:47:34.887" v="2358" actId="478"/>
          <ac:grpSpMkLst>
            <pc:docMk/>
            <pc:sldMk cId="2124907517" sldId="260"/>
            <ac:grpSpMk id="40" creationId="{4AE02BE0-FD2C-7D28-36BC-8FD1682F4394}"/>
          </ac:grpSpMkLst>
        </pc:grpChg>
        <pc:grpChg chg="del">
          <ac:chgData name="Manith Kumarapeli" userId="afbc1dcc-b0ba-4c4e-9343-8177e6636e50" providerId="ADAL" clId="{1F29E95C-7C14-437F-8A7A-9950754C649D}" dt="2025-05-31T03:48:17.450" v="2365" actId="478"/>
          <ac:grpSpMkLst>
            <pc:docMk/>
            <pc:sldMk cId="2124907517" sldId="260"/>
            <ac:grpSpMk id="50" creationId="{1FFD2F29-EFED-4ED9-2DCC-775678B17E26}"/>
          </ac:grpSpMkLst>
        </pc:grpChg>
        <pc:grpChg chg="add mod">
          <ac:chgData name="Manith Kumarapeli" userId="afbc1dcc-b0ba-4c4e-9343-8177e6636e50" providerId="ADAL" clId="{1F29E95C-7C14-437F-8A7A-9950754C649D}" dt="2025-05-31T03:48:42.978" v="2367" actId="1076"/>
          <ac:grpSpMkLst>
            <pc:docMk/>
            <pc:sldMk cId="2124907517" sldId="260"/>
            <ac:grpSpMk id="70" creationId="{C314E235-4DDD-BB35-E446-2F46A2C8207C}"/>
          </ac:grpSpMkLst>
        </pc:grpChg>
      </pc:sldChg>
      <pc:sldChg chg="addSp delSp modSp mod ord">
        <pc:chgData name="Manith Kumarapeli" userId="afbc1dcc-b0ba-4c4e-9343-8177e6636e50" providerId="ADAL" clId="{1F29E95C-7C14-437F-8A7A-9950754C649D}" dt="2025-05-31T04:56:48.977" v="2516" actId="1076"/>
        <pc:sldMkLst>
          <pc:docMk/>
          <pc:sldMk cId="456502387" sldId="262"/>
        </pc:sldMkLst>
        <pc:spChg chg="mod">
          <ac:chgData name="Manith Kumarapeli" userId="afbc1dcc-b0ba-4c4e-9343-8177e6636e50" providerId="ADAL" clId="{1F29E95C-7C14-437F-8A7A-9950754C649D}" dt="2025-05-31T03:00:45.795" v="1879" actId="20577"/>
          <ac:spMkLst>
            <pc:docMk/>
            <pc:sldMk cId="456502387" sldId="262"/>
            <ac:spMk id="2" creationId="{B89F2868-1113-D157-CFA3-323D793A70F6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10" creationId="{AD85C27C-0BB1-FA36-75E2-5FF1278F2A96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11" creationId="{577DA273-EB3D-6852-CCDB-BFFF15E34C52}"/>
          </ac:spMkLst>
        </pc:spChg>
        <pc:spChg chg="add 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13" creationId="{FC48930F-4957-2461-FF41-3A8B4FBD70EC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15" creationId="{6DAE504F-7F40-E511-78E6-EAF4217926DC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26" creationId="{92D7922C-1EEA-E866-BE3C-D7CC5409CC07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33" creationId="{147460CA-DCE8-7D0C-4B10-ECA942F8C59D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34" creationId="{44BEF1E5-870A-8F83-9434-023FF31F6E41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38" creationId="{99C78941-90A3-A6F8-D18E-53E1DA7EFF66}"/>
          </ac:spMkLst>
        </pc:spChg>
        <pc:spChg chg="mod">
          <ac:chgData name="Manith Kumarapeli" userId="afbc1dcc-b0ba-4c4e-9343-8177e6636e50" providerId="ADAL" clId="{1F29E95C-7C14-437F-8A7A-9950754C649D}" dt="2025-05-31T03:46:20.993" v="2349" actId="207"/>
          <ac:spMkLst>
            <pc:docMk/>
            <pc:sldMk cId="456502387" sldId="262"/>
            <ac:spMk id="42" creationId="{8BEF145A-8306-1B7B-A825-620A2E88D120}"/>
          </ac:spMkLst>
        </pc:spChg>
        <pc:spChg chg="mod">
          <ac:chgData name="Manith Kumarapeli" userId="afbc1dcc-b0ba-4c4e-9343-8177e6636e50" providerId="ADAL" clId="{1F29E95C-7C14-437F-8A7A-9950754C649D}" dt="2025-05-31T03:46:54.955" v="2354" actId="207"/>
          <ac:spMkLst>
            <pc:docMk/>
            <pc:sldMk cId="456502387" sldId="262"/>
            <ac:spMk id="43" creationId="{FB1BA744-0EFD-CA94-5B0D-11F80ED418D1}"/>
          </ac:spMkLst>
        </pc:spChg>
        <pc:spChg chg="add del mod">
          <ac:chgData name="Manith Kumarapeli" userId="afbc1dcc-b0ba-4c4e-9343-8177e6636e50" providerId="ADAL" clId="{1F29E95C-7C14-437F-8A7A-9950754C649D}" dt="2025-05-31T03:46:57.983" v="2355" actId="478"/>
          <ac:spMkLst>
            <pc:docMk/>
            <pc:sldMk cId="456502387" sldId="262"/>
            <ac:spMk id="44" creationId="{7A7B1AC7-9091-5395-356B-0F4C474C0886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50" creationId="{60A26C68-0D15-E218-DCB1-426C8953E8CB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51" creationId="{B7E72871-78AC-1E80-8767-AEA12D4152A9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52" creationId="{A938C791-4EE8-C58E-FEA5-9FB063CD6A17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57" creationId="{BCA5E311-4997-EE59-C37C-D1BD46C2D4E4}"/>
          </ac:spMkLst>
        </pc:spChg>
        <pc:spChg chg="add 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59" creationId="{A324BC49-F34E-A2F2-D712-F130B318A65C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67" creationId="{6F5837FE-6B65-1AB6-4517-1A6BE5ABC384}"/>
          </ac:spMkLst>
        </pc:spChg>
        <pc:spChg chg="mod">
          <ac:chgData name="Manith Kumarapeli" userId="afbc1dcc-b0ba-4c4e-9343-8177e6636e50" providerId="ADAL" clId="{1F29E95C-7C14-437F-8A7A-9950754C649D}" dt="2025-05-31T03:46:14.754" v="2348"/>
          <ac:spMkLst>
            <pc:docMk/>
            <pc:sldMk cId="456502387" sldId="262"/>
            <ac:spMk id="68" creationId="{4D40DC41-320F-C211-BDA2-CB8D96D4FA0F}"/>
          </ac:spMkLst>
        </pc:spChg>
        <pc:spChg chg="del mod">
          <ac:chgData name="Manith Kumarapeli" userId="afbc1dcc-b0ba-4c4e-9343-8177e6636e50" providerId="ADAL" clId="{1F29E95C-7C14-437F-8A7A-9950754C649D}" dt="2025-05-31T03:46:23.972" v="2350" actId="478"/>
          <ac:spMkLst>
            <pc:docMk/>
            <pc:sldMk cId="456502387" sldId="262"/>
            <ac:spMk id="70" creationId="{2CCBA314-58C9-E204-CD67-D64FAAD598FC}"/>
          </ac:spMkLst>
        </pc:spChg>
        <pc:spChg chg="add mod">
          <ac:chgData name="Manith Kumarapeli" userId="afbc1dcc-b0ba-4c4e-9343-8177e6636e50" providerId="ADAL" clId="{1F29E95C-7C14-437F-8A7A-9950754C649D}" dt="2025-05-31T03:46:43.058" v="2353" actId="1076"/>
          <ac:spMkLst>
            <pc:docMk/>
            <pc:sldMk cId="456502387" sldId="262"/>
            <ac:spMk id="71" creationId="{F6590C0F-96DC-0D05-3321-CB060A1E299E}"/>
          </ac:spMkLst>
        </pc:spChg>
        <pc:spChg chg="add mod">
          <ac:chgData name="Manith Kumarapeli" userId="afbc1dcc-b0ba-4c4e-9343-8177e6636e50" providerId="ADAL" clId="{1F29E95C-7C14-437F-8A7A-9950754C649D}" dt="2025-05-31T03:47:23.070" v="2357" actId="1076"/>
          <ac:spMkLst>
            <pc:docMk/>
            <pc:sldMk cId="456502387" sldId="262"/>
            <ac:spMk id="72" creationId="{50C61979-E298-AE82-4140-758DE22809AF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82" creationId="{9189CD79-3966-73F1-C799-CCE1BEC8ECF4}"/>
          </ac:spMkLst>
        </pc:spChg>
        <pc:spChg chg="mod">
          <ac:chgData name="Manith Kumarapeli" userId="afbc1dcc-b0ba-4c4e-9343-8177e6636e50" providerId="ADAL" clId="{1F29E95C-7C14-437F-8A7A-9950754C649D}" dt="2025-05-31T04:56:48.977" v="2516" actId="1076"/>
          <ac:spMkLst>
            <pc:docMk/>
            <pc:sldMk cId="456502387" sldId="262"/>
            <ac:spMk id="92" creationId="{232C2ADA-8B7B-4990-FB78-B27C9A79E87E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105" creationId="{7CE5B138-9368-C8AF-1CBF-7DADB77A2B00}"/>
          </ac:spMkLst>
        </pc:spChg>
        <pc:spChg chg="del">
          <ac:chgData name="Manith Kumarapeli" userId="afbc1dcc-b0ba-4c4e-9343-8177e6636e50" providerId="ADAL" clId="{1F29E95C-7C14-437F-8A7A-9950754C649D}" dt="2025-05-31T03:46:13.769" v="2347" actId="478"/>
          <ac:spMkLst>
            <pc:docMk/>
            <pc:sldMk cId="456502387" sldId="262"/>
            <ac:spMk id="106" creationId="{9EBBFDD3-B621-C1CB-8F4D-34E598E970C0}"/>
          </ac:spMkLst>
        </pc:spChg>
        <pc:grpChg chg="del">
          <ac:chgData name="Manith Kumarapeli" userId="afbc1dcc-b0ba-4c4e-9343-8177e6636e50" providerId="ADAL" clId="{1F29E95C-7C14-437F-8A7A-9950754C649D}" dt="2025-05-31T03:46:13.769" v="2347" actId="478"/>
          <ac:grpSpMkLst>
            <pc:docMk/>
            <pc:sldMk cId="456502387" sldId="262"/>
            <ac:grpSpMk id="60" creationId="{47622292-5C38-01B6-863A-E7112EF6A52C}"/>
          </ac:grpSpMkLst>
        </pc:grpChg>
      </pc:sldChg>
      <pc:sldChg chg="del">
        <pc:chgData name="Manith Kumarapeli" userId="afbc1dcc-b0ba-4c4e-9343-8177e6636e50" providerId="ADAL" clId="{1F29E95C-7C14-437F-8A7A-9950754C649D}" dt="2025-05-31T02:35:42.914" v="758" actId="2696"/>
        <pc:sldMkLst>
          <pc:docMk/>
          <pc:sldMk cId="2364773439" sldId="263"/>
        </pc:sldMkLst>
      </pc:sldChg>
      <pc:sldChg chg="addSp delSp modSp mod">
        <pc:chgData name="Manith Kumarapeli" userId="afbc1dcc-b0ba-4c4e-9343-8177e6636e50" providerId="ADAL" clId="{1F29E95C-7C14-437F-8A7A-9950754C649D}" dt="2025-05-31T04:57:17.788" v="2519" actId="1076"/>
        <pc:sldMkLst>
          <pc:docMk/>
          <pc:sldMk cId="1769459304" sldId="269"/>
        </pc:sldMkLst>
        <pc:spChg chg="mod">
          <ac:chgData name="Manith Kumarapeli" userId="afbc1dcc-b0ba-4c4e-9343-8177e6636e50" providerId="ADAL" clId="{1F29E95C-7C14-437F-8A7A-9950754C649D}" dt="2025-05-31T04:57:17.788" v="2519" actId="1076"/>
          <ac:spMkLst>
            <pc:docMk/>
            <pc:sldMk cId="1769459304" sldId="269"/>
            <ac:spMk id="3" creationId="{552C6019-E20D-5F85-93F1-03EF2FF6A9A9}"/>
          </ac:spMkLst>
        </pc:spChg>
        <pc:spChg chg="add del mod">
          <ac:chgData name="Manith Kumarapeli" userId="afbc1dcc-b0ba-4c4e-9343-8177e6636e50" providerId="ADAL" clId="{1F29E95C-7C14-437F-8A7A-9950754C649D}" dt="2025-05-31T02:35:37.072" v="757" actId="478"/>
          <ac:spMkLst>
            <pc:docMk/>
            <pc:sldMk cId="1769459304" sldId="269"/>
            <ac:spMk id="4" creationId="{22A7B149-5FD1-8D42-9821-461561BAE38D}"/>
          </ac:spMkLst>
        </pc:spChg>
        <pc:spChg chg="del">
          <ac:chgData name="Manith Kumarapeli" userId="afbc1dcc-b0ba-4c4e-9343-8177e6636e50" providerId="ADAL" clId="{1F29E95C-7C14-437F-8A7A-9950754C649D}" dt="2025-05-31T02:35:23.751" v="756" actId="478"/>
          <ac:spMkLst>
            <pc:docMk/>
            <pc:sldMk cId="1769459304" sldId="269"/>
            <ac:spMk id="25" creationId="{1371FB22-7FA7-46A2-F082-E8B4A3E0E664}"/>
          </ac:spMkLst>
        </pc:spChg>
        <pc:spChg chg="del">
          <ac:chgData name="Manith Kumarapeli" userId="afbc1dcc-b0ba-4c4e-9343-8177e6636e50" providerId="ADAL" clId="{1F29E95C-7C14-437F-8A7A-9950754C649D}" dt="2025-05-31T02:35:14.138" v="755" actId="478"/>
          <ac:spMkLst>
            <pc:docMk/>
            <pc:sldMk cId="1769459304" sldId="269"/>
            <ac:spMk id="31" creationId="{8B75710E-7F2F-8634-D2E3-AA2677355D59}"/>
          </ac:spMkLst>
        </pc:spChg>
        <pc:spChg chg="del">
          <ac:chgData name="Manith Kumarapeli" userId="afbc1dcc-b0ba-4c4e-9343-8177e6636e50" providerId="ADAL" clId="{1F29E95C-7C14-437F-8A7A-9950754C649D}" dt="2025-05-31T02:35:14.138" v="755" actId="478"/>
          <ac:spMkLst>
            <pc:docMk/>
            <pc:sldMk cId="1769459304" sldId="269"/>
            <ac:spMk id="32" creationId="{581594D2-253A-09F1-EB23-B2FF63A499F4}"/>
          </ac:spMkLst>
        </pc:spChg>
        <pc:spChg chg="del">
          <ac:chgData name="Manith Kumarapeli" userId="afbc1dcc-b0ba-4c4e-9343-8177e6636e50" providerId="ADAL" clId="{1F29E95C-7C14-437F-8A7A-9950754C649D}" dt="2025-05-31T02:35:14.138" v="755" actId="478"/>
          <ac:spMkLst>
            <pc:docMk/>
            <pc:sldMk cId="1769459304" sldId="269"/>
            <ac:spMk id="36" creationId="{BA8AE424-DCFE-238E-0E73-69A9BC93C1A5}"/>
          </ac:spMkLst>
        </pc:spChg>
        <pc:spChg chg="del">
          <ac:chgData name="Manith Kumarapeli" userId="afbc1dcc-b0ba-4c4e-9343-8177e6636e50" providerId="ADAL" clId="{1F29E95C-7C14-437F-8A7A-9950754C649D}" dt="2025-05-31T02:35:14.138" v="755" actId="478"/>
          <ac:spMkLst>
            <pc:docMk/>
            <pc:sldMk cId="1769459304" sldId="269"/>
            <ac:spMk id="42" creationId="{92DCCBEF-6FD4-1922-F281-7241E0CA1A9D}"/>
          </ac:spMkLst>
        </pc:spChg>
        <pc:spChg chg="del">
          <ac:chgData name="Manith Kumarapeli" userId="afbc1dcc-b0ba-4c4e-9343-8177e6636e50" providerId="ADAL" clId="{1F29E95C-7C14-437F-8A7A-9950754C649D}" dt="2025-05-31T02:35:14.138" v="755" actId="478"/>
          <ac:spMkLst>
            <pc:docMk/>
            <pc:sldMk cId="1769459304" sldId="269"/>
            <ac:spMk id="45" creationId="{02409ACF-257C-445B-CD01-A89D16FA258D}"/>
          </ac:spMkLst>
        </pc:spChg>
        <pc:grpChg chg="del">
          <ac:chgData name="Manith Kumarapeli" userId="afbc1dcc-b0ba-4c4e-9343-8177e6636e50" providerId="ADAL" clId="{1F29E95C-7C14-437F-8A7A-9950754C649D}" dt="2025-05-31T02:35:14.138" v="755" actId="478"/>
          <ac:grpSpMkLst>
            <pc:docMk/>
            <pc:sldMk cId="1769459304" sldId="269"/>
            <ac:grpSpMk id="46" creationId="{0B8CE4B4-F590-184F-9CED-B46833E2F959}"/>
          </ac:grpSpMkLst>
        </pc:grpChg>
        <pc:grpChg chg="del">
          <ac:chgData name="Manith Kumarapeli" userId="afbc1dcc-b0ba-4c4e-9343-8177e6636e50" providerId="ADAL" clId="{1F29E95C-7C14-437F-8A7A-9950754C649D}" dt="2025-05-31T02:35:14.138" v="755" actId="478"/>
          <ac:grpSpMkLst>
            <pc:docMk/>
            <pc:sldMk cId="1769459304" sldId="269"/>
            <ac:grpSpMk id="138" creationId="{2B186AF0-9659-DE34-187A-0739D3E9F466}"/>
          </ac:grpSpMkLst>
        </pc:grpChg>
        <pc:picChg chg="del">
          <ac:chgData name="Manith Kumarapeli" userId="afbc1dcc-b0ba-4c4e-9343-8177e6636e50" providerId="ADAL" clId="{1F29E95C-7C14-437F-8A7A-9950754C649D}" dt="2025-05-31T02:35:14.138" v="755" actId="478"/>
          <ac:picMkLst>
            <pc:docMk/>
            <pc:sldMk cId="1769459304" sldId="269"/>
            <ac:picMk id="154" creationId="{9C8D998C-CF4B-E90B-5C51-374F7AAB039F}"/>
          </ac:picMkLst>
        </pc:picChg>
        <pc:picChg chg="del">
          <ac:chgData name="Manith Kumarapeli" userId="afbc1dcc-b0ba-4c4e-9343-8177e6636e50" providerId="ADAL" clId="{1F29E95C-7C14-437F-8A7A-9950754C649D}" dt="2025-05-31T02:35:14.138" v="755" actId="478"/>
          <ac:picMkLst>
            <pc:docMk/>
            <pc:sldMk cId="1769459304" sldId="269"/>
            <ac:picMk id="157" creationId="{C24F1819-70E8-7961-1322-5BCAD655518A}"/>
          </ac:picMkLst>
        </pc:picChg>
      </pc:sldChg>
      <pc:sldChg chg="del">
        <pc:chgData name="Manith Kumarapeli" userId="afbc1dcc-b0ba-4c4e-9343-8177e6636e50" providerId="ADAL" clId="{1F29E95C-7C14-437F-8A7A-9950754C649D}" dt="2025-05-31T02:35:05.303" v="754" actId="2696"/>
        <pc:sldMkLst>
          <pc:docMk/>
          <pc:sldMk cId="3838936313" sldId="270"/>
        </pc:sldMkLst>
      </pc:sldChg>
      <pc:sldChg chg="addSp delSp modSp mod">
        <pc:chgData name="Manith Kumarapeli" userId="afbc1dcc-b0ba-4c4e-9343-8177e6636e50" providerId="ADAL" clId="{1F29E95C-7C14-437F-8A7A-9950754C649D}" dt="2025-05-31T05:17:31.858" v="2659" actId="20577"/>
        <pc:sldMkLst>
          <pc:docMk/>
          <pc:sldMk cId="418992117" sldId="271"/>
        </pc:sldMkLst>
        <pc:spChg chg="mod">
          <ac:chgData name="Manith Kumarapeli" userId="afbc1dcc-b0ba-4c4e-9343-8177e6636e50" providerId="ADAL" clId="{1F29E95C-7C14-437F-8A7A-9950754C649D}" dt="2025-05-31T02:44:00.762" v="942" actId="14100"/>
          <ac:spMkLst>
            <pc:docMk/>
            <pc:sldMk cId="418992117" sldId="271"/>
            <ac:spMk id="2" creationId="{7C1352D6-D3E8-B71B-86C2-DE16E9211EBA}"/>
          </ac:spMkLst>
        </pc:spChg>
        <pc:spChg chg="del mod">
          <ac:chgData name="Manith Kumarapeli" userId="afbc1dcc-b0ba-4c4e-9343-8177e6636e50" providerId="ADAL" clId="{1F29E95C-7C14-437F-8A7A-9950754C649D}" dt="2025-05-31T02:41:09.436" v="767" actId="478"/>
          <ac:spMkLst>
            <pc:docMk/>
            <pc:sldMk cId="418992117" sldId="271"/>
            <ac:spMk id="7" creationId="{2E86EE5B-CF52-F4E1-B340-4FCF08273BC4}"/>
          </ac:spMkLst>
        </pc:spChg>
        <pc:spChg chg="add del mod">
          <ac:chgData name="Manith Kumarapeli" userId="afbc1dcc-b0ba-4c4e-9343-8177e6636e50" providerId="ADAL" clId="{1F29E95C-7C14-437F-8A7A-9950754C649D}" dt="2025-05-31T02:41:22.296" v="769" actId="478"/>
          <ac:spMkLst>
            <pc:docMk/>
            <pc:sldMk cId="418992117" sldId="271"/>
            <ac:spMk id="10" creationId="{2576693B-CFE5-6A61-1181-BE7D73C61CDC}"/>
          </ac:spMkLst>
        </pc:spChg>
        <pc:spChg chg="mod">
          <ac:chgData name="Manith Kumarapeli" userId="afbc1dcc-b0ba-4c4e-9343-8177e6636e50" providerId="ADAL" clId="{1F29E95C-7C14-437F-8A7A-9950754C649D}" dt="2025-05-31T05:17:31.858" v="2659" actId="20577"/>
          <ac:spMkLst>
            <pc:docMk/>
            <pc:sldMk cId="418992117" sldId="271"/>
            <ac:spMk id="11" creationId="{951B61E6-0B6F-6C5B-6DD2-EB37CC39A5C8}"/>
          </ac:spMkLst>
        </pc:spChg>
        <pc:spChg chg="mod">
          <ac:chgData name="Manith Kumarapeli" userId="afbc1dcc-b0ba-4c4e-9343-8177e6636e50" providerId="ADAL" clId="{1F29E95C-7C14-437F-8A7A-9950754C649D}" dt="2025-05-31T04:54:37.672" v="2452" actId="1076"/>
          <ac:spMkLst>
            <pc:docMk/>
            <pc:sldMk cId="418992117" sldId="271"/>
            <ac:spMk id="12" creationId="{6B683091-3284-FF2D-B9A3-E251B4BAFC60}"/>
          </ac:spMkLst>
        </pc:spChg>
        <pc:spChg chg="add mod">
          <ac:chgData name="Manith Kumarapeli" userId="afbc1dcc-b0ba-4c4e-9343-8177e6636e50" providerId="ADAL" clId="{1F29E95C-7C14-437F-8A7A-9950754C649D}" dt="2025-05-31T04:54:22.483" v="2449" actId="1076"/>
          <ac:spMkLst>
            <pc:docMk/>
            <pc:sldMk cId="418992117" sldId="271"/>
            <ac:spMk id="15" creationId="{D82E765E-8782-46F0-BD75-589A11B6203A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23" creationId="{AFD2E789-15F9-A8EA-237C-6B043BF4B9B9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24" creationId="{2DC3267D-C39A-A207-0D51-0F34228728CE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25" creationId="{4517BE41-8603-0533-8EA8-B964247D2155}"/>
          </ac:spMkLst>
        </pc:spChg>
        <pc:spChg chg="add 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27" creationId="{DC441073-20B1-1BAE-4A79-4B4744A024C9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28" creationId="{53AFC9FD-97AF-141F-949C-E4ACC0A40879}"/>
          </ac:spMkLst>
        </pc:spChg>
        <pc:spChg chg="mod">
          <ac:chgData name="Manith Kumarapeli" userId="afbc1dcc-b0ba-4c4e-9343-8177e6636e50" providerId="ADAL" clId="{1F29E95C-7C14-437F-8A7A-9950754C649D}" dt="2025-05-31T03:41:15.722" v="2308" actId="207"/>
          <ac:spMkLst>
            <pc:docMk/>
            <pc:sldMk cId="418992117" sldId="271"/>
            <ac:spMk id="29" creationId="{113C691A-C564-9664-DE93-F8FB56764D39}"/>
          </ac:spMkLst>
        </pc:spChg>
        <pc:spChg chg="mod">
          <ac:chgData name="Manith Kumarapeli" userId="afbc1dcc-b0ba-4c4e-9343-8177e6636e50" providerId="ADAL" clId="{1F29E95C-7C14-437F-8A7A-9950754C649D}" dt="2025-05-31T03:41:15.722" v="2308" actId="207"/>
          <ac:spMkLst>
            <pc:docMk/>
            <pc:sldMk cId="418992117" sldId="271"/>
            <ac:spMk id="33" creationId="{153B6CAF-4E59-881D-39C3-ECE38A4A5DE6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38" creationId="{50C61979-E298-AE82-4140-758DE22809AF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39" creationId="{776E86D3-CCE2-865A-336A-82FF9E41F079}"/>
          </ac:spMkLst>
        </pc:spChg>
        <pc:spChg chg="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41" creationId="{1436AAD0-E5EF-4916-3C2F-D8E851A562EC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43" creationId="{85F2A27A-D727-A870-7B57-1AC972A8CF59}"/>
          </ac:spMkLst>
        </pc:spChg>
        <pc:spChg chg="add 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44" creationId="{B48F00D1-763D-5019-95EB-57CFFA3E3258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47" creationId="{940CEBCA-BA1E-A51C-B7BB-B3C269C949A2}"/>
          </ac:spMkLst>
        </pc:spChg>
        <pc:spChg chg="add 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49" creationId="{E5ABCED7-9041-89A9-A728-EBF28D207B63}"/>
          </ac:spMkLst>
        </pc:spChg>
        <pc:spChg chg="add 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50" creationId="{285E027D-CA47-60DE-0BF7-1A3B64F1FFAC}"/>
          </ac:spMkLst>
        </pc:spChg>
        <pc:spChg chg="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60" creationId="{49DF8C31-AF9F-0E41-B1DD-FC422023DAC3}"/>
          </ac:spMkLst>
        </pc:spChg>
        <pc:spChg chg="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61" creationId="{BC03703C-22DC-8242-6142-C9A778DAC62A}"/>
          </ac:spMkLst>
        </pc:spChg>
        <pc:spChg chg="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65" creationId="{90675565-9DF4-57A4-C7EA-132B659107C0}"/>
          </ac:spMkLst>
        </pc:spChg>
        <pc:spChg chg="add mod">
          <ac:chgData name="Manith Kumarapeli" userId="afbc1dcc-b0ba-4c4e-9343-8177e6636e50" providerId="ADAL" clId="{1F29E95C-7C14-437F-8A7A-9950754C649D}" dt="2025-05-31T03:40:43.029" v="2303"/>
          <ac:spMkLst>
            <pc:docMk/>
            <pc:sldMk cId="418992117" sldId="271"/>
            <ac:spMk id="67" creationId="{100D5552-FA2F-AB74-D761-91DEE3D5B92E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70" creationId="{E5538D59-F8C8-E43B-4148-6CE07B6B7415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72" creationId="{5857FC98-70CB-57C2-88AE-71D4B053A56D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73" creationId="{B35E6B0C-BD59-A3A7-BD98-9457FF9A58E1}"/>
          </ac:spMkLst>
        </pc:spChg>
        <pc:spChg chg="mod">
          <ac:chgData name="Manith Kumarapeli" userId="afbc1dcc-b0ba-4c4e-9343-8177e6636e50" providerId="ADAL" clId="{1F29E95C-7C14-437F-8A7A-9950754C649D}" dt="2025-05-31T03:40:51.143" v="2304" actId="207"/>
          <ac:spMkLst>
            <pc:docMk/>
            <pc:sldMk cId="418992117" sldId="271"/>
            <ac:spMk id="75" creationId="{EB564572-8636-FE7D-8C1E-7E0A8C146CEF}"/>
          </ac:spMkLst>
        </pc:spChg>
        <pc:spChg chg="mod">
          <ac:chgData name="Manith Kumarapeli" userId="afbc1dcc-b0ba-4c4e-9343-8177e6636e50" providerId="ADAL" clId="{1F29E95C-7C14-437F-8A7A-9950754C649D}" dt="2025-05-31T03:40:59.491" v="2306"/>
          <ac:spMkLst>
            <pc:docMk/>
            <pc:sldMk cId="418992117" sldId="271"/>
            <ac:spMk id="77" creationId="{703292BD-1960-405B-6276-D15E8BE4B1C6}"/>
          </ac:spMkLst>
        </pc:spChg>
        <pc:spChg chg="mod">
          <ac:chgData name="Manith Kumarapeli" userId="afbc1dcc-b0ba-4c4e-9343-8177e6636e50" providerId="ADAL" clId="{1F29E95C-7C14-437F-8A7A-9950754C649D}" dt="2025-05-31T03:40:59.491" v="2306"/>
          <ac:spMkLst>
            <pc:docMk/>
            <pc:sldMk cId="418992117" sldId="271"/>
            <ac:spMk id="79" creationId="{E6C3DD9E-B564-AC40-0B46-6F57D8BDFA15}"/>
          </ac:spMkLst>
        </pc:spChg>
        <pc:spChg chg="mod">
          <ac:chgData name="Manith Kumarapeli" userId="afbc1dcc-b0ba-4c4e-9343-8177e6636e50" providerId="ADAL" clId="{1F29E95C-7C14-437F-8A7A-9950754C649D}" dt="2025-05-31T03:40:59.491" v="2306"/>
          <ac:spMkLst>
            <pc:docMk/>
            <pc:sldMk cId="418992117" sldId="271"/>
            <ac:spMk id="80" creationId="{51685572-1C26-4723-2B2F-03FC2C0EDF22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82" creationId="{19546D22-FE1E-E8E6-FE4E-EB867C9D6A19}"/>
          </ac:spMkLst>
        </pc:spChg>
        <pc:spChg chg="add mod">
          <ac:chgData name="Manith Kumarapeli" userId="afbc1dcc-b0ba-4c4e-9343-8177e6636e50" providerId="ADAL" clId="{1F29E95C-7C14-437F-8A7A-9950754C649D}" dt="2025-05-31T03:41:43.132" v="2312"/>
          <ac:spMkLst>
            <pc:docMk/>
            <pc:sldMk cId="418992117" sldId="271"/>
            <ac:spMk id="88" creationId="{89D59979-AF15-77C9-35C0-C5803F46BCA5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90" creationId="{A006811E-72D9-1A7E-A656-8327016E57F2}"/>
          </ac:spMkLst>
        </pc:spChg>
        <pc:spChg chg="mod">
          <ac:chgData name="Manith Kumarapeli" userId="afbc1dcc-b0ba-4c4e-9343-8177e6636e50" providerId="ADAL" clId="{1F29E95C-7C14-437F-8A7A-9950754C649D}" dt="2025-05-31T04:54:46.737" v="2453" actId="1076"/>
          <ac:spMkLst>
            <pc:docMk/>
            <pc:sldMk cId="418992117" sldId="271"/>
            <ac:spMk id="92" creationId="{9294D034-0EDF-8E35-E9DE-ED540A58C1FE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97" creationId="{315F9AD4-B585-AFD5-CA0C-DC682971CDCE}"/>
          </ac:spMkLst>
        </pc:spChg>
        <pc:spChg chg="del">
          <ac:chgData name="Manith Kumarapeli" userId="afbc1dcc-b0ba-4c4e-9343-8177e6636e50" providerId="ADAL" clId="{1F29E95C-7C14-437F-8A7A-9950754C649D}" dt="2025-05-31T03:40:41.666" v="2302" actId="478"/>
          <ac:spMkLst>
            <pc:docMk/>
            <pc:sldMk cId="418992117" sldId="271"/>
            <ac:spMk id="99" creationId="{2B937EDB-7F4F-889C-59A7-E7ECC4CEE7C6}"/>
          </ac:spMkLst>
        </pc:spChg>
        <pc:grpChg chg="add del">
          <ac:chgData name="Manith Kumarapeli" userId="afbc1dcc-b0ba-4c4e-9343-8177e6636e50" providerId="ADAL" clId="{1F29E95C-7C14-437F-8A7A-9950754C649D}" dt="2025-05-31T03:41:36.988" v="2311" actId="478"/>
          <ac:grpSpMkLst>
            <pc:docMk/>
            <pc:sldMk cId="418992117" sldId="271"/>
            <ac:grpSpMk id="30" creationId="{7F939D8A-B708-4883-C4A2-661945AD5B4D}"/>
          </ac:grpSpMkLst>
        </pc:grpChg>
        <pc:grpChg chg="del">
          <ac:chgData name="Manith Kumarapeli" userId="afbc1dcc-b0ba-4c4e-9343-8177e6636e50" providerId="ADAL" clId="{1F29E95C-7C14-437F-8A7A-9950754C649D}" dt="2025-05-31T03:40:41.666" v="2302" actId="478"/>
          <ac:grpSpMkLst>
            <pc:docMk/>
            <pc:sldMk cId="418992117" sldId="271"/>
            <ac:grpSpMk id="40" creationId="{3666B66D-22DA-825F-7C74-EE6E1A44455C}"/>
          </ac:grpSpMkLst>
        </pc:grpChg>
        <pc:grpChg chg="del">
          <ac:chgData name="Manith Kumarapeli" userId="afbc1dcc-b0ba-4c4e-9343-8177e6636e50" providerId="ADAL" clId="{1F29E95C-7C14-437F-8A7A-9950754C649D}" dt="2025-05-31T02:41:22.296" v="769" actId="478"/>
          <ac:grpSpMkLst>
            <pc:docMk/>
            <pc:sldMk cId="418992117" sldId="271"/>
            <ac:grpSpMk id="51" creationId="{5EAD48D0-441C-7BF3-97EB-318AE9D9F508}"/>
          </ac:grpSpMkLst>
        </pc:grpChg>
        <pc:grpChg chg="del">
          <ac:chgData name="Manith Kumarapeli" userId="afbc1dcc-b0ba-4c4e-9343-8177e6636e50" providerId="ADAL" clId="{1F29E95C-7C14-437F-8A7A-9950754C649D}" dt="2025-05-31T02:41:22.296" v="769" actId="478"/>
          <ac:grpSpMkLst>
            <pc:docMk/>
            <pc:sldMk cId="418992117" sldId="271"/>
            <ac:grpSpMk id="52" creationId="{B92F95E6-F219-5682-3C0E-4E2F88D3FA2D}"/>
          </ac:grpSpMkLst>
        </pc:grpChg>
        <pc:grpChg chg="del">
          <ac:chgData name="Manith Kumarapeli" userId="afbc1dcc-b0ba-4c4e-9343-8177e6636e50" providerId="ADAL" clId="{1F29E95C-7C14-437F-8A7A-9950754C649D}" dt="2025-05-31T03:40:54.957" v="2305" actId="478"/>
          <ac:grpSpMkLst>
            <pc:docMk/>
            <pc:sldMk cId="418992117" sldId="271"/>
            <ac:grpSpMk id="71" creationId="{C21F6ACC-914C-011B-03FD-4C714ABE6CC2}"/>
          </ac:grpSpMkLst>
        </pc:grpChg>
        <pc:grpChg chg="add mod">
          <ac:chgData name="Manith Kumarapeli" userId="afbc1dcc-b0ba-4c4e-9343-8177e6636e50" providerId="ADAL" clId="{1F29E95C-7C14-437F-8A7A-9950754C649D}" dt="2025-05-31T03:41:08.239" v="2307" actId="1076"/>
          <ac:grpSpMkLst>
            <pc:docMk/>
            <pc:sldMk cId="418992117" sldId="271"/>
            <ac:grpSpMk id="76" creationId="{AB0035CB-8059-C208-A7BF-616F62B6899D}"/>
          </ac:grpSpMkLst>
        </pc:grpChg>
        <pc:grpChg chg="add mod">
          <ac:chgData name="Manith Kumarapeli" userId="afbc1dcc-b0ba-4c4e-9343-8177e6636e50" providerId="ADAL" clId="{1F29E95C-7C14-437F-8A7A-9950754C649D}" dt="2025-05-31T03:41:50.262" v="2313" actId="1076"/>
          <ac:grpSpMkLst>
            <pc:docMk/>
            <pc:sldMk cId="418992117" sldId="271"/>
            <ac:grpSpMk id="81" creationId="{47622292-5C38-01B6-863A-E7112EF6A52C}"/>
          </ac:grpSpMkLst>
        </pc:grpChg>
        <pc:picChg chg="add del mod">
          <ac:chgData name="Manith Kumarapeli" userId="afbc1dcc-b0ba-4c4e-9343-8177e6636e50" providerId="ADAL" clId="{1F29E95C-7C14-437F-8A7A-9950754C649D}" dt="2025-05-31T02:51:32.319" v="1439" actId="478"/>
          <ac:picMkLst>
            <pc:docMk/>
            <pc:sldMk cId="418992117" sldId="271"/>
            <ac:picMk id="13" creationId="{24E58AE4-F115-21A6-7A5F-9CF3C416E8F2}"/>
          </ac:picMkLst>
        </pc:picChg>
        <pc:picChg chg="del mod">
          <ac:chgData name="Manith Kumarapeli" userId="afbc1dcc-b0ba-4c4e-9343-8177e6636e50" providerId="ADAL" clId="{1F29E95C-7C14-437F-8A7A-9950754C649D}" dt="2025-05-31T02:41:11.146" v="768" actId="478"/>
          <ac:picMkLst>
            <pc:docMk/>
            <pc:sldMk cId="418992117" sldId="271"/>
            <ac:picMk id="16" creationId="{87369E02-8B22-6751-D2CB-53E7E048240A}"/>
          </ac:picMkLst>
        </pc:picChg>
        <pc:picChg chg="add mod">
          <ac:chgData name="Manith Kumarapeli" userId="afbc1dcc-b0ba-4c4e-9343-8177e6636e50" providerId="ADAL" clId="{1F29E95C-7C14-437F-8A7A-9950754C649D}" dt="2025-05-31T03:41:43.132" v="2312"/>
          <ac:picMkLst>
            <pc:docMk/>
            <pc:sldMk cId="418992117" sldId="271"/>
            <ac:picMk id="93" creationId="{4A7CEB4A-3D62-145B-75E6-20D1BA3EB288}"/>
          </ac:picMkLst>
        </pc:picChg>
        <pc:cxnChg chg="mod">
          <ac:chgData name="Manith Kumarapeli" userId="afbc1dcc-b0ba-4c4e-9343-8177e6636e50" providerId="ADAL" clId="{1F29E95C-7C14-437F-8A7A-9950754C649D}" dt="2025-05-31T04:54:26.152" v="2450" actId="1076"/>
          <ac:cxnSpMkLst>
            <pc:docMk/>
            <pc:sldMk cId="418992117" sldId="271"/>
            <ac:cxnSpMk id="42" creationId="{78D9300B-8025-19FC-727E-9A2CDDFFEC24}"/>
          </ac:cxnSpMkLst>
        </pc:cxnChg>
      </pc:sldChg>
      <pc:sldChg chg="addSp delSp modSp mod">
        <pc:chgData name="Manith Kumarapeli" userId="afbc1dcc-b0ba-4c4e-9343-8177e6636e50" providerId="ADAL" clId="{1F29E95C-7C14-437F-8A7A-9950754C649D}" dt="2025-05-31T05:25:07.285" v="2756" actId="1076"/>
        <pc:sldMkLst>
          <pc:docMk/>
          <pc:sldMk cId="1148575514" sldId="272"/>
        </pc:sldMkLst>
        <pc:spChg chg="del mod">
          <ac:chgData name="Manith Kumarapeli" userId="afbc1dcc-b0ba-4c4e-9343-8177e6636e50" providerId="ADAL" clId="{1F29E95C-7C14-437F-8A7A-9950754C649D}" dt="2025-05-31T02:56:00.168" v="1594" actId="478"/>
          <ac:spMkLst>
            <pc:docMk/>
            <pc:sldMk cId="1148575514" sldId="272"/>
            <ac:spMk id="2" creationId="{54CFB015-4116-A41F-CC3D-C48A90455503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23" creationId="{F3CDDCDB-81D6-8F45-CA47-42D2E2B01992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24" creationId="{DDF67CA7-D37B-DADF-71D2-B62B78AA9A0C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25" creationId="{8AF5C1A4-AC76-289A-8CBA-DADD7C48BC47}"/>
          </ac:spMkLst>
        </pc:spChg>
        <pc:spChg chg="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29" creationId="{36B054F6-E913-9101-6B0F-143E3818C5E1}"/>
          </ac:spMkLst>
        </pc:spChg>
        <pc:spChg chg="add del mod">
          <ac:chgData name="Manith Kumarapeli" userId="afbc1dcc-b0ba-4c4e-9343-8177e6636e50" providerId="ADAL" clId="{1F29E95C-7C14-437F-8A7A-9950754C649D}" dt="2025-05-31T03:43:31.711" v="2326" actId="478"/>
          <ac:spMkLst>
            <pc:docMk/>
            <pc:sldMk cId="1148575514" sldId="272"/>
            <ac:spMk id="33" creationId="{35B24F3A-EB65-9CA5-A7BA-FFD2469B0F3F}"/>
          </ac:spMkLst>
        </pc:spChg>
        <pc:spChg chg="add mod">
          <ac:chgData name="Manith Kumarapeli" userId="afbc1dcc-b0ba-4c4e-9343-8177e6636e50" providerId="ADAL" clId="{1F29E95C-7C14-437F-8A7A-9950754C649D}" dt="2025-05-31T03:43:26.559" v="2325" actId="207"/>
          <ac:spMkLst>
            <pc:docMk/>
            <pc:sldMk cId="1148575514" sldId="272"/>
            <ac:spMk id="34" creationId="{9A4872C0-5E23-9184-4223-3407A25C4D4A}"/>
          </ac:spMkLst>
        </pc:spChg>
        <pc:spChg chg="add 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35" creationId="{53E9517C-2845-3253-C2B3-7ABE67C79AFF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38" creationId="{8C5D78AB-D8AD-CB91-5272-7206C06E7D78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39" creationId="{C5A65220-BDC3-38B7-F814-CB0A8EDE0870}"/>
          </ac:spMkLst>
        </pc:spChg>
        <pc:spChg chg="add 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41" creationId="{7D386384-CB39-68E1-1B89-42CC66FE87DF}"/>
          </ac:spMkLst>
        </pc:spChg>
        <pc:spChg chg="add 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42" creationId="{9770A4C1-3D3E-83CC-7A0A-86EDE109291E}"/>
          </ac:spMkLst>
        </pc:spChg>
        <pc:spChg chg="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46" creationId="{39403B7B-B4FC-F855-6C17-CF9A16BAAB2E}"/>
          </ac:spMkLst>
        </pc:spChg>
        <pc:spChg chg="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47" creationId="{234BD2E0-0FFB-DD1F-A4D3-2596D69AC190}"/>
          </ac:spMkLst>
        </pc:spChg>
        <pc:spChg chg="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58" creationId="{CFA92B90-FF77-A2C0-2E09-98CD89122595}"/>
          </ac:spMkLst>
        </pc:spChg>
        <pc:spChg chg="mod">
          <ac:chgData name="Manith Kumarapeli" userId="afbc1dcc-b0ba-4c4e-9343-8177e6636e50" providerId="ADAL" clId="{1F29E95C-7C14-437F-8A7A-9950754C649D}" dt="2025-05-31T03:43:20.155" v="2324" actId="207"/>
          <ac:spMkLst>
            <pc:docMk/>
            <pc:sldMk cId="1148575514" sldId="272"/>
            <ac:spMk id="59" creationId="{D7AB7631-5548-106A-C99E-CD553E0D67B4}"/>
          </ac:spMkLst>
        </pc:spChg>
        <pc:spChg chg="add mod">
          <ac:chgData name="Manith Kumarapeli" userId="afbc1dcc-b0ba-4c4e-9343-8177e6636e50" providerId="ADAL" clId="{1F29E95C-7C14-437F-8A7A-9950754C649D}" dt="2025-05-31T03:43:56.208" v="2328" actId="1076"/>
          <ac:spMkLst>
            <pc:docMk/>
            <pc:sldMk cId="1148575514" sldId="272"/>
            <ac:spMk id="61" creationId="{472A9F13-7F27-D68B-D1C5-46F01C1A6823}"/>
          </ac:spMkLst>
        </pc:spChg>
        <pc:spChg chg="add mod">
          <ac:chgData name="Manith Kumarapeli" userId="afbc1dcc-b0ba-4c4e-9343-8177e6636e50" providerId="ADAL" clId="{1F29E95C-7C14-437F-8A7A-9950754C649D}" dt="2025-05-31T05:25:01.540" v="2755" actId="1076"/>
          <ac:spMkLst>
            <pc:docMk/>
            <pc:sldMk cId="1148575514" sldId="272"/>
            <ac:spMk id="63" creationId="{BF72494A-6729-3F70-DFA4-74BC09832787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82" creationId="{29DE0C65-C95C-0789-C8E1-A39133556B19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90" creationId="{C5F1C6BD-53A2-213F-ACD0-8DFD81031B4F}"/>
          </ac:spMkLst>
        </pc:spChg>
        <pc:spChg chg="mod">
          <ac:chgData name="Manith Kumarapeli" userId="afbc1dcc-b0ba-4c4e-9343-8177e6636e50" providerId="ADAL" clId="{1F29E95C-7C14-437F-8A7A-9950754C649D}" dt="2025-05-31T04:56:16.318" v="2509" actId="1076"/>
          <ac:spMkLst>
            <pc:docMk/>
            <pc:sldMk cId="1148575514" sldId="272"/>
            <ac:spMk id="92" creationId="{2F1AD63B-CF71-B254-6892-870EC4BF2888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97" creationId="{B076D15C-D390-AED0-53D9-30147775B96E}"/>
          </ac:spMkLst>
        </pc:spChg>
        <pc:spChg chg="del">
          <ac:chgData name="Manith Kumarapeli" userId="afbc1dcc-b0ba-4c4e-9343-8177e6636e50" providerId="ADAL" clId="{1F29E95C-7C14-437F-8A7A-9950754C649D}" dt="2025-05-31T03:43:14.438" v="2322" actId="478"/>
          <ac:spMkLst>
            <pc:docMk/>
            <pc:sldMk cId="1148575514" sldId="272"/>
            <ac:spMk id="99" creationId="{B6F42008-4904-0820-2484-DD9A121944D6}"/>
          </ac:spMkLst>
        </pc:spChg>
        <pc:grpChg chg="del">
          <ac:chgData name="Manith Kumarapeli" userId="afbc1dcc-b0ba-4c4e-9343-8177e6636e50" providerId="ADAL" clId="{1F29E95C-7C14-437F-8A7A-9950754C649D}" dt="2025-05-31T03:43:14.438" v="2322" actId="478"/>
          <ac:grpSpMkLst>
            <pc:docMk/>
            <pc:sldMk cId="1148575514" sldId="272"/>
            <ac:grpSpMk id="40" creationId="{17F74D4B-DCBE-5D08-FA02-4133F99B1F59}"/>
          </ac:grpSpMkLst>
        </pc:grpChg>
        <pc:picChg chg="del mod">
          <ac:chgData name="Manith Kumarapeli" userId="afbc1dcc-b0ba-4c4e-9343-8177e6636e50" providerId="ADAL" clId="{1F29E95C-7C14-437F-8A7A-9950754C649D}" dt="2025-05-31T02:56:51.797" v="1596" actId="478"/>
          <ac:picMkLst>
            <pc:docMk/>
            <pc:sldMk cId="1148575514" sldId="272"/>
            <ac:picMk id="9" creationId="{1B1FB2ED-A295-CAFD-17DE-F12C09878F12}"/>
          </ac:picMkLst>
        </pc:picChg>
        <pc:picChg chg="add mod">
          <ac:chgData name="Manith Kumarapeli" userId="afbc1dcc-b0ba-4c4e-9343-8177e6636e50" providerId="ADAL" clId="{1F29E95C-7C14-437F-8A7A-9950754C649D}" dt="2025-05-31T05:25:07.285" v="2756" actId="1076"/>
          <ac:picMkLst>
            <pc:docMk/>
            <pc:sldMk cId="1148575514" sldId="272"/>
            <ac:picMk id="10" creationId="{6E4D067F-67F7-84AD-7016-A9480927E81F}"/>
          </ac:picMkLst>
        </pc:picChg>
      </pc:sldChg>
      <pc:sldChg chg="addSp delSp modSp mod">
        <pc:chgData name="Manith Kumarapeli" userId="afbc1dcc-b0ba-4c4e-9343-8177e6636e50" providerId="ADAL" clId="{1F29E95C-7C14-437F-8A7A-9950754C649D}" dt="2025-05-31T04:53:09.787" v="2403" actId="20577"/>
        <pc:sldMkLst>
          <pc:docMk/>
          <pc:sldMk cId="1088869555" sldId="273"/>
        </pc:sldMkLst>
        <pc:spChg chg="mod">
          <ac:chgData name="Manith Kumarapeli" userId="afbc1dcc-b0ba-4c4e-9343-8177e6636e50" providerId="ADAL" clId="{1F29E95C-7C14-437F-8A7A-9950754C649D}" dt="2025-05-31T04:53:09.787" v="2403" actId="20577"/>
          <ac:spMkLst>
            <pc:docMk/>
            <pc:sldMk cId="1088869555" sldId="273"/>
            <ac:spMk id="2" creationId="{589431EC-862D-F585-BE58-FF0F9D96350D}"/>
          </ac:spMkLst>
        </pc:spChg>
        <pc:spChg chg="del">
          <ac:chgData name="Manith Kumarapeli" userId="afbc1dcc-b0ba-4c4e-9343-8177e6636e50" providerId="ADAL" clId="{1F29E95C-7C14-437F-8A7A-9950754C649D}" dt="2025-05-31T03:26:58.669" v="2171" actId="478"/>
          <ac:spMkLst>
            <pc:docMk/>
            <pc:sldMk cId="1088869555" sldId="273"/>
            <ac:spMk id="3" creationId="{5300CA93-92DC-55EE-84F7-F472A776FFF9}"/>
          </ac:spMkLst>
        </pc:spChg>
        <pc:spChg chg="add mod">
          <ac:chgData name="Manith Kumarapeli" userId="afbc1dcc-b0ba-4c4e-9343-8177e6636e50" providerId="ADAL" clId="{1F29E95C-7C14-437F-8A7A-9950754C649D}" dt="2025-05-31T03:32:14.785" v="2255" actId="207"/>
          <ac:spMkLst>
            <pc:docMk/>
            <pc:sldMk cId="1088869555" sldId="273"/>
            <ac:spMk id="9" creationId="{8719BB7B-7C99-FC4C-53CF-E8FECA7E56CA}"/>
          </ac:spMkLst>
        </pc:spChg>
        <pc:spChg chg="add del mod">
          <ac:chgData name="Manith Kumarapeli" userId="afbc1dcc-b0ba-4c4e-9343-8177e6636e50" providerId="ADAL" clId="{1F29E95C-7C14-437F-8A7A-9950754C649D}" dt="2025-05-31T03:32:15.966" v="2257" actId="478"/>
          <ac:spMkLst>
            <pc:docMk/>
            <pc:sldMk cId="1088869555" sldId="273"/>
            <ac:spMk id="10" creationId="{477EE480-25C7-8F29-B7AD-31D2D7B429C5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1" creationId="{E3590C72-ED44-7AB7-FF28-C99A83CED750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3" creationId="{98D79680-084B-D178-3C30-D151D430964C}"/>
          </ac:spMkLst>
        </pc:spChg>
        <pc:spChg chg="add 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5" creationId="{62D71E8B-8CD2-A610-CF6D-D626C55E1096}"/>
          </ac:spMkLst>
        </pc:spChg>
        <pc:spChg chg="del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6" creationId="{6FE38272-C62A-3782-9584-81DB932CE084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7" creationId="{9DB721FC-1D50-C9B8-E547-D266975E5881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8" creationId="{F60D0B8E-D1AE-AA64-CD7E-4BFDD52BAE60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19" creationId="{7804CA89-C41A-EB49-AABC-0CCCB7BC3333}"/>
          </ac:spMkLst>
        </pc:spChg>
        <pc:spChg chg="mod">
          <ac:chgData name="Manith Kumarapeli" userId="afbc1dcc-b0ba-4c4e-9343-8177e6636e50" providerId="ADAL" clId="{1F29E95C-7C14-437F-8A7A-9950754C649D}" dt="2025-05-31T03:20:26.949" v="1998" actId="20577"/>
          <ac:spMkLst>
            <pc:docMk/>
            <pc:sldMk cId="1088869555" sldId="273"/>
            <ac:spMk id="22" creationId="{7F2551AB-E725-B21B-7575-3FD8DB7D3848}"/>
          </ac:spMkLst>
        </pc:spChg>
        <pc:spChg chg="mod">
          <ac:chgData name="Manith Kumarapeli" userId="afbc1dcc-b0ba-4c4e-9343-8177e6636e50" providerId="ADAL" clId="{1F29E95C-7C14-437F-8A7A-9950754C649D}" dt="2025-05-31T03:24:00.861" v="2073"/>
          <ac:spMkLst>
            <pc:docMk/>
            <pc:sldMk cId="1088869555" sldId="273"/>
            <ac:spMk id="23" creationId="{668C8D17-0965-06F0-98B9-F4993C85CBB4}"/>
          </ac:spMkLst>
        </pc:spChg>
        <pc:spChg chg="mod">
          <ac:chgData name="Manith Kumarapeli" userId="afbc1dcc-b0ba-4c4e-9343-8177e6636e50" providerId="ADAL" clId="{1F29E95C-7C14-437F-8A7A-9950754C649D}" dt="2025-05-31T03:24:00.861" v="2073"/>
          <ac:spMkLst>
            <pc:docMk/>
            <pc:sldMk cId="1088869555" sldId="273"/>
            <ac:spMk id="24" creationId="{7B9AE4F3-7B6F-0AC2-F69A-5390C91C7881}"/>
          </ac:spMkLst>
        </pc:spChg>
        <pc:spChg chg="mod">
          <ac:chgData name="Manith Kumarapeli" userId="afbc1dcc-b0ba-4c4e-9343-8177e6636e50" providerId="ADAL" clId="{1F29E95C-7C14-437F-8A7A-9950754C649D}" dt="2025-05-31T03:24:00.861" v="2073"/>
          <ac:spMkLst>
            <pc:docMk/>
            <pc:sldMk cId="1088869555" sldId="273"/>
            <ac:spMk id="25" creationId="{F429934F-B5B8-648D-0B8C-0DDCF7B130FE}"/>
          </ac:spMkLst>
        </pc:spChg>
        <pc:spChg chg="add del mod">
          <ac:chgData name="Manith Kumarapeli" userId="afbc1dcc-b0ba-4c4e-9343-8177e6636e50" providerId="ADAL" clId="{1F29E95C-7C14-437F-8A7A-9950754C649D}" dt="2025-05-31T03:26:28.668" v="2164" actId="478"/>
          <ac:spMkLst>
            <pc:docMk/>
            <pc:sldMk cId="1088869555" sldId="273"/>
            <ac:spMk id="26" creationId="{DBCF75E4-2C75-757C-0A38-4B5554E6BA38}"/>
          </ac:spMkLst>
        </pc:spChg>
        <pc:spChg chg="mod">
          <ac:chgData name="Manith Kumarapeli" userId="afbc1dcc-b0ba-4c4e-9343-8177e6636e50" providerId="ADAL" clId="{1F29E95C-7C14-437F-8A7A-9950754C649D}" dt="2025-05-31T03:24:00.861" v="2073"/>
          <ac:spMkLst>
            <pc:docMk/>
            <pc:sldMk cId="1088869555" sldId="273"/>
            <ac:spMk id="31" creationId="{FB7D0741-91AD-868C-1E41-212431B65691}"/>
          </ac:spMkLst>
        </pc:spChg>
        <pc:spChg chg="del topLvl">
          <ac:chgData name="Manith Kumarapeli" userId="afbc1dcc-b0ba-4c4e-9343-8177e6636e50" providerId="ADAL" clId="{1F29E95C-7C14-437F-8A7A-9950754C649D}" dt="2025-05-31T03:26:34.356" v="2166" actId="478"/>
          <ac:spMkLst>
            <pc:docMk/>
            <pc:sldMk cId="1088869555" sldId="273"/>
            <ac:spMk id="34" creationId="{92F705D8-1E58-A4C7-158B-A2AFA9022143}"/>
          </ac:spMkLst>
        </pc:spChg>
        <pc:spChg chg="mod">
          <ac:chgData name="Manith Kumarapeli" userId="afbc1dcc-b0ba-4c4e-9343-8177e6636e50" providerId="ADAL" clId="{1F29E95C-7C14-437F-8A7A-9950754C649D}" dt="2025-05-31T03:22:35.815" v="2028" actId="20577"/>
          <ac:spMkLst>
            <pc:docMk/>
            <pc:sldMk cId="1088869555" sldId="273"/>
            <ac:spMk id="35" creationId="{31AB7A3F-126E-3578-9567-A99BB1A3D599}"/>
          </ac:spMkLst>
        </pc:spChg>
        <pc:spChg chg="del topLvl">
          <ac:chgData name="Manith Kumarapeli" userId="afbc1dcc-b0ba-4c4e-9343-8177e6636e50" providerId="ADAL" clId="{1F29E95C-7C14-437F-8A7A-9950754C649D}" dt="2025-05-31T03:26:41.255" v="2168" actId="478"/>
          <ac:spMkLst>
            <pc:docMk/>
            <pc:sldMk cId="1088869555" sldId="273"/>
            <ac:spMk id="36" creationId="{B65A010D-C36E-919C-EFDE-3F85EAE42EBA}"/>
          </ac:spMkLst>
        </pc:spChg>
        <pc:spChg chg="del mod">
          <ac:chgData name="Manith Kumarapeli" userId="afbc1dcc-b0ba-4c4e-9343-8177e6636e50" providerId="ADAL" clId="{1F29E95C-7C14-437F-8A7A-9950754C649D}" dt="2025-05-31T03:26:54.258" v="2170" actId="478"/>
          <ac:spMkLst>
            <pc:docMk/>
            <pc:sldMk cId="1088869555" sldId="273"/>
            <ac:spMk id="37" creationId="{7FBB5515-1BB6-37D1-2277-F8426C2839FD}"/>
          </ac:spMkLst>
        </pc:spChg>
        <pc:spChg chg="add del mod">
          <ac:chgData name="Manith Kumarapeli" userId="afbc1dcc-b0ba-4c4e-9343-8177e6636e50" providerId="ADAL" clId="{1F29E95C-7C14-437F-8A7A-9950754C649D}" dt="2025-05-31T03:27:01.199" v="2172" actId="478"/>
          <ac:spMkLst>
            <pc:docMk/>
            <pc:sldMk cId="1088869555" sldId="273"/>
            <ac:spMk id="39" creationId="{2D1D5A03-AF56-2E9C-D01B-569584388150}"/>
          </ac:spMkLst>
        </pc:spChg>
        <pc:spChg chg="add del mod">
          <ac:chgData name="Manith Kumarapeli" userId="afbc1dcc-b0ba-4c4e-9343-8177e6636e50" providerId="ADAL" clId="{1F29E95C-7C14-437F-8A7A-9950754C649D}" dt="2025-05-31T03:26:52.767" v="2169" actId="478"/>
          <ac:spMkLst>
            <pc:docMk/>
            <pc:sldMk cId="1088869555" sldId="273"/>
            <ac:spMk id="40" creationId="{B9499C12-3BFD-73DA-D511-98D1B8A6E7F8}"/>
          </ac:spMkLst>
        </pc:spChg>
        <pc:spChg chg="mod">
          <ac:chgData name="Manith Kumarapeli" userId="afbc1dcc-b0ba-4c4e-9343-8177e6636e50" providerId="ADAL" clId="{1F29E95C-7C14-437F-8A7A-9950754C649D}" dt="2025-05-31T03:28:05.247" v="2174"/>
          <ac:spMkLst>
            <pc:docMk/>
            <pc:sldMk cId="1088869555" sldId="273"/>
            <ac:spMk id="43" creationId="{78DC6781-0CEC-7756-613D-B9D6FB0E438C}"/>
          </ac:spMkLst>
        </pc:spChg>
        <pc:spChg chg="mod">
          <ac:chgData name="Manith Kumarapeli" userId="afbc1dcc-b0ba-4c4e-9343-8177e6636e50" providerId="ADAL" clId="{1F29E95C-7C14-437F-8A7A-9950754C649D}" dt="2025-05-31T03:28:05.247" v="2174"/>
          <ac:spMkLst>
            <pc:docMk/>
            <pc:sldMk cId="1088869555" sldId="273"/>
            <ac:spMk id="45" creationId="{00FE51ED-C60A-42E5-8A7C-2E9CA4CFF6B1}"/>
          </ac:spMkLst>
        </pc:spChg>
        <pc:spChg chg="add 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46" creationId="{CD78E648-7651-CEE2-165E-FDC919E4C57E}"/>
          </ac:spMkLst>
        </pc:spChg>
        <pc:spChg chg="add mod">
          <ac:chgData name="Manith Kumarapeli" userId="afbc1dcc-b0ba-4c4e-9343-8177e6636e50" providerId="ADAL" clId="{1F29E95C-7C14-437F-8A7A-9950754C649D}" dt="2025-05-31T03:32:14.985" v="2256" actId="1076"/>
          <ac:spMkLst>
            <pc:docMk/>
            <pc:sldMk cId="1088869555" sldId="273"/>
            <ac:spMk id="47" creationId="{B81ABD17-A57D-8C2B-847A-231322EA5E14}"/>
          </ac:spMkLst>
        </pc:spChg>
        <pc:spChg chg="add del mod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48" creationId="{3442DED8-CCE7-5343-B834-E70FA9F4C56D}"/>
          </ac:spMkLst>
        </pc:spChg>
        <pc:spChg chg="del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50" creationId="{0F082A2A-F330-11E7-FD8B-48FAAE4FF4B5}"/>
          </ac:spMkLst>
        </pc:spChg>
        <pc:spChg chg="add del mod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51" creationId="{6EC6FE4E-7371-F14C-6539-0BFEED7F98DC}"/>
          </ac:spMkLst>
        </pc:spChg>
        <pc:spChg chg="del mod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55" creationId="{6B591656-FB60-7DD0-1F09-99D85277B8C1}"/>
          </ac:spMkLst>
        </pc:spChg>
        <pc:spChg chg="del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56" creationId="{614A615A-0966-9993-5853-956324713090}"/>
          </ac:spMkLst>
        </pc:spChg>
        <pc:spChg chg="del">
          <ac:chgData name="Manith Kumarapeli" userId="afbc1dcc-b0ba-4c4e-9343-8177e6636e50" providerId="ADAL" clId="{1F29E95C-7C14-437F-8A7A-9950754C649D}" dt="2025-05-31T03:33:38.588" v="2267" actId="478"/>
          <ac:spMkLst>
            <pc:docMk/>
            <pc:sldMk cId="1088869555" sldId="273"/>
            <ac:spMk id="58" creationId="{9AA51295-D3DE-654D-9598-F52799224380}"/>
          </ac:spMkLst>
        </pc:spChg>
        <pc:spChg chg="mod">
          <ac:chgData name="Manith Kumarapeli" userId="afbc1dcc-b0ba-4c4e-9343-8177e6636e50" providerId="ADAL" clId="{1F29E95C-7C14-437F-8A7A-9950754C649D}" dt="2025-05-31T03:33:41.036" v="2268"/>
          <ac:spMkLst>
            <pc:docMk/>
            <pc:sldMk cId="1088869555" sldId="273"/>
            <ac:spMk id="59" creationId="{854A4A84-F11E-530F-812A-0041D33C248E}"/>
          </ac:spMkLst>
        </pc:spChg>
        <pc:spChg chg="add del mod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63" creationId="{C47E8C7C-06B7-E34C-81CA-CC0366DE39B5}"/>
          </ac:spMkLst>
        </pc:spChg>
        <pc:spChg chg="del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75" creationId="{D8EE85FA-0889-9ADC-280D-43A849B9DD33}"/>
          </ac:spMkLst>
        </pc:spChg>
        <pc:spChg chg="del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76" creationId="{65CC7925-F755-17F3-05C5-D5CF93A69FC3}"/>
          </ac:spMkLst>
        </pc:spChg>
        <pc:spChg chg="del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77" creationId="{F36839F7-FF86-CAFC-AED4-FBA6D2A50041}"/>
          </ac:spMkLst>
        </pc:spChg>
        <pc:spChg chg="add del mod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78" creationId="{1656A922-F422-DFD8-C75C-C99A711EA59A}"/>
          </ac:spMkLst>
        </pc:spChg>
        <pc:spChg chg="add mod">
          <ac:chgData name="Manith Kumarapeli" userId="afbc1dcc-b0ba-4c4e-9343-8177e6636e50" providerId="ADAL" clId="{1F29E95C-7C14-437F-8A7A-9950754C649D}" dt="2025-05-31T03:33:41.036" v="2268"/>
          <ac:spMkLst>
            <pc:docMk/>
            <pc:sldMk cId="1088869555" sldId="273"/>
            <ac:spMk id="79" creationId="{90C82C21-F328-2B64-955E-4127E23812B6}"/>
          </ac:spMkLst>
        </pc:spChg>
        <pc:spChg chg="add del mod">
          <ac:chgData name="Manith Kumarapeli" userId="afbc1dcc-b0ba-4c4e-9343-8177e6636e50" providerId="ADAL" clId="{1F29E95C-7C14-437F-8A7A-9950754C649D}" dt="2025-05-31T03:33:54.157" v="2269" actId="478"/>
          <ac:spMkLst>
            <pc:docMk/>
            <pc:sldMk cId="1088869555" sldId="273"/>
            <ac:spMk id="80" creationId="{1C4F079F-2DBA-E6E3-54D9-CABB538DF653}"/>
          </ac:spMkLst>
        </pc:spChg>
        <pc:spChg chg="mod">
          <ac:chgData name="Manith Kumarapeli" userId="afbc1dcc-b0ba-4c4e-9343-8177e6636e50" providerId="ADAL" clId="{1F29E95C-7C14-437F-8A7A-9950754C649D}" dt="2025-05-31T03:33:41.036" v="2268"/>
          <ac:spMkLst>
            <pc:docMk/>
            <pc:sldMk cId="1088869555" sldId="273"/>
            <ac:spMk id="83" creationId="{2F0108EA-E89F-1AE6-4A59-02C81BBFDDC4}"/>
          </ac:spMkLst>
        </pc:spChg>
        <pc:spChg chg="mod">
          <ac:chgData name="Manith Kumarapeli" userId="afbc1dcc-b0ba-4c4e-9343-8177e6636e50" providerId="ADAL" clId="{1F29E95C-7C14-437F-8A7A-9950754C649D}" dt="2025-05-31T03:33:41.036" v="2268"/>
          <ac:spMkLst>
            <pc:docMk/>
            <pc:sldMk cId="1088869555" sldId="273"/>
            <ac:spMk id="88" creationId="{2FB8D774-370B-8B80-FCD5-C58BB787122D}"/>
          </ac:spMkLst>
        </pc:spChg>
        <pc:spChg chg="add mod">
          <ac:chgData name="Manith Kumarapeli" userId="afbc1dcc-b0ba-4c4e-9343-8177e6636e50" providerId="ADAL" clId="{1F29E95C-7C14-437F-8A7A-9950754C649D}" dt="2025-05-31T03:33:41.036" v="2268"/>
          <ac:spMkLst>
            <pc:docMk/>
            <pc:sldMk cId="1088869555" sldId="273"/>
            <ac:spMk id="90" creationId="{E5F2ED27-706E-AE18-5DFD-872A276D4496}"/>
          </ac:spMkLst>
        </pc:spChg>
        <pc:spChg chg="mod">
          <ac:chgData name="Manith Kumarapeli" userId="afbc1dcc-b0ba-4c4e-9343-8177e6636e50" providerId="ADAL" clId="{1F29E95C-7C14-437F-8A7A-9950754C649D}" dt="2025-05-31T04:51:50.551" v="2381" actId="1076"/>
          <ac:spMkLst>
            <pc:docMk/>
            <pc:sldMk cId="1088869555" sldId="273"/>
            <ac:spMk id="92" creationId="{58C32F19-6AD5-5BA5-74AA-CE1308CD8162}"/>
          </ac:spMkLst>
        </pc:spChg>
        <pc:spChg chg="add 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93" creationId="{ED4AF9FC-BAD7-52A4-E2C3-48FD0A955E3E}"/>
          </ac:spMkLst>
        </pc:spChg>
        <pc:spChg chg="add 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94" creationId="{2415A6A4-12E4-B48D-3F3E-12894BE281D1}"/>
          </ac:spMkLst>
        </pc:spChg>
        <pc:spChg chg="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95" creationId="{0EDF081A-26DE-8792-790A-571C8BC521F3}"/>
          </ac:spMkLst>
        </pc:spChg>
        <pc:spChg chg="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96" creationId="{B2E675D5-45D1-65BD-7697-8ECE5589FC58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00" creationId="{6AF8EEE9-79F7-0484-BE31-E572139F7FC9}"/>
          </ac:spMkLst>
        </pc:spChg>
        <pc:spChg chg="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108" creationId="{D73448F3-B12A-E758-3E75-A2EF1BDA7B98}"/>
          </ac:spMkLst>
        </pc:spChg>
        <pc:spChg chg="add 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09" creationId="{D61B5285-1AE4-E91F-DF93-D091CEE42D35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0" creationId="{8EFD6B5A-7F71-C662-4F92-79350AEB0E5B}"/>
          </ac:spMkLst>
        </pc:spChg>
        <pc:spChg chg="add 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2" creationId="{9022436C-1347-37EB-A7EF-E7D070B52BDA}"/>
          </ac:spMkLst>
        </pc:spChg>
        <pc:spChg chg="add 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3" creationId="{D08F484E-B910-DAC6-F277-DC278ABD76E7}"/>
          </ac:spMkLst>
        </pc:spChg>
        <pc:spChg chg="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114" creationId="{156DFF34-5ACC-32F2-1F23-EE89B365144F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6" creationId="{1F8EF104-6183-C475-F624-300AB64E946C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7" creationId="{F8551012-A8E7-BC81-A0B3-946A2C44AC3A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18" creationId="{B5EFEAB1-5CE9-B1F3-94B7-053F90C33A50}"/>
          </ac:spMkLst>
        </pc:spChg>
        <pc:spChg chg="mod">
          <ac:chgData name="Manith Kumarapeli" userId="afbc1dcc-b0ba-4c4e-9343-8177e6636e50" providerId="ADAL" clId="{1F29E95C-7C14-437F-8A7A-9950754C649D}" dt="2025-05-31T03:34:28.371" v="2274" actId="207"/>
          <ac:spMkLst>
            <pc:docMk/>
            <pc:sldMk cId="1088869555" sldId="273"/>
            <ac:spMk id="122" creationId="{F961E743-1275-2C65-64BF-FEA92E3F7AA9}"/>
          </ac:spMkLst>
        </pc:spChg>
        <pc:spChg chg="mod">
          <ac:chgData name="Manith Kumarapeli" userId="afbc1dcc-b0ba-4c4e-9343-8177e6636e50" providerId="ADAL" clId="{1F29E95C-7C14-437F-8A7A-9950754C649D}" dt="2025-05-31T03:34:02.412" v="2271" actId="1076"/>
          <ac:spMkLst>
            <pc:docMk/>
            <pc:sldMk cId="1088869555" sldId="273"/>
            <ac:spMk id="123" creationId="{302ADA9C-C777-35B8-A804-4AEBEABFDB47}"/>
          </ac:spMkLst>
        </pc:spChg>
        <pc:grpChg chg="del mod">
          <ac:chgData name="Manith Kumarapeli" userId="afbc1dcc-b0ba-4c4e-9343-8177e6636e50" providerId="ADAL" clId="{1F29E95C-7C14-437F-8A7A-9950754C649D}" dt="2025-05-31T03:26:30.634" v="2165" actId="478"/>
          <ac:grpSpMkLst>
            <pc:docMk/>
            <pc:sldMk cId="1088869555" sldId="273"/>
            <ac:grpSpMk id="30" creationId="{3E4829A1-7900-6B74-1FCD-A8FAF6C0D959}"/>
          </ac:grpSpMkLst>
        </pc:grpChg>
        <pc:grpChg chg="del">
          <ac:chgData name="Manith Kumarapeli" userId="afbc1dcc-b0ba-4c4e-9343-8177e6636e50" providerId="ADAL" clId="{1F29E95C-7C14-437F-8A7A-9950754C649D}" dt="2025-05-31T03:26:34.356" v="2166" actId="478"/>
          <ac:grpSpMkLst>
            <pc:docMk/>
            <pc:sldMk cId="1088869555" sldId="273"/>
            <ac:grpSpMk id="33" creationId="{7B492081-FCD3-BCA1-5109-9ABE5A7ACF46}"/>
          </ac:grpSpMkLst>
        </pc:grpChg>
        <pc:grpChg chg="add mod">
          <ac:chgData name="Manith Kumarapeli" userId="afbc1dcc-b0ba-4c4e-9343-8177e6636e50" providerId="ADAL" clId="{1F29E95C-7C14-437F-8A7A-9950754C649D}" dt="2025-05-31T03:28:10.067" v="2175" actId="1076"/>
          <ac:grpSpMkLst>
            <pc:docMk/>
            <pc:sldMk cId="1088869555" sldId="273"/>
            <ac:grpSpMk id="42" creationId="{76F5E8BE-AC2E-FC57-76A1-6178669C2A98}"/>
          </ac:grpSpMkLst>
        </pc:grpChg>
        <pc:cxnChg chg="del">
          <ac:chgData name="Manith Kumarapeli" userId="afbc1dcc-b0ba-4c4e-9343-8177e6636e50" providerId="ADAL" clId="{1F29E95C-7C14-437F-8A7A-9950754C649D}" dt="2025-05-31T03:24:09.276" v="2075" actId="478"/>
          <ac:cxnSpMkLst>
            <pc:docMk/>
            <pc:sldMk cId="1088869555" sldId="273"/>
            <ac:cxnSpMk id="7" creationId="{8B21A5C1-7186-ED49-131E-E079B9B9A86C}"/>
          </ac:cxnSpMkLst>
        </pc:cxnChg>
        <pc:cxnChg chg="mod">
          <ac:chgData name="Manith Kumarapeli" userId="afbc1dcc-b0ba-4c4e-9343-8177e6636e50" providerId="ADAL" clId="{1F29E95C-7C14-437F-8A7A-9950754C649D}" dt="2025-05-31T03:27:09.008" v="2173" actId="1076"/>
          <ac:cxnSpMkLst>
            <pc:docMk/>
            <pc:sldMk cId="1088869555" sldId="273"/>
            <ac:cxnSpMk id="38" creationId="{A28E136D-1213-4E06-92A2-65D73EA9E97A}"/>
          </ac:cxnSpMkLst>
        </pc:cxnChg>
      </pc:sldChg>
      <pc:sldChg chg="addSp delSp modSp add mod setBg">
        <pc:chgData name="Manith Kumarapeli" userId="afbc1dcc-b0ba-4c4e-9343-8177e6636e50" providerId="ADAL" clId="{1F29E95C-7C14-437F-8A7A-9950754C649D}" dt="2025-05-31T05:02:08.389" v="2611" actId="1076"/>
        <pc:sldMkLst>
          <pc:docMk/>
          <pc:sldMk cId="867492823" sldId="274"/>
        </pc:sldMkLst>
        <pc:spChg chg="mod">
          <ac:chgData name="Manith Kumarapeli" userId="afbc1dcc-b0ba-4c4e-9343-8177e6636e50" providerId="ADAL" clId="{1F29E95C-7C14-437F-8A7A-9950754C649D}" dt="2025-05-31T05:01:38.451" v="2577" actId="20577"/>
          <ac:spMkLst>
            <pc:docMk/>
            <pc:sldMk cId="867492823" sldId="274"/>
            <ac:spMk id="2" creationId="{EC8D7695-AD19-D7A2-49E4-EE2DED5735B0}"/>
          </ac:spMkLst>
        </pc:spChg>
        <pc:spChg chg="mod">
          <ac:chgData name="Manith Kumarapeli" userId="afbc1dcc-b0ba-4c4e-9343-8177e6636e50" providerId="ADAL" clId="{1F29E95C-7C14-437F-8A7A-9950754C649D}" dt="2025-05-31T03:37:18.682" v="2285" actId="207"/>
          <ac:spMkLst>
            <pc:docMk/>
            <pc:sldMk cId="867492823" sldId="274"/>
            <ac:spMk id="3" creationId="{6587FB37-5ADC-D6C2-6F71-8EAA4135AB66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9" creationId="{35491A04-8FFB-1031-E83A-6287A4814D50}"/>
          </ac:spMkLst>
        </pc:spChg>
        <pc:spChg chg="add mod">
          <ac:chgData name="Manith Kumarapeli" userId="afbc1dcc-b0ba-4c4e-9343-8177e6636e50" providerId="ADAL" clId="{1F29E95C-7C14-437F-8A7A-9950754C649D}" dt="2025-05-31T03:37:18.682" v="2285" actId="207"/>
          <ac:spMkLst>
            <pc:docMk/>
            <pc:sldMk cId="867492823" sldId="274"/>
            <ac:spMk id="10" creationId="{0D931513-803A-5757-5D0B-E117529795A2}"/>
          </ac:spMkLst>
        </pc:spChg>
        <pc:spChg chg="del mod">
          <ac:chgData name="Manith Kumarapeli" userId="afbc1dcc-b0ba-4c4e-9343-8177e6636e50" providerId="ADAL" clId="{1F29E95C-7C14-437F-8A7A-9950754C649D}" dt="2025-05-31T03:37:37.209" v="2286" actId="478"/>
          <ac:spMkLst>
            <pc:docMk/>
            <pc:sldMk cId="867492823" sldId="274"/>
            <ac:spMk id="11" creationId="{E7719FD9-330D-0B7B-51FC-569383B9558C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13" creationId="{C758428F-01FC-6CA5-BFBF-280E121CA994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16" creationId="{B3890341-243E-DD4A-621F-A0C042779A06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17" creationId="{DAB9A854-005C-9615-33AF-3BB0EC1FDE56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18" creationId="{F3FC64AF-6627-921C-44D7-107566BECEC2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21" creationId="{0A6317B4-334A-4D7D-52C4-270DE20D1879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22" creationId="{554AABF1-1C5D-DD14-3595-C3CA7878CB15}"/>
          </ac:spMkLst>
        </pc:spChg>
        <pc:spChg chg="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23" creationId="{05AC7530-8C3E-F65A-57CC-D7B82B37D21F}"/>
          </ac:spMkLst>
        </pc:spChg>
        <pc:spChg chg="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24" creationId="{2C633AF8-E7E9-D246-3B91-FEF959A98B55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25" creationId="{7A9E8B8F-3705-EF73-C364-204D4D19A9D2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35" creationId="{003AAEC8-BAA7-F39A-701A-B7B852E5D0EA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36" creationId="{E32AE7D4-3170-0D3F-F1D0-296094B24D84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39" creationId="{0DF725E4-D776-23C1-5F2E-74A25943A110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42" creationId="{F4AE7F60-083A-56E1-C858-F01E2B7593BC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55" creationId="{B57D02F6-52EF-ED98-B2D8-D7AF2A8C4DDF}"/>
          </ac:spMkLst>
        </pc:spChg>
        <pc:spChg chg="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56" creationId="{70225944-0A60-AD0A-90E4-572DD648EA2B}"/>
          </ac:spMkLst>
        </pc:spChg>
        <pc:spChg chg="del">
          <ac:chgData name="Manith Kumarapeli" userId="afbc1dcc-b0ba-4c4e-9343-8177e6636e50" providerId="ADAL" clId="{1F29E95C-7C14-437F-8A7A-9950754C649D}" dt="2025-05-31T03:37:03.088" v="2282" actId="478"/>
          <ac:spMkLst>
            <pc:docMk/>
            <pc:sldMk cId="867492823" sldId="274"/>
            <ac:spMk id="58" creationId="{E6B4281A-A231-203B-D044-28D413B998D7}"/>
          </ac:spMkLst>
        </pc:spChg>
        <pc:spChg chg="add mod">
          <ac:chgData name="Manith Kumarapeli" userId="afbc1dcc-b0ba-4c4e-9343-8177e6636e50" providerId="ADAL" clId="{1F29E95C-7C14-437F-8A7A-9950754C649D}" dt="2025-05-31T03:37:09.379" v="2284" actId="207"/>
          <ac:spMkLst>
            <pc:docMk/>
            <pc:sldMk cId="867492823" sldId="274"/>
            <ac:spMk id="59" creationId="{AC78B3F4-704F-EE31-64EE-987F8939957A}"/>
          </ac:spMkLst>
        </pc:spChg>
        <pc:spChg chg="add mod">
          <ac:chgData name="Manith Kumarapeli" userId="afbc1dcc-b0ba-4c4e-9343-8177e6636e50" providerId="ADAL" clId="{1F29E95C-7C14-437F-8A7A-9950754C649D}" dt="2025-05-31T03:38:09.508" v="2288" actId="1076"/>
          <ac:spMkLst>
            <pc:docMk/>
            <pc:sldMk cId="867492823" sldId="274"/>
            <ac:spMk id="61" creationId="{50C61979-E298-AE82-4140-758DE22809AF}"/>
          </ac:spMkLst>
        </pc:spChg>
        <pc:spChg chg="mod">
          <ac:chgData name="Manith Kumarapeli" userId="afbc1dcc-b0ba-4c4e-9343-8177e6636e50" providerId="ADAL" clId="{1F29E95C-7C14-437F-8A7A-9950754C649D}" dt="2025-05-31T05:02:08.389" v="2611" actId="1076"/>
          <ac:spMkLst>
            <pc:docMk/>
            <pc:sldMk cId="867492823" sldId="274"/>
            <ac:spMk id="92" creationId="{4A3C2008-7324-D64A-ADA9-F8D43E9772DF}"/>
          </ac:spMkLst>
        </pc:spChg>
        <pc:grpChg chg="del">
          <ac:chgData name="Manith Kumarapeli" userId="afbc1dcc-b0ba-4c4e-9343-8177e6636e50" providerId="ADAL" clId="{1F29E95C-7C14-437F-8A7A-9950754C649D}" dt="2025-05-31T03:37:03.088" v="2282" actId="478"/>
          <ac:grpSpMkLst>
            <pc:docMk/>
            <pc:sldMk cId="867492823" sldId="274"/>
            <ac:grpSpMk id="14" creationId="{4B3309A3-F397-EEF9-984E-7BEC5C1B03B9}"/>
          </ac:grpSpMkLst>
        </pc:grpChg>
      </pc:sldChg>
      <pc:sldChg chg="add del setBg modNotesTx">
        <pc:chgData name="Manith Kumarapeli" userId="afbc1dcc-b0ba-4c4e-9343-8177e6636e50" providerId="ADAL" clId="{1F29E95C-7C14-437F-8A7A-9950754C649D}" dt="2025-05-31T02:33:59.163" v="751" actId="2696"/>
        <pc:sldMkLst>
          <pc:docMk/>
          <pc:sldMk cId="163980826" sldId="275"/>
        </pc:sldMkLst>
      </pc:sldChg>
      <pc:sldChg chg="add del setBg">
        <pc:chgData name="Manith Kumarapeli" userId="afbc1dcc-b0ba-4c4e-9343-8177e6636e50" providerId="ADAL" clId="{1F29E95C-7C14-437F-8A7A-9950754C649D}" dt="2025-05-31T02:55:35.190" v="1563" actId="47"/>
        <pc:sldMkLst>
          <pc:docMk/>
          <pc:sldMk cId="2716166302" sldId="275"/>
        </pc:sldMkLst>
      </pc:sldChg>
      <pc:sldChg chg="addSp delSp modSp add mod setBg">
        <pc:chgData name="Manith Kumarapeli" userId="afbc1dcc-b0ba-4c4e-9343-8177e6636e50" providerId="ADAL" clId="{1F29E95C-7C14-437F-8A7A-9950754C649D}" dt="2025-05-31T05:37:45.134" v="2797" actId="1076"/>
        <pc:sldMkLst>
          <pc:docMk/>
          <pc:sldMk cId="3498794043" sldId="275"/>
        </pc:sldMkLst>
        <pc:spChg chg="add 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7" creationId="{E1ACA32E-5421-3376-0206-A41C519ABDB6}"/>
          </ac:spMkLst>
        </pc:spChg>
        <pc:spChg chg="add 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11" creationId="{9DC2BA51-C2BD-AC3B-1CBB-A358F58333CC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23" creationId="{FCDB7930-C225-1424-89AA-4491F34360B1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24" creationId="{89541713-2A86-FD62-16ED-C216CBDD1F32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25" creationId="{B92543BA-D178-E8FE-046C-0CB5D9BBA02E}"/>
          </ac:spMkLst>
        </pc:spChg>
        <pc:spChg chg="mod">
          <ac:chgData name="Manith Kumarapeli" userId="afbc1dcc-b0ba-4c4e-9343-8177e6636e50" providerId="ADAL" clId="{1F29E95C-7C14-437F-8A7A-9950754C649D}" dt="2025-05-31T03:44:23.335" v="2331" actId="207"/>
          <ac:spMkLst>
            <pc:docMk/>
            <pc:sldMk cId="3498794043" sldId="275"/>
            <ac:spMk id="28" creationId="{129556B9-2B81-FAB2-DC4C-C29AA26E22BD}"/>
          </ac:spMkLst>
        </pc:spChg>
        <pc:spChg chg="mod">
          <ac:chgData name="Manith Kumarapeli" userId="afbc1dcc-b0ba-4c4e-9343-8177e6636e50" providerId="ADAL" clId="{1F29E95C-7C14-437F-8A7A-9950754C649D}" dt="2025-05-31T03:44:29.782" v="2332" actId="207"/>
          <ac:spMkLst>
            <pc:docMk/>
            <pc:sldMk cId="3498794043" sldId="275"/>
            <ac:spMk id="29" creationId="{80DAFBA7-F2FD-0FBE-F25B-89F42FAC94EB}"/>
          </ac:spMkLst>
        </pc:spChg>
        <pc:spChg chg="add 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33" creationId="{D5298E58-F5DD-B17B-E9FD-1D192652B950}"/>
          </ac:spMkLst>
        </pc:spChg>
        <pc:spChg chg="add 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34" creationId="{E7BF5419-3C6A-17CB-16D8-AB9F4283C650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38" creationId="{75CFF1A6-1538-88FA-C555-97920BC3DD59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39" creationId="{EFD6E6EE-B5F0-C63B-3080-D60806DA0A8A}"/>
          </ac:spMkLst>
        </pc:spChg>
        <pc:spChg chg="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41" creationId="{F0D00135-D8D0-67BC-B6CF-306364EAE7F6}"/>
          </ac:spMkLst>
        </pc:spChg>
        <pc:spChg chg="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42" creationId="{17CA312E-A26B-A008-8500-E61AF039AA97}"/>
          </ac:spMkLst>
        </pc:spChg>
        <pc:spChg chg="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43" creationId="{C344A913-E43F-3C51-F39E-E9230DDA9289}"/>
          </ac:spMkLst>
        </pc:spChg>
        <pc:spChg chg="del mod">
          <ac:chgData name="Manith Kumarapeli" userId="afbc1dcc-b0ba-4c4e-9343-8177e6636e50" providerId="ADAL" clId="{1F29E95C-7C14-437F-8A7A-9950754C649D}" dt="2025-05-31T03:45:17.003" v="2338" actId="478"/>
          <ac:spMkLst>
            <pc:docMk/>
            <pc:sldMk cId="3498794043" sldId="275"/>
            <ac:spMk id="50" creationId="{D6024DCF-8B4C-E1AC-5704-358A0AD7ABB1}"/>
          </ac:spMkLst>
        </pc:spChg>
        <pc:spChg chg="add 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51" creationId="{B0F061F0-8F41-523A-D705-5F62013B1603}"/>
          </ac:spMkLst>
        </pc:spChg>
        <pc:spChg chg="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54" creationId="{E2E9DF72-5D31-3B83-DE29-C5DB6511CC57}"/>
          </ac:spMkLst>
        </pc:spChg>
        <pc:spChg chg="mod">
          <ac:chgData name="Manith Kumarapeli" userId="afbc1dcc-b0ba-4c4e-9343-8177e6636e50" providerId="ADAL" clId="{1F29E95C-7C14-437F-8A7A-9950754C649D}" dt="2025-05-31T03:44:05.417" v="2330"/>
          <ac:spMkLst>
            <pc:docMk/>
            <pc:sldMk cId="3498794043" sldId="275"/>
            <ac:spMk id="55" creationId="{B1601178-F01C-4DA6-A804-45F0C6B0E513}"/>
          </ac:spMkLst>
        </pc:spChg>
        <pc:spChg chg="add del mod">
          <ac:chgData name="Manith Kumarapeli" userId="afbc1dcc-b0ba-4c4e-9343-8177e6636e50" providerId="ADAL" clId="{1F29E95C-7C14-437F-8A7A-9950754C649D}" dt="2025-05-31T03:45:00.645" v="2335" actId="478"/>
          <ac:spMkLst>
            <pc:docMk/>
            <pc:sldMk cId="3498794043" sldId="275"/>
            <ac:spMk id="57" creationId="{F29A1E64-3F5F-31F8-0B0B-FD044F9C4B86}"/>
          </ac:spMkLst>
        </pc:spChg>
        <pc:spChg chg="add mod">
          <ac:chgData name="Manith Kumarapeli" userId="afbc1dcc-b0ba-4c4e-9343-8177e6636e50" providerId="ADAL" clId="{1F29E95C-7C14-437F-8A7A-9950754C649D}" dt="2025-05-31T03:45:14.035" v="2337" actId="1076"/>
          <ac:spMkLst>
            <pc:docMk/>
            <pc:sldMk cId="3498794043" sldId="275"/>
            <ac:spMk id="58" creationId="{0628FDCA-151E-65EE-1FD2-9AEEF43BB229}"/>
          </ac:spMkLst>
        </pc:spChg>
        <pc:spChg chg="add mod">
          <ac:chgData name="Manith Kumarapeli" userId="afbc1dcc-b0ba-4c4e-9343-8177e6636e50" providerId="ADAL" clId="{1F29E95C-7C14-437F-8A7A-9950754C649D}" dt="2025-05-31T03:45:38.552" v="2340" actId="1076"/>
          <ac:spMkLst>
            <pc:docMk/>
            <pc:sldMk cId="3498794043" sldId="275"/>
            <ac:spMk id="59" creationId="{2913EB48-94F5-98C7-C275-915A1AD4D3EA}"/>
          </ac:spMkLst>
        </pc:spChg>
        <pc:spChg chg="add mod">
          <ac:chgData name="Manith Kumarapeli" userId="afbc1dcc-b0ba-4c4e-9343-8177e6636e50" providerId="ADAL" clId="{1F29E95C-7C14-437F-8A7A-9950754C649D}" dt="2025-05-31T05:36:43.270" v="2793" actId="20577"/>
          <ac:spMkLst>
            <pc:docMk/>
            <pc:sldMk cId="3498794043" sldId="275"/>
            <ac:spMk id="63" creationId="{2D5C8C04-8E47-7D61-F6B1-D7DA00D4477B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82" creationId="{E6F843D8-6568-C01B-A90B-70C7326507BD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90" creationId="{770CC5EF-B96A-9E17-510D-F69CE94ACD5D}"/>
          </ac:spMkLst>
        </pc:spChg>
        <pc:spChg chg="mod">
          <ac:chgData name="Manith Kumarapeli" userId="afbc1dcc-b0ba-4c4e-9343-8177e6636e50" providerId="ADAL" clId="{1F29E95C-7C14-437F-8A7A-9950754C649D}" dt="2025-05-31T05:34:42.082" v="2778" actId="1076"/>
          <ac:spMkLst>
            <pc:docMk/>
            <pc:sldMk cId="3498794043" sldId="275"/>
            <ac:spMk id="92" creationId="{1577FD09-037A-F2FF-ABAA-E2F9F69F5C7B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97" creationId="{539D07F7-5B58-7C5D-26B4-FF1D94A1354C}"/>
          </ac:spMkLst>
        </pc:spChg>
        <pc:spChg chg="del">
          <ac:chgData name="Manith Kumarapeli" userId="afbc1dcc-b0ba-4c4e-9343-8177e6636e50" providerId="ADAL" clId="{1F29E95C-7C14-437F-8A7A-9950754C649D}" dt="2025-05-31T03:44:04.013" v="2329" actId="478"/>
          <ac:spMkLst>
            <pc:docMk/>
            <pc:sldMk cId="3498794043" sldId="275"/>
            <ac:spMk id="99" creationId="{51ED0C92-7DB5-7B28-B30F-EBBF000D606A}"/>
          </ac:spMkLst>
        </pc:spChg>
        <pc:grpChg chg="del">
          <ac:chgData name="Manith Kumarapeli" userId="afbc1dcc-b0ba-4c4e-9343-8177e6636e50" providerId="ADAL" clId="{1F29E95C-7C14-437F-8A7A-9950754C649D}" dt="2025-05-31T03:44:04.013" v="2329" actId="478"/>
          <ac:grpSpMkLst>
            <pc:docMk/>
            <pc:sldMk cId="3498794043" sldId="275"/>
            <ac:grpSpMk id="83" creationId="{2ADB31B6-1B23-374E-3216-85C36A23E8EC}"/>
          </ac:grpSpMkLst>
        </pc:grpChg>
        <pc:picChg chg="del">
          <ac:chgData name="Manith Kumarapeli" userId="afbc1dcc-b0ba-4c4e-9343-8177e6636e50" providerId="ADAL" clId="{1F29E95C-7C14-437F-8A7A-9950754C649D}" dt="2025-05-31T02:59:54.285" v="1791" actId="478"/>
          <ac:picMkLst>
            <pc:docMk/>
            <pc:sldMk cId="3498794043" sldId="275"/>
            <ac:picMk id="10" creationId="{FA80E4BA-B558-4D3D-21CE-F61F2C5FA8CA}"/>
          </ac:picMkLst>
        </pc:picChg>
        <pc:picChg chg="add del mod">
          <ac:chgData name="Manith Kumarapeli" userId="afbc1dcc-b0ba-4c4e-9343-8177e6636e50" providerId="ADAL" clId="{1F29E95C-7C14-437F-8A7A-9950754C649D}" dt="2025-05-31T05:37:36.691" v="2794" actId="478"/>
          <ac:picMkLst>
            <pc:docMk/>
            <pc:sldMk cId="3498794043" sldId="275"/>
            <ac:picMk id="61" creationId="{AC28F55C-EC39-AE30-7A1C-35C488EA4BA9}"/>
          </ac:picMkLst>
        </pc:picChg>
        <pc:picChg chg="add mod">
          <ac:chgData name="Manith Kumarapeli" userId="afbc1dcc-b0ba-4c4e-9343-8177e6636e50" providerId="ADAL" clId="{1F29E95C-7C14-437F-8A7A-9950754C649D}" dt="2025-05-31T05:37:45.134" v="2797" actId="1076"/>
          <ac:picMkLst>
            <pc:docMk/>
            <pc:sldMk cId="3498794043" sldId="275"/>
            <ac:picMk id="65" creationId="{94CE4DC5-32AE-7A68-1C29-11A8A555016E}"/>
          </ac:picMkLst>
        </pc:picChg>
      </pc:sldChg>
      <pc:sldChg chg="addSp delSp modSp add mod setBg">
        <pc:chgData name="Manith Kumarapeli" userId="afbc1dcc-b0ba-4c4e-9343-8177e6636e50" providerId="ADAL" clId="{1F29E95C-7C14-437F-8A7A-9950754C649D}" dt="2025-05-31T05:24:10.203" v="2701" actId="1076"/>
        <pc:sldMkLst>
          <pc:docMk/>
          <pc:sldMk cId="65079573" sldId="276"/>
        </pc:sldMkLst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11" creationId="{4791FD53-AD95-A01A-3180-831C78F441DB}"/>
          </ac:spMkLst>
        </pc:spChg>
        <pc:spChg chg="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16" creationId="{DBD86A82-D529-D561-5476-615C61E3693E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23" creationId="{89D6083C-6D61-6D39-6679-694EC0667EA1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24" creationId="{0B2359B7-FE04-60F9-EF9D-6D42078F5B5F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25" creationId="{8868464E-83F9-47C0-2A0F-AFA196204519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27" creationId="{DF89FECC-A18F-797E-6607-A44E0952DC8E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29" creationId="{06F65709-ABE1-569E-9D54-83B740BA5BC3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38" creationId="{0CB14766-00D1-4962-1550-4477E469B9E2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39" creationId="{72528E10-D4FB-39C5-2B00-B03C14B4DEEE}"/>
          </ac:spMkLst>
        </pc:spChg>
        <pc:spChg chg="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47" creationId="{AC219E59-7DA6-CA37-FCA1-03175CB69106}"/>
          </ac:spMkLst>
        </pc:spChg>
        <pc:spChg chg="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48" creationId="{7ECBD782-A2E6-CB54-7039-9D575FD9B9A6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49" creationId="{5ABC04DA-C832-CDAC-332A-F14EFC75923E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50" creationId="{F03D5EA5-9761-DF8D-A0F7-F14F463A7BD9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51" creationId="{37622B5B-03A8-CFAD-C07C-FF86E0F81E87}"/>
          </ac:spMkLst>
        </pc:spChg>
        <pc:spChg chg="add mod">
          <ac:chgData name="Manith Kumarapeli" userId="afbc1dcc-b0ba-4c4e-9343-8177e6636e50" providerId="ADAL" clId="{1F29E95C-7C14-437F-8A7A-9950754C649D}" dt="2025-05-31T03:45:55.766" v="2344"/>
          <ac:spMkLst>
            <pc:docMk/>
            <pc:sldMk cId="65079573" sldId="276"/>
            <ac:spMk id="57" creationId="{490DC726-C142-522C-9F85-3BC9F00400B3}"/>
          </ac:spMkLst>
        </pc:spChg>
        <pc:spChg chg="add mod">
          <ac:chgData name="Manith Kumarapeli" userId="afbc1dcc-b0ba-4c4e-9343-8177e6636e50" providerId="ADAL" clId="{1F29E95C-7C14-437F-8A7A-9950754C649D}" dt="2025-05-31T05:24:10.203" v="2701" actId="1076"/>
          <ac:spMkLst>
            <pc:docMk/>
            <pc:sldMk cId="65079573" sldId="276"/>
            <ac:spMk id="65" creationId="{A070499B-8BDF-47FB-2366-60D9AE8CCEC9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82" creationId="{EBD6ED87-201E-4EB5-1678-AF3787DAD1D7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90" creationId="{52D0DD04-2D1C-722C-C2C9-A91005482ADF}"/>
          </ac:spMkLst>
        </pc:spChg>
        <pc:spChg chg="mod">
          <ac:chgData name="Manith Kumarapeli" userId="afbc1dcc-b0ba-4c4e-9343-8177e6636e50" providerId="ADAL" clId="{1F29E95C-7C14-437F-8A7A-9950754C649D}" dt="2025-05-31T04:56:39.682" v="2515" actId="1076"/>
          <ac:spMkLst>
            <pc:docMk/>
            <pc:sldMk cId="65079573" sldId="276"/>
            <ac:spMk id="92" creationId="{CA72AA7C-7296-5C6C-B12A-03CF604CA9E7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97" creationId="{58FF8236-92B1-C660-32E3-81BDF83367D8}"/>
          </ac:spMkLst>
        </pc:spChg>
        <pc:spChg chg="del">
          <ac:chgData name="Manith Kumarapeli" userId="afbc1dcc-b0ba-4c4e-9343-8177e6636e50" providerId="ADAL" clId="{1F29E95C-7C14-437F-8A7A-9950754C649D}" dt="2025-05-31T03:45:54.715" v="2343" actId="478"/>
          <ac:spMkLst>
            <pc:docMk/>
            <pc:sldMk cId="65079573" sldId="276"/>
            <ac:spMk id="99" creationId="{BFC79C8A-F4A2-1F18-F106-968F6EFBE37A}"/>
          </ac:spMkLst>
        </pc:spChg>
        <pc:grpChg chg="del">
          <ac:chgData name="Manith Kumarapeli" userId="afbc1dcc-b0ba-4c4e-9343-8177e6636e50" providerId="ADAL" clId="{1F29E95C-7C14-437F-8A7A-9950754C649D}" dt="2025-05-31T03:45:54.715" v="2343" actId="478"/>
          <ac:grpSpMkLst>
            <pc:docMk/>
            <pc:sldMk cId="65079573" sldId="276"/>
            <ac:grpSpMk id="40" creationId="{2A87E6F1-C49B-55F5-18B4-05722A69F07F}"/>
          </ac:grpSpMkLst>
        </pc:grpChg>
        <pc:picChg chg="del">
          <ac:chgData name="Manith Kumarapeli" userId="afbc1dcc-b0ba-4c4e-9343-8177e6636e50" providerId="ADAL" clId="{1F29E95C-7C14-437F-8A7A-9950754C649D}" dt="2025-05-31T02:59:49.225" v="1789" actId="478"/>
          <ac:picMkLst>
            <pc:docMk/>
            <pc:sldMk cId="65079573" sldId="276"/>
            <ac:picMk id="10" creationId="{C639AB2E-FA12-EC1B-956E-FA146A586B8B}"/>
          </ac:picMkLst>
        </pc:picChg>
        <pc:picChg chg="add mod">
          <ac:chgData name="Manith Kumarapeli" userId="afbc1dcc-b0ba-4c4e-9343-8177e6636e50" providerId="ADAL" clId="{1F29E95C-7C14-437F-8A7A-9950754C649D}" dt="2025-05-31T05:23:35.815" v="2668" actId="1076"/>
          <ac:picMkLst>
            <pc:docMk/>
            <pc:sldMk cId="65079573" sldId="276"/>
            <ac:picMk id="59" creationId="{F981913B-4C9A-89BA-ED90-A501503EBEDE}"/>
          </ac:picMkLst>
        </pc:picChg>
        <pc:picChg chg="add del">
          <ac:chgData name="Manith Kumarapeli" userId="afbc1dcc-b0ba-4c4e-9343-8177e6636e50" providerId="ADAL" clId="{1F29E95C-7C14-437F-8A7A-9950754C649D}" dt="2025-05-31T05:18:43.563" v="2661" actId="478"/>
          <ac:picMkLst>
            <pc:docMk/>
            <pc:sldMk cId="65079573" sldId="276"/>
            <ac:picMk id="61" creationId="{8842F49A-8904-1997-3D35-D9B43D36AE08}"/>
          </ac:picMkLst>
        </pc:picChg>
        <pc:picChg chg="add mod">
          <ac:chgData name="Manith Kumarapeli" userId="afbc1dcc-b0ba-4c4e-9343-8177e6636e50" providerId="ADAL" clId="{1F29E95C-7C14-437F-8A7A-9950754C649D}" dt="2025-05-31T05:23:42.257" v="2669" actId="1076"/>
          <ac:picMkLst>
            <pc:docMk/>
            <pc:sldMk cId="65079573" sldId="276"/>
            <ac:picMk id="63" creationId="{962B4D0F-4544-EE6A-AF29-10F519811CEF}"/>
          </ac:picMkLst>
        </pc:picChg>
      </pc:sldChg>
      <pc:sldChg chg="addSp delSp modSp add mod ord setBg">
        <pc:chgData name="Manith Kumarapeli" userId="afbc1dcc-b0ba-4c4e-9343-8177e6636e50" providerId="ADAL" clId="{1F29E95C-7C14-437F-8A7A-9950754C649D}" dt="2025-05-31T05:26:04.323" v="2760" actId="14100"/>
        <pc:sldMkLst>
          <pc:docMk/>
          <pc:sldMk cId="3362024098" sldId="277"/>
        </pc:sldMkLst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7" creationId="{683FB7C0-47E8-771B-700C-9B1173D6D522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23" creationId="{D6544C91-12C9-9A8B-571B-34DEBEA0A64C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24" creationId="{65B12E59-2AF3-AD08-CE07-9B4AE4442787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25" creationId="{87541A88-57FD-1533-1C01-D2C61E746245}"/>
          </ac:spMkLst>
        </pc:spChg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27" creationId="{BEDE9653-DDAA-6451-59C6-33420177EEB2}"/>
          </ac:spMkLst>
        </pc:spChg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30" creationId="{B55451BA-4D4F-93EB-32CA-975A061CD43B}"/>
          </ac:spMkLst>
        </pc:spChg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33" creationId="{A8627C7F-5070-411C-8BF8-5A78A7DECA2A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38" creationId="{B391BFE3-14CB-881A-6E34-C56F045BC2E3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39" creationId="{E4E5B96D-2E83-BC9B-A412-D85EB539A68B}"/>
          </ac:spMkLst>
        </pc:spChg>
        <pc:spChg chg="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42" creationId="{64D09414-1350-748D-3D84-F6DD95E06023}"/>
          </ac:spMkLst>
        </pc:spChg>
        <pc:spChg chg="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47" creationId="{1DB71E27-40C8-DFF7-2F2F-8666334679AF}"/>
          </ac:spMkLst>
        </pc:spChg>
        <pc:spChg chg="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48" creationId="{E81C86E8-9E4D-7108-0BA3-D1875C480636}"/>
          </ac:spMkLst>
        </pc:spChg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49" creationId="{042882DD-6840-7FEB-7B02-919582D14634}"/>
          </ac:spMkLst>
        </pc:spChg>
        <pc:spChg chg="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55" creationId="{4F33648D-E278-818D-F1CB-48B84ACA1A65}"/>
          </ac:spMkLst>
        </pc:spChg>
        <pc:spChg chg="add mod">
          <ac:chgData name="Manith Kumarapeli" userId="afbc1dcc-b0ba-4c4e-9343-8177e6636e50" providerId="ADAL" clId="{1F29E95C-7C14-437F-8A7A-9950754C649D}" dt="2025-05-31T03:45:49.595" v="2342"/>
          <ac:spMkLst>
            <pc:docMk/>
            <pc:sldMk cId="3362024098" sldId="277"/>
            <ac:spMk id="57" creationId="{919F206C-EC93-86B1-0BFF-38DC0AD8B9AD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82" creationId="{777FEEC6-557D-127A-5C0E-71D3767710A5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90" creationId="{9F16FE31-33EA-F194-8DBF-1E2AC67119A2}"/>
          </ac:spMkLst>
        </pc:spChg>
        <pc:spChg chg="mod">
          <ac:chgData name="Manith Kumarapeli" userId="afbc1dcc-b0ba-4c4e-9343-8177e6636e50" providerId="ADAL" clId="{1F29E95C-7C14-437F-8A7A-9950754C649D}" dt="2025-05-31T05:15:26.372" v="2618" actId="1076"/>
          <ac:spMkLst>
            <pc:docMk/>
            <pc:sldMk cId="3362024098" sldId="277"/>
            <ac:spMk id="92" creationId="{AA34BCA4-A80D-771B-2024-9CD94553E484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97" creationId="{375A0628-8338-916A-9E93-0DDF993579DB}"/>
          </ac:spMkLst>
        </pc:spChg>
        <pc:spChg chg="del">
          <ac:chgData name="Manith Kumarapeli" userId="afbc1dcc-b0ba-4c4e-9343-8177e6636e50" providerId="ADAL" clId="{1F29E95C-7C14-437F-8A7A-9950754C649D}" dt="2025-05-31T03:45:48.235" v="2341" actId="478"/>
          <ac:spMkLst>
            <pc:docMk/>
            <pc:sldMk cId="3362024098" sldId="277"/>
            <ac:spMk id="99" creationId="{27C2E20F-FE79-FB40-23E9-8507DBB785F3}"/>
          </ac:spMkLst>
        </pc:spChg>
        <pc:grpChg chg="del">
          <ac:chgData name="Manith Kumarapeli" userId="afbc1dcc-b0ba-4c4e-9343-8177e6636e50" providerId="ADAL" clId="{1F29E95C-7C14-437F-8A7A-9950754C649D}" dt="2025-05-31T03:45:48.235" v="2341" actId="478"/>
          <ac:grpSpMkLst>
            <pc:docMk/>
            <pc:sldMk cId="3362024098" sldId="277"/>
            <ac:grpSpMk id="40" creationId="{94DAD2E7-B7BB-8D4F-B2E1-C84416D14CEC}"/>
          </ac:grpSpMkLst>
        </pc:grpChg>
        <pc:picChg chg="del">
          <ac:chgData name="Manith Kumarapeli" userId="afbc1dcc-b0ba-4c4e-9343-8177e6636e50" providerId="ADAL" clId="{1F29E95C-7C14-437F-8A7A-9950754C649D}" dt="2025-05-31T02:59:51.743" v="1790" actId="478"/>
          <ac:picMkLst>
            <pc:docMk/>
            <pc:sldMk cId="3362024098" sldId="277"/>
            <ac:picMk id="10" creationId="{54530123-DC74-1B88-FA6D-12C540D0B008}"/>
          </ac:picMkLst>
        </pc:picChg>
        <pc:picChg chg="add mod">
          <ac:chgData name="Manith Kumarapeli" userId="afbc1dcc-b0ba-4c4e-9343-8177e6636e50" providerId="ADAL" clId="{1F29E95C-7C14-437F-8A7A-9950754C649D}" dt="2025-05-31T05:15:29.727" v="2619" actId="1076"/>
          <ac:picMkLst>
            <pc:docMk/>
            <pc:sldMk cId="3362024098" sldId="277"/>
            <ac:picMk id="59" creationId="{EDD40DCF-945F-57B4-766F-F5FE4821F2D1}"/>
          </ac:picMkLst>
        </pc:picChg>
        <pc:picChg chg="add mod">
          <ac:chgData name="Manith Kumarapeli" userId="afbc1dcc-b0ba-4c4e-9343-8177e6636e50" providerId="ADAL" clId="{1F29E95C-7C14-437F-8A7A-9950754C649D}" dt="2025-05-31T05:26:04.323" v="2760" actId="14100"/>
          <ac:picMkLst>
            <pc:docMk/>
            <pc:sldMk cId="3362024098" sldId="277"/>
            <ac:picMk id="61" creationId="{6B69809F-AEBD-D01B-ACB8-2B8A6C0683DB}"/>
          </ac:picMkLst>
        </pc:picChg>
      </pc:sldChg>
      <pc:sldChg chg="addSp delSp modSp add mod setBg">
        <pc:chgData name="Manith Kumarapeli" userId="afbc1dcc-b0ba-4c4e-9343-8177e6636e50" providerId="ADAL" clId="{1F29E95C-7C14-437F-8A7A-9950754C649D}" dt="2025-05-31T05:44:49.557" v="2853" actId="20577"/>
        <pc:sldMkLst>
          <pc:docMk/>
          <pc:sldMk cId="1881427803" sldId="278"/>
        </pc:sldMkLst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9" creationId="{A356D877-2D77-6D2A-DFA6-EBF30519E05C}"/>
          </ac:spMkLst>
        </pc:spChg>
        <pc:spChg chg="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18" creationId="{2138715F-79F1-98F7-4743-D25B08B0CFEB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23" creationId="{29CE3F79-7903-FADB-FB09-2DBC841FFB1A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24" creationId="{68471FFB-2166-1D83-5EB1-2F253450CDBA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25" creationId="{25CC2088-AEE6-20CF-4622-685C76A36CDD}"/>
          </ac:spMkLst>
        </pc:spChg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27" creationId="{BFC06FF9-8482-1961-AAC8-165D9B3E7ACD}"/>
          </ac:spMkLst>
        </pc:spChg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30" creationId="{60CA74D6-5CC7-20D8-FCC0-315260C3E974}"/>
          </ac:spMkLst>
        </pc:spChg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33" creationId="{2E983F8C-1BFC-CA0C-4EF7-1E0A9BDA2B50}"/>
          </ac:spMkLst>
        </pc:spChg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34" creationId="{A782FC31-8F93-9199-7FD3-02CE98800452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38" creationId="{A01D827C-DC77-47C2-2019-1E9A6DF3292E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39" creationId="{A2B88E59-180E-6FC7-8BDD-F4159835839A}"/>
          </ac:spMkLst>
        </pc:spChg>
        <pc:spChg chg="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42" creationId="{5CE75776-8DC8-3157-E9B5-A2EFD986D87B}"/>
          </ac:spMkLst>
        </pc:spChg>
        <pc:spChg chg="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47" creationId="{1F7C66CC-CCBA-B22E-2FC9-94806B9E8744}"/>
          </ac:spMkLst>
        </pc:spChg>
        <pc:spChg chg="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54" creationId="{2D057FBF-51F3-75B3-B37A-0714C41C25AA}"/>
          </ac:spMkLst>
        </pc:spChg>
        <pc:spChg chg="add mod">
          <ac:chgData name="Manith Kumarapeli" userId="afbc1dcc-b0ba-4c4e-9343-8177e6636e50" providerId="ADAL" clId="{1F29E95C-7C14-437F-8A7A-9950754C649D}" dt="2025-05-31T03:46:02.630" v="2346"/>
          <ac:spMkLst>
            <pc:docMk/>
            <pc:sldMk cId="1881427803" sldId="278"/>
            <ac:spMk id="57" creationId="{5ED43E64-CCBE-5099-2F52-3F1373350B65}"/>
          </ac:spMkLst>
        </pc:spChg>
        <pc:spChg chg="add mod">
          <ac:chgData name="Manith Kumarapeli" userId="afbc1dcc-b0ba-4c4e-9343-8177e6636e50" providerId="ADAL" clId="{1F29E95C-7C14-437F-8A7A-9950754C649D}" dt="2025-05-31T05:44:49.557" v="2853" actId="20577"/>
          <ac:spMkLst>
            <pc:docMk/>
            <pc:sldMk cId="1881427803" sldId="278"/>
            <ac:spMk id="61" creationId="{1DD42CFC-FF75-E6B3-E82A-50C3A479C517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82" creationId="{0CC0B443-194D-2159-A691-4DEB40C74F45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90" creationId="{D228D945-ABE5-4033-2E73-507E64D620CF}"/>
          </ac:spMkLst>
        </pc:spChg>
        <pc:spChg chg="mod">
          <ac:chgData name="Manith Kumarapeli" userId="afbc1dcc-b0ba-4c4e-9343-8177e6636e50" providerId="ADAL" clId="{1F29E95C-7C14-437F-8A7A-9950754C649D}" dt="2025-05-31T03:02:16.713" v="1902" actId="1076"/>
          <ac:spMkLst>
            <pc:docMk/>
            <pc:sldMk cId="1881427803" sldId="278"/>
            <ac:spMk id="92" creationId="{8A04F769-F19A-90E0-9636-FB0635009C41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97" creationId="{5618EA0F-D6A7-6479-96B3-5D19FE206780}"/>
          </ac:spMkLst>
        </pc:spChg>
        <pc:spChg chg="del">
          <ac:chgData name="Manith Kumarapeli" userId="afbc1dcc-b0ba-4c4e-9343-8177e6636e50" providerId="ADAL" clId="{1F29E95C-7C14-437F-8A7A-9950754C649D}" dt="2025-05-31T03:46:01.207" v="2345" actId="478"/>
          <ac:spMkLst>
            <pc:docMk/>
            <pc:sldMk cId="1881427803" sldId="278"/>
            <ac:spMk id="99" creationId="{E39B8D1F-8B4B-AFCD-E5B9-81D07CB94AB0}"/>
          </ac:spMkLst>
        </pc:spChg>
        <pc:grpChg chg="del">
          <ac:chgData name="Manith Kumarapeli" userId="afbc1dcc-b0ba-4c4e-9343-8177e6636e50" providerId="ADAL" clId="{1F29E95C-7C14-437F-8A7A-9950754C649D}" dt="2025-05-31T03:46:01.207" v="2345" actId="478"/>
          <ac:grpSpMkLst>
            <pc:docMk/>
            <pc:sldMk cId="1881427803" sldId="278"/>
            <ac:grpSpMk id="83" creationId="{99CC2F2B-BE51-2FA0-5B13-BD04D7FF3C76}"/>
          </ac:grpSpMkLst>
        </pc:grpChg>
        <pc:picChg chg="del">
          <ac:chgData name="Manith Kumarapeli" userId="afbc1dcc-b0ba-4c4e-9343-8177e6636e50" providerId="ADAL" clId="{1F29E95C-7C14-437F-8A7A-9950754C649D}" dt="2025-05-31T02:59:46.587" v="1788" actId="478"/>
          <ac:picMkLst>
            <pc:docMk/>
            <pc:sldMk cId="1881427803" sldId="278"/>
            <ac:picMk id="10" creationId="{EF97054E-A6E5-7156-56EF-4B4E49728CD6}"/>
          </ac:picMkLst>
        </pc:picChg>
        <pc:picChg chg="add mod">
          <ac:chgData name="Manith Kumarapeli" userId="afbc1dcc-b0ba-4c4e-9343-8177e6636e50" providerId="ADAL" clId="{1F29E95C-7C14-437F-8A7A-9950754C649D}" dt="2025-05-31T05:44:30.834" v="2813" actId="1076"/>
          <ac:picMkLst>
            <pc:docMk/>
            <pc:sldMk cId="1881427803" sldId="278"/>
            <ac:picMk id="59" creationId="{2A8A3FA9-1DB0-AC61-6AC1-AF19E5226A7A}"/>
          </ac:picMkLst>
        </pc:picChg>
      </pc:sldChg>
      <pc:sldChg chg="addSp delSp modSp add mod setBg">
        <pc:chgData name="Manith Kumarapeli" userId="afbc1dcc-b0ba-4c4e-9343-8177e6636e50" providerId="ADAL" clId="{1F29E95C-7C14-437F-8A7A-9950754C649D}" dt="2025-05-31T04:52:20.949" v="2386" actId="1076"/>
        <pc:sldMkLst>
          <pc:docMk/>
          <pc:sldMk cId="292727309" sldId="279"/>
        </pc:sldMkLst>
        <pc:spChg chg="mod">
          <ac:chgData name="Manith Kumarapeli" userId="afbc1dcc-b0ba-4c4e-9343-8177e6636e50" providerId="ADAL" clId="{1F29E95C-7C14-437F-8A7A-9950754C649D}" dt="2025-05-31T04:52:20.949" v="2386" actId="1076"/>
          <ac:spMkLst>
            <pc:docMk/>
            <pc:sldMk cId="292727309" sldId="279"/>
            <ac:spMk id="2" creationId="{37D80C7F-54F0-F968-2CE8-1B45C90FB2EB}"/>
          </ac:spMkLst>
        </pc:spChg>
        <pc:spChg chg="add 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3" creationId="{BDEC1E58-BECD-CD6D-F423-05C5955B91B5}"/>
          </ac:spMkLst>
        </pc:spChg>
        <pc:spChg chg="mod">
          <ac:chgData name="Manith Kumarapeli" userId="afbc1dcc-b0ba-4c4e-9343-8177e6636e50" providerId="ADAL" clId="{1F29E95C-7C14-437F-8A7A-9950754C649D}" dt="2025-05-31T03:35:08.780" v="2277" actId="207"/>
          <ac:spMkLst>
            <pc:docMk/>
            <pc:sldMk cId="292727309" sldId="279"/>
            <ac:spMk id="7" creationId="{ACDA5E11-04F1-73DF-EC79-7C5EA13BFAA9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9" creationId="{A810D9C8-FFAD-2991-3FA4-70A5A73DA902}"/>
          </ac:spMkLst>
        </pc:spChg>
        <pc:spChg chg="add del mod">
          <ac:chgData name="Manith Kumarapeli" userId="afbc1dcc-b0ba-4c4e-9343-8177e6636e50" providerId="ADAL" clId="{1F29E95C-7C14-437F-8A7A-9950754C649D}" dt="2025-05-31T03:32:45.821" v="2263" actId="478"/>
          <ac:spMkLst>
            <pc:docMk/>
            <pc:sldMk cId="292727309" sldId="279"/>
            <ac:spMk id="10" creationId="{C042FDB2-7F05-6A6A-66D7-2BCFF1CE972F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1" creationId="{29080C5D-9AC7-4A82-8CEC-692B83AFBBF3}"/>
          </ac:spMkLst>
        </pc:spChg>
        <pc:spChg chg="del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3" creationId="{3BA92345-1619-3DD4-2153-AF53E982D7F8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5" creationId="{5B9F379A-DF01-F086-3917-1F8A224FDE61}"/>
          </ac:spMkLst>
        </pc:spChg>
        <pc:spChg chg="del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6" creationId="{03CDF688-27D1-B655-59B1-EA07C21E4743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7" creationId="{5C51231F-06B3-A1D3-1DCD-D3BD5D243864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18" creationId="{F966E623-40BC-E60A-8675-2333E244F096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19" creationId="{9B973DD6-ADAA-3ACB-3427-A6D83354AEC9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21" creationId="{0BEB97F4-E3D3-01FC-135F-9EFDEA3C247C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22" creationId="{3B0A5976-42CB-DD3E-7D97-4E2D1196C1C5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23" creationId="{329B7375-1A4D-22DF-6CB5-045D07030D73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24" creationId="{57AB9669-8C8C-2CEE-6159-0194F1E68042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25" creationId="{FA3A2984-69C0-D203-347D-8FBBADD241FA}"/>
          </ac:spMkLst>
        </pc:spChg>
        <pc:spChg chg="del mod">
          <ac:chgData name="Manith Kumarapeli" userId="afbc1dcc-b0ba-4c4e-9343-8177e6636e50" providerId="ADAL" clId="{1F29E95C-7C14-437F-8A7A-9950754C649D}" dt="2025-05-31T03:36:23.876" v="2279" actId="478"/>
          <ac:spMkLst>
            <pc:docMk/>
            <pc:sldMk cId="292727309" sldId="279"/>
            <ac:spMk id="26" creationId="{4C9299EE-712F-9C03-49B6-A03A5B669AEB}"/>
          </ac:spMkLst>
        </pc:spChg>
        <pc:spChg chg="del mod">
          <ac:chgData name="Manith Kumarapeli" userId="afbc1dcc-b0ba-4c4e-9343-8177e6636e50" providerId="ADAL" clId="{1F29E95C-7C14-437F-8A7A-9950754C649D}" dt="2025-05-31T03:34:42.836" v="2275" actId="478"/>
          <ac:spMkLst>
            <pc:docMk/>
            <pc:sldMk cId="292727309" sldId="279"/>
            <ac:spMk id="35" creationId="{E427E0A6-0D6B-5BD4-F428-BA412B5F7B7B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36" creationId="{60C6B224-AC61-6A06-524F-A3BE3A2D6DD7}"/>
          </ac:spMkLst>
        </pc:spChg>
        <pc:spChg chg="add 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39" creationId="{468512F6-A0F2-CCE3-7BEA-FAEC1F75B023}"/>
          </ac:spMkLst>
        </pc:spChg>
        <pc:spChg chg="mod">
          <ac:chgData name="Manith Kumarapeli" userId="afbc1dcc-b0ba-4c4e-9343-8177e6636e50" providerId="ADAL" clId="{1F29E95C-7C14-437F-8A7A-9950754C649D}" dt="2025-05-31T03:30:03.713" v="2242" actId="1076"/>
          <ac:spMkLst>
            <pc:docMk/>
            <pc:sldMk cId="292727309" sldId="279"/>
            <ac:spMk id="45" creationId="{ED741440-E4CD-9C67-DFD5-7D269F5CF252}"/>
          </ac:spMkLst>
        </pc:spChg>
        <pc:spChg chg="mod">
          <ac:chgData name="Manith Kumarapeli" userId="afbc1dcc-b0ba-4c4e-9343-8177e6636e50" providerId="ADAL" clId="{1F29E95C-7C14-437F-8A7A-9950754C649D}" dt="2025-05-31T03:30:16.184" v="2243" actId="1076"/>
          <ac:spMkLst>
            <pc:docMk/>
            <pc:sldMk cId="292727309" sldId="279"/>
            <ac:spMk id="46" creationId="{4D8A9339-3D10-48E7-CF3D-10E487BF6EC6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51" creationId="{88DD6685-7F88-67EC-BEBF-48B6C2379C65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52" creationId="{F916CA3E-40BA-01E6-05C9-80356234D017}"/>
          </ac:spMkLst>
        </pc:spChg>
        <pc:spChg chg="mod">
          <ac:chgData name="Manith Kumarapeli" userId="afbc1dcc-b0ba-4c4e-9343-8177e6636e50" providerId="ADAL" clId="{1F29E95C-7C14-437F-8A7A-9950754C649D}" dt="2025-05-31T03:29:51.093" v="2239" actId="1076"/>
          <ac:spMkLst>
            <pc:docMk/>
            <pc:sldMk cId="292727309" sldId="279"/>
            <ac:spMk id="55" creationId="{930CEE7F-F103-01AD-EFFF-03AB419A6E4B}"/>
          </ac:spMkLst>
        </pc:spChg>
        <pc:spChg chg="add 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57" creationId="{C21FE221-E7A7-AA25-FF73-9582F4EE0133}"/>
          </ac:spMkLst>
        </pc:spChg>
        <pc:spChg chg="mod">
          <ac:chgData name="Manith Kumarapeli" userId="afbc1dcc-b0ba-4c4e-9343-8177e6636e50" providerId="ADAL" clId="{1F29E95C-7C14-437F-8A7A-9950754C649D}" dt="2025-05-31T03:32:23.474" v="2260" actId="207"/>
          <ac:spMkLst>
            <pc:docMk/>
            <pc:sldMk cId="292727309" sldId="279"/>
            <ac:spMk id="58" creationId="{953DF34F-551C-37C8-C5A8-9D617A084F37}"/>
          </ac:spMkLst>
        </pc:spChg>
        <pc:spChg chg="add 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61" creationId="{E075D323-BC9B-9764-2D6C-E4EA19F35AED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72" creationId="{77718CFB-4956-A71B-0033-94D0853F5033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73" creationId="{D987D1DE-F756-8B65-A250-43B3AEEC3D6F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76" creationId="{A7DAA2B1-A40D-6209-14BA-A69A38CAFD96}"/>
          </ac:spMkLst>
        </pc:spChg>
        <pc:spChg chg="mod">
          <ac:chgData name="Manith Kumarapeli" userId="afbc1dcc-b0ba-4c4e-9343-8177e6636e50" providerId="ADAL" clId="{1F29E95C-7C14-437F-8A7A-9950754C649D}" dt="2025-05-31T03:34:57.214" v="2276"/>
          <ac:spMkLst>
            <pc:docMk/>
            <pc:sldMk cId="292727309" sldId="279"/>
            <ac:spMk id="77" creationId="{95B4EF0F-4CA7-C924-5E82-C7FCE5277235}"/>
          </ac:spMkLst>
        </pc:spChg>
        <pc:spChg chg="mod">
          <ac:chgData name="Manith Kumarapeli" userId="afbc1dcc-b0ba-4c4e-9343-8177e6636e50" providerId="ADAL" clId="{1F29E95C-7C14-437F-8A7A-9950754C649D}" dt="2025-05-31T03:36:19.897" v="2278" actId="207"/>
          <ac:spMkLst>
            <pc:docMk/>
            <pc:sldMk cId="292727309" sldId="279"/>
            <ac:spMk id="78" creationId="{96127A25-3D7D-9D08-0456-0FA808377908}"/>
          </ac:spMkLst>
        </pc:spChg>
        <pc:spChg chg="add mod">
          <ac:chgData name="Manith Kumarapeli" userId="afbc1dcc-b0ba-4c4e-9343-8177e6636e50" providerId="ADAL" clId="{1F29E95C-7C14-437F-8A7A-9950754C649D}" dt="2025-05-31T03:36:45.371" v="2281" actId="1076"/>
          <ac:spMkLst>
            <pc:docMk/>
            <pc:sldMk cId="292727309" sldId="279"/>
            <ac:spMk id="80" creationId="{BF327C5E-38B8-FD40-1008-B590C0F45809}"/>
          </ac:spMkLst>
        </pc:spChg>
        <pc:spChg chg="add del mod">
          <ac:chgData name="Manith Kumarapeli" userId="afbc1dcc-b0ba-4c4e-9343-8177e6636e50" providerId="ADAL" clId="{1F29E95C-7C14-437F-8A7A-9950754C649D}" dt="2025-05-31T04:52:02.325" v="2384"/>
          <ac:spMkLst>
            <pc:docMk/>
            <pc:sldMk cId="292727309" sldId="279"/>
            <ac:spMk id="81" creationId="{237C896E-49E7-A072-DBD2-859A819DF903}"/>
          </ac:spMkLst>
        </pc:spChg>
        <pc:spChg chg="add mod">
          <ac:chgData name="Manith Kumarapeli" userId="afbc1dcc-b0ba-4c4e-9343-8177e6636e50" providerId="ADAL" clId="{1F29E95C-7C14-437F-8A7A-9950754C649D}" dt="2025-05-31T04:51:17.688" v="2374"/>
          <ac:spMkLst>
            <pc:docMk/>
            <pc:sldMk cId="292727309" sldId="279"/>
            <ac:spMk id="82" creationId="{C8C35F7B-0730-86E6-3BC8-9DE78E592AEF}"/>
          </ac:spMkLst>
        </pc:spChg>
        <pc:spChg chg="mod">
          <ac:chgData name="Manith Kumarapeli" userId="afbc1dcc-b0ba-4c4e-9343-8177e6636e50" providerId="ADAL" clId="{1F29E95C-7C14-437F-8A7A-9950754C649D}" dt="2025-05-31T04:52:10.417" v="2385" actId="1076"/>
          <ac:spMkLst>
            <pc:docMk/>
            <pc:sldMk cId="292727309" sldId="279"/>
            <ac:spMk id="92" creationId="{B05038B8-4DB7-89AF-0C29-84E24E88E3B6}"/>
          </ac:spMkLst>
        </pc:spChg>
        <pc:grpChg chg="mod">
          <ac:chgData name="Manith Kumarapeli" userId="afbc1dcc-b0ba-4c4e-9343-8177e6636e50" providerId="ADAL" clId="{1F29E95C-7C14-437F-8A7A-9950754C649D}" dt="2025-05-31T03:33:18.126" v="2266" actId="1076"/>
          <ac:grpSpMkLst>
            <pc:docMk/>
            <pc:sldMk cId="292727309" sldId="279"/>
            <ac:grpSpMk id="42" creationId="{FCAAC73C-D620-1359-32B3-34ACF9D060AB}"/>
          </ac:grpSpMkLst>
        </pc:grpChg>
        <pc:cxnChg chg="mod">
          <ac:chgData name="Manith Kumarapeli" userId="afbc1dcc-b0ba-4c4e-9343-8177e6636e50" providerId="ADAL" clId="{1F29E95C-7C14-437F-8A7A-9950754C649D}" dt="2025-05-31T03:29:56.441" v="2240" actId="1076"/>
          <ac:cxnSpMkLst>
            <pc:docMk/>
            <pc:sldMk cId="292727309" sldId="279"/>
            <ac:cxnSpMk id="38" creationId="{2748E8DC-060F-0282-7F30-C2CFB72433D4}"/>
          </ac:cxnSpMkLst>
        </pc:cxnChg>
      </pc:sldChg>
    </pc:docChg>
  </pc:docChgLst>
  <pc:docChgLst>
    <pc:chgData name="Manith Kumarapeli" userId="S::manith.kumarapeli@du.edu::afbc1dcc-b0ba-4c4e-9343-8177e6636e50" providerId="AD" clId="Web-{28FD0AE2-EF42-0D05-9C15-614CA180F9AA}"/>
    <pc:docChg chg="modSld">
      <pc:chgData name="Manith Kumarapeli" userId="S::manith.kumarapeli@du.edu::afbc1dcc-b0ba-4c4e-9343-8177e6636e50" providerId="AD" clId="Web-{28FD0AE2-EF42-0D05-9C15-614CA180F9AA}" dt="2025-05-05T20:53:37.994" v="2" actId="20577"/>
      <pc:docMkLst>
        <pc:docMk/>
      </pc:docMkLst>
      <pc:sldChg chg="modSp">
        <pc:chgData name="Manith Kumarapeli" userId="S::manith.kumarapeli@du.edu::afbc1dcc-b0ba-4c4e-9343-8177e6636e50" providerId="AD" clId="Web-{28FD0AE2-EF42-0D05-9C15-614CA180F9AA}" dt="2025-05-05T20:53:37.994" v="2" actId="20577"/>
        <pc:sldMkLst>
          <pc:docMk/>
          <pc:sldMk cId="456502387" sldId="262"/>
        </pc:sldMkLst>
        <pc:spChg chg="mod">
          <ac:chgData name="Manith Kumarapeli" userId="S::manith.kumarapeli@du.edu::afbc1dcc-b0ba-4c4e-9343-8177e6636e50" providerId="AD" clId="Web-{28FD0AE2-EF42-0D05-9C15-614CA180F9AA}" dt="2025-05-05T20:53:37.994" v="2" actId="20577"/>
          <ac:spMkLst>
            <pc:docMk/>
            <pc:sldMk cId="456502387" sldId="262"/>
            <ac:spMk id="92" creationId="{232C2ADA-8B7B-4990-FB78-B27C9A79E87E}"/>
          </ac:spMkLst>
        </pc:spChg>
      </pc:sldChg>
    </pc:docChg>
  </pc:docChgLst>
  <pc:docChgLst>
    <pc:chgData name="Manith Kumarapeli" userId="S::manith.kumarapeli@du.edu::afbc1dcc-b0ba-4c4e-9343-8177e6636e50" providerId="AD" clId="Web-{EDCBDADB-A709-C572-A158-6938919923BD}"/>
    <pc:docChg chg="modSld">
      <pc:chgData name="Manith Kumarapeli" userId="S::manith.kumarapeli@du.edu::afbc1dcc-b0ba-4c4e-9343-8177e6636e50" providerId="AD" clId="Web-{EDCBDADB-A709-C572-A158-6938919923BD}" dt="2025-05-04T20:31:10.771" v="2" actId="1076"/>
      <pc:docMkLst>
        <pc:docMk/>
      </pc:docMkLst>
      <pc:sldChg chg="modSp">
        <pc:chgData name="Manith Kumarapeli" userId="S::manith.kumarapeli@du.edu::afbc1dcc-b0ba-4c4e-9343-8177e6636e50" providerId="AD" clId="Web-{EDCBDADB-A709-C572-A158-6938919923BD}" dt="2025-05-04T20:31:10.771" v="2" actId="1076"/>
        <pc:sldMkLst>
          <pc:docMk/>
          <pc:sldMk cId="41899211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08AC-6211-488E-8015-34003DB509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C749B-7477-4C8B-8B9A-83435F27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E33A-A91B-572C-0A5F-22068417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45C02-BE6B-1CF7-9832-930EC8E24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016AC-F427-5B6B-DC4D-8F77166DE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6FCD-6D56-077E-5FA5-CE51576CC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1207-DAD4-F384-81F6-F6E66610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F127D-AEE7-CB67-8067-BBAC9DA6E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54D468-B3A3-F9A7-260B-C47898086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7CD45-2E4E-FAF2-9037-D08678862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201E-C86D-D9EE-D6D0-A45A0D4AF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AA1A1-DAFE-D20C-5301-95F6D9D35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2521A-51B3-92E7-C037-7D3B65682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6863-0BFA-A599-F7D8-97E62E9BF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2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F4A3-4738-39C7-6F6D-39A4BB39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DF0C6-4209-C43E-D56B-FFB73961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3CEA-CD38-A231-C186-58B46C1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86EE-014F-28FD-7CF4-310E6038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C4B6-6611-D908-7AD4-F0D0732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7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EAA9D-6184-80F0-3CF1-62B1CDDA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BC88A-0B79-F670-2036-2C93CDA6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3E6F-CA88-DC54-2349-240DFFC0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E5E54B-718B-F3AA-01FE-E9B970972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440" y="5873860"/>
            <a:ext cx="801145" cy="801145"/>
          </a:xfrm>
          <a:custGeom>
            <a:avLst/>
            <a:gdLst>
              <a:gd name="connsiteX0" fmla="*/ 0 w 801145"/>
              <a:gd name="connsiteY0" fmla="*/ 0 h 801145"/>
              <a:gd name="connsiteX1" fmla="*/ 801145 w 801145"/>
              <a:gd name="connsiteY1" fmla="*/ 0 h 801145"/>
              <a:gd name="connsiteX2" fmla="*/ 801145 w 801145"/>
              <a:gd name="connsiteY2" fmla="*/ 801145 h 801145"/>
              <a:gd name="connsiteX3" fmla="*/ 0 w 801145"/>
              <a:gd name="connsiteY3" fmla="*/ 801145 h 80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145" h="801145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6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37A15C-9FEA-0991-2A48-1BB829355A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29994" y="1752776"/>
            <a:ext cx="1939605" cy="1939605"/>
          </a:xfrm>
          <a:custGeom>
            <a:avLst/>
            <a:gdLst>
              <a:gd name="connsiteX0" fmla="*/ 134518 w 1939605"/>
              <a:gd name="connsiteY0" fmla="*/ 0 h 1939605"/>
              <a:gd name="connsiteX1" fmla="*/ 1805087 w 1939605"/>
              <a:gd name="connsiteY1" fmla="*/ 0 h 1939605"/>
              <a:gd name="connsiteX2" fmla="*/ 1939605 w 1939605"/>
              <a:gd name="connsiteY2" fmla="*/ 134518 h 1939605"/>
              <a:gd name="connsiteX3" fmla="*/ 1939605 w 1939605"/>
              <a:gd name="connsiteY3" fmla="*/ 1805088 h 1939605"/>
              <a:gd name="connsiteX4" fmla="*/ 1805087 w 1939605"/>
              <a:gd name="connsiteY4" fmla="*/ 1939605 h 1939605"/>
              <a:gd name="connsiteX5" fmla="*/ 134518 w 1939605"/>
              <a:gd name="connsiteY5" fmla="*/ 1939605 h 1939605"/>
              <a:gd name="connsiteX6" fmla="*/ 0 w 1939605"/>
              <a:gd name="connsiteY6" fmla="*/ 1805088 h 1939605"/>
              <a:gd name="connsiteX7" fmla="*/ 0 w 1939605"/>
              <a:gd name="connsiteY7" fmla="*/ 134518 h 1939605"/>
              <a:gd name="connsiteX8" fmla="*/ 134518 w 1939605"/>
              <a:gd name="connsiteY8" fmla="*/ 0 h 193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605" h="1939605">
                <a:moveTo>
                  <a:pt x="134518" y="0"/>
                </a:moveTo>
                <a:lnTo>
                  <a:pt x="1805087" y="0"/>
                </a:lnTo>
                <a:cubicBezTo>
                  <a:pt x="1879379" y="0"/>
                  <a:pt x="1939605" y="60226"/>
                  <a:pt x="1939605" y="134518"/>
                </a:cubicBezTo>
                <a:lnTo>
                  <a:pt x="1939605" y="1805088"/>
                </a:lnTo>
                <a:cubicBezTo>
                  <a:pt x="1939605" y="1879380"/>
                  <a:pt x="1879379" y="1939605"/>
                  <a:pt x="1805087" y="1939605"/>
                </a:cubicBezTo>
                <a:lnTo>
                  <a:pt x="134518" y="1939605"/>
                </a:lnTo>
                <a:cubicBezTo>
                  <a:pt x="60226" y="1939605"/>
                  <a:pt x="0" y="1879380"/>
                  <a:pt x="0" y="1805088"/>
                </a:cubicBezTo>
                <a:lnTo>
                  <a:pt x="0" y="134518"/>
                </a:lnTo>
                <a:cubicBezTo>
                  <a:pt x="0" y="60226"/>
                  <a:pt x="60226" y="0"/>
                  <a:pt x="1345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86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8D12C6-C78A-78B0-7402-251995E7B8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19" y="2829557"/>
            <a:ext cx="2493163" cy="3133078"/>
          </a:xfrm>
          <a:custGeom>
            <a:avLst/>
            <a:gdLst>
              <a:gd name="connsiteX0" fmla="*/ 163751 w 2493163"/>
              <a:gd name="connsiteY0" fmla="*/ 0 h 3133078"/>
              <a:gd name="connsiteX1" fmla="*/ 2329412 w 2493163"/>
              <a:gd name="connsiteY1" fmla="*/ 0 h 3133078"/>
              <a:gd name="connsiteX2" fmla="*/ 2493163 w 2493163"/>
              <a:gd name="connsiteY2" fmla="*/ 163751 h 3133078"/>
              <a:gd name="connsiteX3" fmla="*/ 2493163 w 2493163"/>
              <a:gd name="connsiteY3" fmla="*/ 2969327 h 3133078"/>
              <a:gd name="connsiteX4" fmla="*/ 2329412 w 2493163"/>
              <a:gd name="connsiteY4" fmla="*/ 3133078 h 3133078"/>
              <a:gd name="connsiteX5" fmla="*/ 163751 w 2493163"/>
              <a:gd name="connsiteY5" fmla="*/ 3133078 h 3133078"/>
              <a:gd name="connsiteX6" fmla="*/ 0 w 2493163"/>
              <a:gd name="connsiteY6" fmla="*/ 2969327 h 3133078"/>
              <a:gd name="connsiteX7" fmla="*/ 0 w 2493163"/>
              <a:gd name="connsiteY7" fmla="*/ 163751 h 3133078"/>
              <a:gd name="connsiteX8" fmla="*/ 163751 w 2493163"/>
              <a:gd name="connsiteY8" fmla="*/ 0 h 31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163" h="3133078">
                <a:moveTo>
                  <a:pt x="163751" y="0"/>
                </a:moveTo>
                <a:lnTo>
                  <a:pt x="2329412" y="0"/>
                </a:lnTo>
                <a:cubicBezTo>
                  <a:pt x="2419849" y="0"/>
                  <a:pt x="2493163" y="73314"/>
                  <a:pt x="2493163" y="163751"/>
                </a:cubicBezTo>
                <a:lnTo>
                  <a:pt x="2493163" y="2969327"/>
                </a:lnTo>
                <a:cubicBezTo>
                  <a:pt x="2493163" y="3059764"/>
                  <a:pt x="2419849" y="3133078"/>
                  <a:pt x="2329412" y="3133078"/>
                </a:cubicBezTo>
                <a:lnTo>
                  <a:pt x="163751" y="3133078"/>
                </a:lnTo>
                <a:cubicBezTo>
                  <a:pt x="73314" y="3133078"/>
                  <a:pt x="0" y="3059764"/>
                  <a:pt x="0" y="2969327"/>
                </a:cubicBezTo>
                <a:lnTo>
                  <a:pt x="0" y="163751"/>
                </a:lnTo>
                <a:cubicBezTo>
                  <a:pt x="0" y="73314"/>
                  <a:pt x="73314" y="0"/>
                  <a:pt x="1637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9197C2-4F86-535A-366D-9C84050E89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898462"/>
            <a:ext cx="3123409" cy="1978417"/>
          </a:xfrm>
          <a:custGeom>
            <a:avLst/>
            <a:gdLst>
              <a:gd name="connsiteX0" fmla="*/ 129942 w 3123409"/>
              <a:gd name="connsiteY0" fmla="*/ 0 h 1978417"/>
              <a:gd name="connsiteX1" fmla="*/ 2993467 w 3123409"/>
              <a:gd name="connsiteY1" fmla="*/ 0 h 1978417"/>
              <a:gd name="connsiteX2" fmla="*/ 3123409 w 3123409"/>
              <a:gd name="connsiteY2" fmla="*/ 129942 h 1978417"/>
              <a:gd name="connsiteX3" fmla="*/ 3123409 w 3123409"/>
              <a:gd name="connsiteY3" fmla="*/ 1848475 h 1978417"/>
              <a:gd name="connsiteX4" fmla="*/ 2993467 w 3123409"/>
              <a:gd name="connsiteY4" fmla="*/ 1978417 h 1978417"/>
              <a:gd name="connsiteX5" fmla="*/ 129942 w 3123409"/>
              <a:gd name="connsiteY5" fmla="*/ 1978417 h 1978417"/>
              <a:gd name="connsiteX6" fmla="*/ 0 w 3123409"/>
              <a:gd name="connsiteY6" fmla="*/ 1848475 h 1978417"/>
              <a:gd name="connsiteX7" fmla="*/ 0 w 3123409"/>
              <a:gd name="connsiteY7" fmla="*/ 129942 h 1978417"/>
              <a:gd name="connsiteX8" fmla="*/ 129942 w 3123409"/>
              <a:gd name="connsiteY8" fmla="*/ 0 h 19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3409" h="1978417">
                <a:moveTo>
                  <a:pt x="129942" y="0"/>
                </a:moveTo>
                <a:lnTo>
                  <a:pt x="2993467" y="0"/>
                </a:lnTo>
                <a:cubicBezTo>
                  <a:pt x="3065233" y="0"/>
                  <a:pt x="3123409" y="58177"/>
                  <a:pt x="3123409" y="129942"/>
                </a:cubicBezTo>
                <a:lnTo>
                  <a:pt x="3123409" y="1848475"/>
                </a:lnTo>
                <a:cubicBezTo>
                  <a:pt x="3123409" y="1920240"/>
                  <a:pt x="3065233" y="1978417"/>
                  <a:pt x="2993467" y="1978417"/>
                </a:cubicBezTo>
                <a:lnTo>
                  <a:pt x="129942" y="1978417"/>
                </a:lnTo>
                <a:cubicBezTo>
                  <a:pt x="58177" y="1978417"/>
                  <a:pt x="0" y="1920240"/>
                  <a:pt x="0" y="1848475"/>
                </a:cubicBezTo>
                <a:lnTo>
                  <a:pt x="0" y="129942"/>
                </a:lnTo>
                <a:cubicBezTo>
                  <a:pt x="0" y="58177"/>
                  <a:pt x="58177" y="0"/>
                  <a:pt x="1299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F158EB-4F70-74BD-529E-B106522521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4192003"/>
            <a:ext cx="3123409" cy="1758895"/>
          </a:xfrm>
          <a:custGeom>
            <a:avLst/>
            <a:gdLst>
              <a:gd name="connsiteX0" fmla="*/ 115524 w 3123409"/>
              <a:gd name="connsiteY0" fmla="*/ 0 h 1758895"/>
              <a:gd name="connsiteX1" fmla="*/ 3007885 w 3123409"/>
              <a:gd name="connsiteY1" fmla="*/ 0 h 1758895"/>
              <a:gd name="connsiteX2" fmla="*/ 3123409 w 3123409"/>
              <a:gd name="connsiteY2" fmla="*/ 115524 h 1758895"/>
              <a:gd name="connsiteX3" fmla="*/ 3123409 w 3123409"/>
              <a:gd name="connsiteY3" fmla="*/ 1643371 h 1758895"/>
              <a:gd name="connsiteX4" fmla="*/ 3007885 w 3123409"/>
              <a:gd name="connsiteY4" fmla="*/ 1758895 h 1758895"/>
              <a:gd name="connsiteX5" fmla="*/ 115524 w 3123409"/>
              <a:gd name="connsiteY5" fmla="*/ 1758895 h 1758895"/>
              <a:gd name="connsiteX6" fmla="*/ 0 w 3123409"/>
              <a:gd name="connsiteY6" fmla="*/ 1643371 h 1758895"/>
              <a:gd name="connsiteX7" fmla="*/ 0 w 3123409"/>
              <a:gd name="connsiteY7" fmla="*/ 115524 h 1758895"/>
              <a:gd name="connsiteX8" fmla="*/ 115524 w 3123409"/>
              <a:gd name="connsiteY8" fmla="*/ 0 h 175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3409" h="1758895">
                <a:moveTo>
                  <a:pt x="115524" y="0"/>
                </a:moveTo>
                <a:lnTo>
                  <a:pt x="3007885" y="0"/>
                </a:lnTo>
                <a:cubicBezTo>
                  <a:pt x="3071687" y="0"/>
                  <a:pt x="3123409" y="51722"/>
                  <a:pt x="3123409" y="115524"/>
                </a:cubicBezTo>
                <a:lnTo>
                  <a:pt x="3123409" y="1643371"/>
                </a:lnTo>
                <a:cubicBezTo>
                  <a:pt x="3123409" y="1707173"/>
                  <a:pt x="3071687" y="1758895"/>
                  <a:pt x="3007885" y="1758895"/>
                </a:cubicBezTo>
                <a:lnTo>
                  <a:pt x="115524" y="1758895"/>
                </a:lnTo>
                <a:cubicBezTo>
                  <a:pt x="51722" y="1758895"/>
                  <a:pt x="0" y="1707173"/>
                  <a:pt x="0" y="1643371"/>
                </a:cubicBezTo>
                <a:lnTo>
                  <a:pt x="0" y="115524"/>
                </a:lnTo>
                <a:cubicBezTo>
                  <a:pt x="0" y="51722"/>
                  <a:pt x="51722" y="0"/>
                  <a:pt x="1155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2E0330-0FF7-CE2C-010A-0EA00DC59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4529" y="1898462"/>
            <a:ext cx="2249488" cy="4064174"/>
          </a:xfrm>
          <a:custGeom>
            <a:avLst/>
            <a:gdLst>
              <a:gd name="connsiteX0" fmla="*/ 147746 w 2249488"/>
              <a:gd name="connsiteY0" fmla="*/ 0 h 4064174"/>
              <a:gd name="connsiteX1" fmla="*/ 2101742 w 2249488"/>
              <a:gd name="connsiteY1" fmla="*/ 0 h 4064174"/>
              <a:gd name="connsiteX2" fmla="*/ 2249488 w 2249488"/>
              <a:gd name="connsiteY2" fmla="*/ 147746 h 4064174"/>
              <a:gd name="connsiteX3" fmla="*/ 2249488 w 2249488"/>
              <a:gd name="connsiteY3" fmla="*/ 3916428 h 4064174"/>
              <a:gd name="connsiteX4" fmla="*/ 2101742 w 2249488"/>
              <a:gd name="connsiteY4" fmla="*/ 4064174 h 4064174"/>
              <a:gd name="connsiteX5" fmla="*/ 147746 w 2249488"/>
              <a:gd name="connsiteY5" fmla="*/ 4064174 h 4064174"/>
              <a:gd name="connsiteX6" fmla="*/ 0 w 2249488"/>
              <a:gd name="connsiteY6" fmla="*/ 3916428 h 4064174"/>
              <a:gd name="connsiteX7" fmla="*/ 0 w 2249488"/>
              <a:gd name="connsiteY7" fmla="*/ 147746 h 4064174"/>
              <a:gd name="connsiteX8" fmla="*/ 147746 w 2249488"/>
              <a:gd name="connsiteY8" fmla="*/ 0 h 406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488" h="4064174">
                <a:moveTo>
                  <a:pt x="147746" y="0"/>
                </a:moveTo>
                <a:lnTo>
                  <a:pt x="2101742" y="0"/>
                </a:lnTo>
                <a:cubicBezTo>
                  <a:pt x="2183340" y="0"/>
                  <a:pt x="2249488" y="66148"/>
                  <a:pt x="2249488" y="147746"/>
                </a:cubicBezTo>
                <a:lnTo>
                  <a:pt x="2249488" y="3916428"/>
                </a:lnTo>
                <a:cubicBezTo>
                  <a:pt x="2249488" y="3998026"/>
                  <a:pt x="2183340" y="4064174"/>
                  <a:pt x="2101742" y="4064174"/>
                </a:cubicBezTo>
                <a:lnTo>
                  <a:pt x="147746" y="4064174"/>
                </a:lnTo>
                <a:cubicBezTo>
                  <a:pt x="66148" y="4064174"/>
                  <a:pt x="0" y="3998026"/>
                  <a:pt x="0" y="3916428"/>
                </a:cubicBezTo>
                <a:lnTo>
                  <a:pt x="0" y="147746"/>
                </a:lnTo>
                <a:cubicBezTo>
                  <a:pt x="0" y="66148"/>
                  <a:pt x="66148" y="0"/>
                  <a:pt x="1477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8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7FE994B-D38C-B439-8EDF-FA4BCB435A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45407" y="2894397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4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C7276B-01BD-A30B-C837-EE90DF4B0C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70503" y="2894397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4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D22D7-99E2-24A2-8EE7-3A1F9F97FE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5407" y="4953829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5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77771F6-5F84-D6DB-ED8A-ED669E713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70503" y="4953829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5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6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ABB-5579-7086-1272-26E609E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C3CB-94E9-8B90-2F55-6453BAFC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ACAA9-756F-D97B-32EF-6EF6A554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6DE6-1644-0B66-948B-4A6C5B3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8CF0-D540-60D0-43A9-FB4FB78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7987B-BCE5-E147-13F6-CEBCD95A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5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7BA0-C763-E897-32DA-138A44B1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28F6-B9BB-9DD4-9A84-7AC178A5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50530-3C67-7732-01F1-5E98EFC3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9D25-C3BD-7C7F-F0BA-2933AD53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721D-B5BD-48D1-AF73-1F72A826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D1CD-F7C0-F7B7-7129-CDC7BB89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21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E889-884C-6481-218A-AF5A357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6AD79-A9EC-E3F8-58AF-E641012F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3F8F-7DBC-852A-183D-5AF46A83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293D-E565-DE13-1AC0-7E20169E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241B-4616-15BB-C44D-C2630B1F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19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4A897-7DC2-16F4-FEBE-A1C70C371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379A-CFAD-9FD8-0B3A-0FEFD0CC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AC50-628E-1D40-2987-202F0101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6279-0716-B1AD-C027-724F217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1D09-C0CB-455A-56F8-BF25B81B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4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C3683E-9202-91EC-CBD8-16009D5302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673100"/>
            <a:ext cx="4495800" cy="6870700"/>
          </a:xfrm>
          <a:custGeom>
            <a:avLst/>
            <a:gdLst>
              <a:gd name="connsiteX0" fmla="*/ 0 w 4495800"/>
              <a:gd name="connsiteY0" fmla="*/ 0 h 6870700"/>
              <a:gd name="connsiteX1" fmla="*/ 4495800 w 4495800"/>
              <a:gd name="connsiteY1" fmla="*/ 0 h 6870700"/>
              <a:gd name="connsiteX2" fmla="*/ 4495800 w 4495800"/>
              <a:gd name="connsiteY2" fmla="*/ 6870700 h 6870700"/>
              <a:gd name="connsiteX3" fmla="*/ 0 w 4495800"/>
              <a:gd name="connsiteY3" fmla="*/ 6870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00" h="6870700">
                <a:moveTo>
                  <a:pt x="0" y="0"/>
                </a:moveTo>
                <a:lnTo>
                  <a:pt x="4495800" y="0"/>
                </a:lnTo>
                <a:lnTo>
                  <a:pt x="4495800" y="6870700"/>
                </a:lnTo>
                <a:lnTo>
                  <a:pt x="0" y="6870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1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79A781-48D8-B6DD-617F-55D373D532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3896" y="1162071"/>
            <a:ext cx="1406053" cy="1406053"/>
          </a:xfrm>
          <a:custGeom>
            <a:avLst/>
            <a:gdLst>
              <a:gd name="connsiteX0" fmla="*/ 69951 w 1406053"/>
              <a:gd name="connsiteY0" fmla="*/ 0 h 1406053"/>
              <a:gd name="connsiteX1" fmla="*/ 1336102 w 1406053"/>
              <a:gd name="connsiteY1" fmla="*/ 0 h 1406053"/>
              <a:gd name="connsiteX2" fmla="*/ 1406053 w 1406053"/>
              <a:gd name="connsiteY2" fmla="*/ 69951 h 1406053"/>
              <a:gd name="connsiteX3" fmla="*/ 1406053 w 1406053"/>
              <a:gd name="connsiteY3" fmla="*/ 1336102 h 1406053"/>
              <a:gd name="connsiteX4" fmla="*/ 1336102 w 1406053"/>
              <a:gd name="connsiteY4" fmla="*/ 1406053 h 1406053"/>
              <a:gd name="connsiteX5" fmla="*/ 69951 w 1406053"/>
              <a:gd name="connsiteY5" fmla="*/ 1406053 h 1406053"/>
              <a:gd name="connsiteX6" fmla="*/ 0 w 1406053"/>
              <a:gd name="connsiteY6" fmla="*/ 1336102 h 1406053"/>
              <a:gd name="connsiteX7" fmla="*/ 0 w 1406053"/>
              <a:gd name="connsiteY7" fmla="*/ 69951 h 1406053"/>
              <a:gd name="connsiteX8" fmla="*/ 69951 w 1406053"/>
              <a:gd name="connsiteY8" fmla="*/ 0 h 140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053" h="1406053">
                <a:moveTo>
                  <a:pt x="69951" y="0"/>
                </a:moveTo>
                <a:lnTo>
                  <a:pt x="1336102" y="0"/>
                </a:lnTo>
                <a:cubicBezTo>
                  <a:pt x="1374735" y="0"/>
                  <a:pt x="1406053" y="31318"/>
                  <a:pt x="1406053" y="69951"/>
                </a:cubicBezTo>
                <a:lnTo>
                  <a:pt x="1406053" y="1336102"/>
                </a:lnTo>
                <a:cubicBezTo>
                  <a:pt x="1406053" y="1374735"/>
                  <a:pt x="1374735" y="1406053"/>
                  <a:pt x="1336102" y="1406053"/>
                </a:cubicBezTo>
                <a:lnTo>
                  <a:pt x="69951" y="1406053"/>
                </a:lnTo>
                <a:cubicBezTo>
                  <a:pt x="31318" y="1406053"/>
                  <a:pt x="0" y="1374735"/>
                  <a:pt x="0" y="1336102"/>
                </a:cubicBezTo>
                <a:lnTo>
                  <a:pt x="0" y="69951"/>
                </a:lnTo>
                <a:cubicBezTo>
                  <a:pt x="0" y="31318"/>
                  <a:pt x="31318" y="0"/>
                  <a:pt x="699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16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AD98A-94BA-8601-0605-196AA39800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7820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E153428-B1E3-D072-602C-C6D2755980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7356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E458EE-95D6-C5D2-24C6-D7E700AC3E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892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90EFBF-A14B-B61E-B728-9CFF840B09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64288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0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A885-9A06-A8DE-57E8-8204BFD4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9467-A1CF-D0A1-1BA3-2D9C08BA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57E6-9AA2-F3F1-32FC-C299E79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9775-937A-DC3A-2D6D-8729C87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B8F4-49B2-C08A-BFBC-A1D0A83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C48-C987-38BA-0E90-578065EB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CC50-35AE-6963-D4D0-2BF79FA4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1F8D-DD0E-84BB-0021-EFAD2E5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3B6-9A48-F9F5-B67B-4333839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708A-BC70-5D41-5AA4-06F8F48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8764-0FBC-68BB-5B89-B0DA8B67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6B6-58BF-CC6F-323C-0A288ACA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9224-4E6C-B58A-CA01-E681BB1B5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EE1E-A6DF-0099-61FE-4D084147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82A4-5509-E162-65A4-5A011A59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0A6B-FB45-0F63-BE40-3816DA5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D046-6E1A-2255-D66A-A585E9AC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BC03-7F5A-D0B2-AA6C-476D9B10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0DE8A-702E-2C81-5A1A-DA2DAF36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1DF6E-430A-554F-B020-471E3053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3DA32-C9B2-543E-D772-4F1C0581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8D373-859C-15CB-182E-4B47B133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41F4C-8CE6-8E26-363E-7D679A2B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AA56-2D1D-9D9E-92F2-1933ABD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0BE9-6ACA-7837-F8A6-93D6198E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2C6CB-8788-CD10-4D0B-B920452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B915-DA01-8120-173C-DAD1A1E7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3C12B-DA75-926D-AD5A-96E53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1C108-C7E0-B63D-59A7-EC089C48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FC41-096D-B80A-CE2B-5195BF15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D83A-700F-0E5C-8C94-994325997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F432-6422-D4FE-B9B1-70128AA7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9677-93D6-2D5C-D2E9-FE2C926E2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1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6" r:id="rId11"/>
    <p:sldLayoutId id="2147483664" r:id="rId12"/>
    <p:sldLayoutId id="2147483663" r:id="rId13"/>
    <p:sldLayoutId id="2147483662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4.xml"/><Relationship Id="rId3" Type="http://schemas.openxmlformats.org/officeDocument/2006/relationships/image" Target="../media/image16.jpeg"/><Relationship Id="rId7" Type="http://schemas.openxmlformats.org/officeDocument/2006/relationships/slide" Target="slide16.xml"/><Relationship Id="rId12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11" Type="http://schemas.openxmlformats.org/officeDocument/2006/relationships/slide" Target="slide2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slide" Target="slide16.xml"/><Relationship Id="rId10" Type="http://schemas.openxmlformats.org/officeDocument/2006/relationships/slide" Target="slide8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4.xml"/><Relationship Id="rId5" Type="http://schemas.openxmlformats.org/officeDocument/2006/relationships/slide" Target="slide17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kaggle.com/datasets/paradisejoy/top-hits-spotify-from-20002019" TargetMode="External"/><Relationship Id="rId7" Type="http://schemas.openxmlformats.org/officeDocument/2006/relationships/slide" Target="slide16.xml"/><Relationship Id="rId12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slide" Target="slide2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10" Type="http://schemas.openxmlformats.org/officeDocument/2006/relationships/image" Target="../media/image5.svg"/><Relationship Id="rId4" Type="http://schemas.openxmlformats.org/officeDocument/2006/relationships/slide" Target="slide7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image" Target="../media/image5.sv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2DF89D0-F660-08A6-6DB1-3EDA8682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26" y="2701341"/>
            <a:ext cx="1524000" cy="1517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162120-C336-DB7C-C8D0-E12DCCE9DA6B}"/>
              </a:ext>
            </a:extLst>
          </p:cNvPr>
          <p:cNvSpPr txBox="1"/>
          <p:nvPr/>
        </p:nvSpPr>
        <p:spPr>
          <a:xfrm>
            <a:off x="744248" y="739391"/>
            <a:ext cx="656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solidFill>
                  <a:srgbClr val="1ED760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Spotify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CBF17-B44D-BB52-7867-B17C8DCE672C}"/>
              </a:ext>
            </a:extLst>
          </p:cNvPr>
          <p:cNvSpPr txBox="1"/>
          <p:nvPr/>
        </p:nvSpPr>
        <p:spPr>
          <a:xfrm>
            <a:off x="2268374" y="3267259"/>
            <a:ext cx="265329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000">
                <a:solidFill>
                  <a:schemeClr val="bg1"/>
                </a:solidFill>
                <a:latin typeface="Poppins Medium"/>
                <a:cs typeface="Poppins Medium"/>
              </a:rPr>
              <a:t>Antonia Sunseri </a:t>
            </a:r>
          </a:p>
          <a:p>
            <a:r>
              <a:rPr lang="en-IN" sz="2000">
                <a:solidFill>
                  <a:schemeClr val="bg1"/>
                </a:solidFill>
                <a:latin typeface="Poppins Medium"/>
                <a:cs typeface="Poppins Medium"/>
              </a:rPr>
              <a:t>Manith </a:t>
            </a:r>
            <a:r>
              <a:rPr lang="en-IN" sz="2000" err="1">
                <a:solidFill>
                  <a:schemeClr val="bg1"/>
                </a:solidFill>
                <a:latin typeface="Poppins Medium"/>
                <a:cs typeface="Poppins Medium"/>
              </a:rPr>
              <a:t>Kumarapeli</a:t>
            </a:r>
            <a:endParaRPr lang="en-IN" sz="2000">
              <a:solidFill>
                <a:schemeClr val="bg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pic>
        <p:nvPicPr>
          <p:cNvPr id="3" name="Picture 2" descr="A cartoon of a person holding a phone&#10;&#10;AI-generated content may be incorrect.">
            <a:extLst>
              <a:ext uri="{FF2B5EF4-FFF2-40B4-BE49-F238E27FC236}">
                <a16:creationId xmlns:a16="http://schemas.microsoft.com/office/drawing/2014/main" id="{9CEC84D4-0060-6EFE-8261-76397ADA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856" y="3261864"/>
            <a:ext cx="4310511" cy="27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435C0-0E18-4C74-07E9-AFA5B77EC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24B3A-335B-A956-2A7F-D59B68CAF1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B1764-9FAA-90E6-D261-E875F18D8276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D7745-77FF-A1CC-8203-7B9B8745A263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5DDD8F-C64D-FE29-674A-17B7FE926B72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4FD3BF-E17D-4072-55BA-CFE7FADDCE98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577FD09-037A-F2FF-ABAA-E2F9F69F5C7B}"/>
              </a:ext>
            </a:extLst>
          </p:cNvPr>
          <p:cNvSpPr txBox="1"/>
          <p:nvPr/>
        </p:nvSpPr>
        <p:spPr>
          <a:xfrm>
            <a:off x="6102371" y="119265"/>
            <a:ext cx="297228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396440-12F7-C927-5118-47ED1BAD29B1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3BC6B84-6FC4-7D27-983C-EB75BAFAC711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0CB1B84-5587-5A52-F315-F9AB9E167FF2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2DC0C17-70F7-E9F3-9984-5A3D24C46D09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0B9816-10BF-40DA-B015-32925D732260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EA3544C-6560-DAEC-20CE-AB631B5A3196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F71A9EC-A379-507E-7E03-B121B28AA799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B0E1B-B168-6040-1B6F-531A9082EB5B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24C3638-0757-3218-4755-B31291899C43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8CBA0B7-997B-E4E6-B64F-8289F5243A84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EC0F9D3F-32E2-7CCD-745F-D152278D0A6C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1ACA32E-5421-3376-0206-A41C519ABDB6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7876B54F-8E42-11C4-B6C0-FD4536AEBC34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9DC2BA51-C2BD-AC3B-1CBB-A358F58333CC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F36935-0FC5-4313-6281-FCE27C545E13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065D43B-9CE9-6E35-4F40-A1C6120C456C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A34D1FBD-C14C-57C3-FE46-4B5AE74E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0D2989-347B-8893-C0F4-3A89B18397A5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6E762403-D6C7-1FA1-78FA-3461205C7C30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80C3C038-15E5-9E62-7592-0210047AE628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5F1F8CD3-4077-BE87-A562-091A424F73A3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129556B9-2B81-FAB2-DC4C-C29AA26E22BD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80DAFBA7-F2FD-0FBE-F25B-89F42FAC94EB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6C41CA19-5C2F-3374-ADFD-318735D35B69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D5298E58-F5DD-B17B-E9FD-1D192652B950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E7BF5419-3C6A-17CB-16D8-AB9F4283C650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818889-1F8A-AC33-BE01-C3BBBCFBDD03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F0D00135-D8D0-67BC-B6CF-306364EAE7F6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7CA312E-A26B-A008-8500-E61AF039AA97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C344A913-E43F-3C51-F39E-E9230DDA9289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52DB69-7627-4D8F-00F9-CC43A7782773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BCDCBE-32CB-85E8-FF7B-8035DC8C0C2E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DD132C7A-7654-4D61-F235-F58EF7AB5BDA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CADD4CD2-7E95-0EDA-A5CC-70332D36B031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1F97A054-05BA-2EA3-C5E0-6A916A05A673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1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B0F061F0-8F41-523A-D705-5F62013B1603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2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0620F2AF-B5AC-AA17-6AAF-CA40460BAB48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060D50-BB31-1E71-E392-421ACA2F6FF4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E2E9DF72-5D31-3B83-DE29-C5DB6511CC57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B1601178-F01C-4DA6-A804-45F0C6B0E51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6" name="Freeform: Shape 55">
              <a:hlinkClick r:id="rId4" action="ppaction://hlinksldjump"/>
              <a:extLst>
                <a:ext uri="{FF2B5EF4-FFF2-40B4-BE49-F238E27FC236}">
                  <a16:creationId xmlns:a16="http://schemas.microsoft.com/office/drawing/2014/main" id="{F04E1814-A541-673D-CBC3-B394DFC87D21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8" name="Freeform: Shape 57">
            <a:hlinkClick r:id="rId10" action="ppaction://hlinksldjump"/>
            <a:extLst>
              <a:ext uri="{FF2B5EF4-FFF2-40B4-BE49-F238E27FC236}">
                <a16:creationId xmlns:a16="http://schemas.microsoft.com/office/drawing/2014/main" id="{0628FDCA-151E-65EE-1FD2-9AEEF43BB229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9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2913EB48-94F5-98C7-C275-915A1AD4D3EA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5C8C04-8E47-7D61-F6B1-D7DA00D4477B}"/>
              </a:ext>
            </a:extLst>
          </p:cNvPr>
          <p:cNvSpPr txBox="1"/>
          <p:nvPr/>
        </p:nvSpPr>
        <p:spPr>
          <a:xfrm>
            <a:off x="3070995" y="5185511"/>
            <a:ext cx="9032659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Words indicating featuring artist</a:t>
            </a:r>
            <a:r>
              <a:rPr lang="en-US">
                <a:solidFill>
                  <a:schemeClr val="bg1"/>
                </a:solidFill>
              </a:rPr>
              <a:t> - feat., with, Featuring, Feat., &amp;, Vs., X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chemeClr val="bg1"/>
                </a:solidFill>
              </a:rPr>
              <a:t>Identify an edited song</a:t>
            </a:r>
            <a:r>
              <a:rPr lang="en-US">
                <a:solidFill>
                  <a:schemeClr val="bg1"/>
                </a:solidFill>
              </a:rPr>
              <a:t> - Radio, Version, Remix, Version, Mix, Remaster, (Personal), (Interlude), Explicit, Video, Edit, *, from, Official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4CE4DC5-32AE-7A68-1C29-11A8A5550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9378" y="879629"/>
            <a:ext cx="8141752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C46E9-E930-0910-9608-42389C908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AE1859-7B9B-E3B2-CA28-041F3A68C7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419BE7-A491-C766-167F-18E714136389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81ADAA-D2D8-F514-57AE-2559A648201D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456C13-5924-4F49-EF2D-4BB386800F4B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17F22E-F004-0EB7-CEE5-2E09BAE32C6C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A34BCA4-A80D-771B-2024-9CD94553E484}"/>
              </a:ext>
            </a:extLst>
          </p:cNvPr>
          <p:cNvSpPr txBox="1"/>
          <p:nvPr/>
        </p:nvSpPr>
        <p:spPr>
          <a:xfrm>
            <a:off x="4346372" y="191428"/>
            <a:ext cx="647004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Popularity of Shorter Songs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B57551-13B7-FF07-56FC-34103FE2C937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B564E91-F35C-536A-93D9-7F527D3003B7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FD1F026-EC9C-A852-39DF-07500DE4AA13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86A8C94-F5BE-1677-BB32-10D9EE7906A8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07C984-7F6D-1997-3DD0-8EBFC50211A1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4402E0F-C9DF-7453-5EC8-781A86689768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CC52BC1-866E-FF7C-D2CF-ED77CF2C6D09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28B874-F06C-1B82-C3D7-472EE21E17B7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D99041C-21F1-EDE9-B0BD-8493A97375F4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E54BF95-4354-A493-58D1-6C2C6EE023A9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70A78DD9-FF61-C71E-147A-3074226B4A5D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683FB7C0-47E8-771B-700C-9B1173D6D522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1492B834-0712-DD95-16C0-B1C31482BA55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AF66631A-4C0A-BD34-745E-8CB3F28376D3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C7A7C-E77E-44DA-9B2F-4EE12028C3A3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DD05BC11-CC8B-52DB-80EE-1D20871DF3BF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6C9D19EF-8F48-7BD8-E0BB-02048919E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3B35A5-DD85-E7F8-9525-36C38EB0FACD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B2452708-5B85-A605-ED55-13712BF4C44E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6136D75F-3250-5996-3415-3E8A74565840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BEDE9653-DDAA-6451-59C6-33420177EEB2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068C0D60-7F04-24FF-971F-2E7D57843291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571ABF46-C675-322C-6320-10A9EA9F06E0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B55451BA-4D4F-93EB-32CA-975A061CD43B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A8627C7F-5070-411C-8BF8-5A78A7DECA2A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5E923982-4F8B-9ECD-B3C4-88C32768BAF9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5D6936-B5BB-3672-D881-163F81DB1965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07280FBB-F79A-DAB6-B241-FE96CFF9A58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64D09414-1350-748D-3D84-F6DD95E0602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F84AA84E-AF5B-8769-B098-C2D45FC16A6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9A960B-E1A5-C220-C5DF-A7DCD48DA0AA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4E2A8D-2BE6-5179-0C80-1D8F247DB4C8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1DB71E27-40C8-DFF7-2F2F-8666334679AF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E81C86E8-9E4D-7108-0BA3-D1875C480636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042882DD-6840-7FEB-7B02-919582D14634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00590286-2BD9-A82C-D010-39FFA5E60BCC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CF60CEE1-5D41-063A-C1A0-94084803FC58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C296C3-AFF3-005E-C325-01B561B03891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3" name="Freeform: Shape 52">
              <a:hlinkClick r:id="rId4" action="ppaction://hlinksldjump"/>
              <a:extLst>
                <a:ext uri="{FF2B5EF4-FFF2-40B4-BE49-F238E27FC236}">
                  <a16:creationId xmlns:a16="http://schemas.microsoft.com/office/drawing/2014/main" id="{F361F108-1CD3-E579-7411-347B0595DADF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FD14B271-95D6-8544-5F31-CB80B9F11C67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4F33648D-E278-818D-F1CB-48B84ACA1A65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Freeform: Shape 55">
            <a:hlinkClick r:id="rId10" action="ppaction://hlinksldjump"/>
            <a:extLst>
              <a:ext uri="{FF2B5EF4-FFF2-40B4-BE49-F238E27FC236}">
                <a16:creationId xmlns:a16="http://schemas.microsoft.com/office/drawing/2014/main" id="{BA199857-126E-4587-B778-CD005C8F8F60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919F206C-EC93-86B1-0BFF-38DC0AD8B9AD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DD40DCF-945F-57B4-766F-F5FE4821F2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7354" y="993088"/>
            <a:ext cx="8351235" cy="266151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69809F-AEBD-D01B-ACB8-2B8A6C0683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2389" y="3746028"/>
            <a:ext cx="8351234" cy="26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70B03-2E6C-4195-A573-DFBE71F8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F1424-0466-1751-0716-F835598F70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71B1A6-E791-3993-BB0E-E34A9D28DEAA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99B95-CC83-5350-0944-78A3BF7F748D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EF3CC0-F447-B25E-7992-704706063A20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0C3694-611B-8E44-2A85-14FC6D0DA98E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82E06C8-BA54-3C80-1F14-F293CF2D0276}"/>
              </a:ext>
            </a:extLst>
          </p:cNvPr>
          <p:cNvSpPr txBox="1"/>
          <p:nvPr/>
        </p:nvSpPr>
        <p:spPr>
          <a:xfrm>
            <a:off x="5137309" y="114263"/>
            <a:ext cx="47692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Popularity by Genre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EDF92F-D37B-D39F-538A-F4D597996E43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32E8507-D470-936F-10E0-ED8184EEE0B0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764769C-A2C3-B7DA-4BBC-5455C4159F9A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52D940B-54CE-DA4F-E09F-82FE147899D3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65F6C6-6EA7-0EAE-848B-822595126245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B63CA9F-C6BA-4CB7-97F0-1108255387A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417AFD-C3C9-5874-DC54-65EC1E42207D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E2594-8378-6DB8-F2F5-59FB67149C91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E715714-3E4B-187C-07ED-B8885A7AB806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9E52BB6-9954-0CB2-AC0B-1A25F27817DF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C3518DDE-2C4D-F986-AE89-77D4EC054D66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AAC2715-16DD-0681-A288-26484ADB4757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A8B300C7-4EA7-7BC3-9344-29A9089C51B5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4B12E383-3F90-BAC2-44EA-40CFEB4CE8A2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690D1D-04E8-2A35-2525-D94CA95C8FC1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934BCAD7-BBFB-D73B-A327-C5B265D6AE1C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D3BB1232-D64A-2661-2D2C-864DDC50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1AE476-28F8-5A98-2E09-7B494B1648BE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F5E0989B-43C1-3726-E8B3-917B74D392E4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9305CC76-E433-8DDD-3DF7-36ADD932FAE7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1E328A03-54BF-8D9A-0AA7-611F5F38DAC8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36C7647A-B95E-2545-7C40-C3AD02426BDC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56DBFBBC-935E-6247-9C3F-8CEA4C0CFEE7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9AF42276-A7FD-E649-D469-32D4095AF506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A897D9B4-6966-E5F6-568D-7974F7524AB1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9A88C149-3EA1-2175-A9EE-A4640C2CE41A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B32B93-957C-C4CD-292B-F7C746802664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667C47F2-9272-EE10-28CE-9B581F0542E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C6D31706-501F-70D9-0C18-9A04DF2028C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26FE696D-AB26-18C5-39EE-AD7F0378A750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986E3E-6055-AB10-2C53-E641AF37DE55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E13BA4-DF63-C491-6404-2E514B502A41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455257DA-05EB-E050-4C9B-7196C398502C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AB9891C0-30D1-316C-A8A2-18D4E50102A3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AABB7CD2-9F1F-1512-3332-03E5C428A914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B4EEE3B8-E075-36F3-9921-276417E9C002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1646E5BD-8B3B-3AB1-1D1D-42A8479D5CFF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E51CBFC-EE9C-4C7D-0E2F-AC19EC903766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3" name="Freeform: Shape 52">
              <a:hlinkClick r:id="rId4" action="ppaction://hlinksldjump"/>
              <a:extLst>
                <a:ext uri="{FF2B5EF4-FFF2-40B4-BE49-F238E27FC236}">
                  <a16:creationId xmlns:a16="http://schemas.microsoft.com/office/drawing/2014/main" id="{DB8456D8-EDC6-DE59-7A34-7B9626061656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40B858D3-67FE-A068-A230-0DB7B8832B36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DC422F21-2852-CAC1-61C4-72BE3B1B6E3E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Freeform: Shape 55">
            <a:hlinkClick r:id="rId10" action="ppaction://hlinksldjump"/>
            <a:extLst>
              <a:ext uri="{FF2B5EF4-FFF2-40B4-BE49-F238E27FC236}">
                <a16:creationId xmlns:a16="http://schemas.microsoft.com/office/drawing/2014/main" id="{E534ACD0-5C76-B140-DCE8-13FBB72F165B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6B43E9C3-1E8A-842E-0A56-C188AD8F5686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B8803-4C9E-BC2B-9F08-2422ADE511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0199" y="1102895"/>
            <a:ext cx="8509839" cy="49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0555-BFFB-D340-6721-848B6476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55F44D-E91E-07EA-D4C3-D6B274D8B3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AF0743-7D5B-3BFB-41D3-DA77026531EB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F64AB0-03C8-9AEA-24F2-8A2AC59C993E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A6D27A-E319-1AED-9FCF-4DF492A94ABD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CDD963-7967-311D-480D-B45B5A9D65C0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562F5C5-7C01-547D-F3AA-C345825834FC}"/>
              </a:ext>
            </a:extLst>
          </p:cNvPr>
          <p:cNvSpPr txBox="1"/>
          <p:nvPr/>
        </p:nvSpPr>
        <p:spPr>
          <a:xfrm>
            <a:off x="5590650" y="114263"/>
            <a:ext cx="41750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Songs Per Genre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88F64-FA1B-D96D-4AD8-C347E788075F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49934-6A90-6FC4-8917-9CC23C35F6B1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8E7AD4-69FA-D993-6ED8-C4223B2CF677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DD60E4-E8D7-988C-DF70-3A8454A79041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648A2-B89C-F391-5ACF-269F80BCA666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6D4759E-F118-A987-4458-5CC95B288BBD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F931F52-C907-22BE-C252-8CB19EF4136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EC9833-1AB2-FFB7-BB3E-2AA6DE88BBD3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F10FBA2-10DC-AB10-7E77-5D8FBC03FE5A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C314441-A301-6A19-09D3-A479D57B3E4F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EF99A7E6-59A7-31F2-6FCE-5920E28FCB35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BBB326A7-5162-8F95-B435-23A4A0A06A65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07208CD4-2A95-118A-4C05-B8F1521DAE4F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ED333DFA-950E-2AB6-158F-99762F9CFA7F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F87191-E53E-6032-F0AD-4559D72380A4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B97BED7B-3AE3-6E9F-88B1-063DDD942618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DC2E3A34-416F-BC0C-E988-2FD31D06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D98F05-70BB-D32B-5654-13E746D1D3EB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AB34DA1E-6337-E169-B87D-247E40C2DC30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D2BFAF15-78B5-7ADF-B3A5-9B6F4FB7FC99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0C68A6C4-3A72-4C84-2E4E-ECC8EABE24A0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E422B295-6C38-4990-BB35-380C65DE17AF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5956C071-A9C0-A82F-B38F-59B78AD17882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FD23AD37-25FF-D8B8-F4CE-E839CBBBCC64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FBE672B0-50AD-7431-CA3B-00203CDC71F7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F706B306-3C45-1A07-2638-ED6BE236AFC7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E44806-726F-28BF-A119-D35EC880C58A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5D4EC577-C240-E203-8116-2BC8124F767F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B17143BD-562C-57E8-6037-346D2E572E14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22E05CD0-418A-54BB-C0D7-A22F98F6F5EE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7FB89A-0EC6-83F9-9DA9-56AB7832E673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32C187-2637-789C-66FA-14E595E52222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49B52672-ABAD-5C38-FA85-631F1283B450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DC609B7D-05AE-0232-ADFE-EA3381A1FA17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07D31B67-84FB-3EB6-AC89-887AA7BE596C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C630657D-4804-E3D5-CC54-A4786C504A55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69ADCE44-573F-96DB-8636-FF9708F55B0C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BEA32-478C-AF86-CB6A-446FB5758244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3" name="Freeform: Shape 52">
              <a:hlinkClick r:id="rId4" action="ppaction://hlinksldjump"/>
              <a:extLst>
                <a:ext uri="{FF2B5EF4-FFF2-40B4-BE49-F238E27FC236}">
                  <a16:creationId xmlns:a16="http://schemas.microsoft.com/office/drawing/2014/main" id="{9866065C-9876-DA0A-0CEA-74AC3332BDA2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5F98FCA3-DF6D-F1C9-B2E4-BD772924115E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03BC2DDE-B6F9-EA7D-0DE0-C7FCE2D29369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Freeform: Shape 55">
            <a:hlinkClick r:id="rId10" action="ppaction://hlinksldjump"/>
            <a:extLst>
              <a:ext uri="{FF2B5EF4-FFF2-40B4-BE49-F238E27FC236}">
                <a16:creationId xmlns:a16="http://schemas.microsoft.com/office/drawing/2014/main" id="{1FD0E784-4688-89A4-375B-0B489A143C98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F0D951F6-5B0D-44E6-B48A-845ED80CF1F9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25" name="Picture 24" descr="A graph of song per genre&#10;&#10;AI-generated content may be incorrect.">
            <a:extLst>
              <a:ext uri="{FF2B5EF4-FFF2-40B4-BE49-F238E27FC236}">
                <a16:creationId xmlns:a16="http://schemas.microsoft.com/office/drawing/2014/main" id="{2F48753C-6D2A-1179-9240-5A9F10E1E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7700" y="1033884"/>
            <a:ext cx="7090700" cy="53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C3B5-09DA-AABA-17AF-D77A457F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FD5F8E-F93B-47F2-9928-4880508022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D1FD27-0F03-E188-EF5F-811402E01AC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399507-75AA-DBF3-9CDD-4343143D7E60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E030A5-EBB7-C7B6-2DAB-ED3A34F5E741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7E3DC8-3BEF-5E55-3AF0-D87627FFE69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A72AA7C-7296-5C6C-B12A-03CF604CA9E7}"/>
              </a:ext>
            </a:extLst>
          </p:cNvPr>
          <p:cNvSpPr txBox="1"/>
          <p:nvPr/>
        </p:nvSpPr>
        <p:spPr>
          <a:xfrm>
            <a:off x="3161203" y="758758"/>
            <a:ext cx="65037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Popularity of Explicit Songs 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ABEADE-D5F7-1C5D-013F-5301D5628610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5B5602-920F-6DAF-2369-CBB4BAD5114C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384D8C-E8A0-F048-673A-7C1F2DCAA9A1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5BE397-4BF9-61C1-A4ED-1E36E2CA7596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F34179-3D5C-EC23-357D-056F99C9D483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DD6A3F2-14DC-A3E0-2431-A21D58045E41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62D8E84-B0E1-2402-B771-18FD87503668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5FD88B-865E-9626-F9CF-5C1468F3E257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5619971-6C4D-CB25-9BD9-B55355BB5200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BA0BADF-DBD9-994A-C186-7C5354B4B1E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9BC4849B-FD4B-75BE-1A6B-B30BE683791E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4AD8EB44-61E2-E342-5150-9389DF142835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C803CA67-95B6-F1E4-46F6-58B0087A0210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4791FD53-AD95-A01A-3180-831C78F441DB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5118F6-D5E6-8A24-1B31-E86BB2B51FE5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F4097C5F-A5FB-9A40-6712-1F3B809EEADB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F0210C9-D0F9-B020-386C-FF2544A5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9C9003-EBCF-84DF-323F-98C73063AAAB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DBD86A82-D529-D561-5476-615C61E3693E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40616693-BCC5-8DD1-0A75-DA52EB41E01B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DF89FECC-A18F-797E-6607-A44E0952DC8E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23D07DBA-D96D-4F07-DD05-68F00A6683E5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06F65709-ABE1-569E-9D54-83B740BA5BC3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D93E4E9A-46E2-7C7A-546B-CD3878E36649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0FC99E2C-F75B-244D-9198-87CBCF2AADC0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44212E80-FF2F-A8E2-C292-24205A8DF50E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5C8700-D422-E477-6C7F-BE6D56692564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CE9D4E0D-5A09-E11A-D6DA-5D0E386B3A13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E5508C35-92B7-493A-7895-15F9219CF55A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BBF2535F-56E5-95C1-0D89-A48D6CBCCC66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4DCC97-FB79-6E7E-8BD8-6F1845AF6F17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F36A20-B89F-963C-78F3-6F63264BB6C5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AC219E59-7DA6-CA37-FCA1-03175CB69106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7ECBD782-A2E6-CB54-7039-9D575FD9B9A6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5ABC04DA-C832-CDAC-332A-F14EFC75923E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F03D5EA5-9761-DF8D-A0F7-F14F463A7BD9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37622B5B-03A8-CFAD-C07C-FF86E0F81E87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62410D-24B1-B813-2517-84A745AFCE02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3" name="Freeform: Shape 5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E80682-DBE6-4A7D-4C59-9B539F59D38F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45ED883C-7CE0-89B2-6CE3-0B2B6AB84089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343407F5-DC6E-2F18-D6F0-593A35B7EE90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Freeform: Shape 55">
            <a:hlinkClick r:id="rId10" action="ppaction://hlinksldjump"/>
            <a:extLst>
              <a:ext uri="{FF2B5EF4-FFF2-40B4-BE49-F238E27FC236}">
                <a16:creationId xmlns:a16="http://schemas.microsoft.com/office/drawing/2014/main" id="{A4C2A0EF-DEF5-73D9-57C7-5C8754EBC32C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490DC726-C142-522C-9F85-3BC9F00400B3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981913B-4C9A-89BA-ED90-A501503EB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8053" y="3860426"/>
            <a:ext cx="8837415" cy="28164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62B4D0F-4544-EE6A-AF29-10F519811C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7523" y="1552671"/>
            <a:ext cx="3241731" cy="253190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070499B-8BDF-47FB-2366-60D9AE8CCEC9}"/>
              </a:ext>
            </a:extLst>
          </p:cNvPr>
          <p:cNvSpPr txBox="1"/>
          <p:nvPr/>
        </p:nvSpPr>
        <p:spPr>
          <a:xfrm>
            <a:off x="3354575" y="1673337"/>
            <a:ext cx="4321955" cy="17113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Lower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proportion of</a:t>
            </a: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 explicit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versus non-explicit songs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Explicit songs on average have a slightly higher popularity scoring</a:t>
            </a:r>
          </a:p>
        </p:txBody>
      </p:sp>
    </p:spTree>
    <p:extLst>
      <p:ext uri="{BB962C8B-B14F-4D97-AF65-F5344CB8AC3E}">
        <p14:creationId xmlns:p14="http://schemas.microsoft.com/office/powerpoint/2010/main" val="6507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34F2-7C87-28AB-786C-CBF5D4FA4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D9C32E-6CE3-2547-DCB5-F1D012E864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B8817A-BDB2-4820-89AB-CDC097412F2C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C4D996-58FD-0F9F-F77E-90428CB4B19B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EEC897-AF03-F577-F028-0F31C00FF75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0D018F-20E4-1EEB-99A7-C4564DDF6094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A04F769-F19A-90E0-9636-FB0635009C41}"/>
              </a:ext>
            </a:extLst>
          </p:cNvPr>
          <p:cNvSpPr txBox="1"/>
          <p:nvPr/>
        </p:nvSpPr>
        <p:spPr>
          <a:xfrm>
            <a:off x="3984217" y="94526"/>
            <a:ext cx="8753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Popularity of Featuring Artists and Edited Versions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29982F-E929-5805-BA79-45734D781CE3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AA13E8-2BCF-CDBF-F493-74DDF7245B24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DF9A4B-6972-48E5-DB05-A667F59CB6CE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24FE672-83A4-9197-EC9D-439CD87533F6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19796B-3E39-5B13-03B2-7B0EB4FB9785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9D2C72-7921-960A-DFE6-33480AE663D2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D737F2B-D25F-7D45-18A8-E3314F22F155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610511-4E0A-09EF-F61C-A45AC444B05D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672A391-FA28-DF21-6FE6-4B17476F4D8C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0F0AF6-6191-6651-D282-9BD851B2B0F5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8D720C5B-F893-8B31-C18E-EE0045ACDF63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17021E70-6F54-2AAE-C1E7-E6607FB9F4F0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A356D877-2D77-6D2A-DFA6-EBF30519E05C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1" name="TextBox 10">
            <a:hlinkClick r:id="rId5" action="ppaction://hlinksldjump"/>
            <a:extLst>
              <a:ext uri="{FF2B5EF4-FFF2-40B4-BE49-F238E27FC236}">
                <a16:creationId xmlns:a16="http://schemas.microsoft.com/office/drawing/2014/main" id="{CA824681-D5AE-84A5-9456-DD92DDDCCAE5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9E376-7F5F-829E-B7BC-7A2C74F2D71E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3" name="Rectangle: Rounded Corners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0D4108E0-030D-58AE-E0B7-9FFC2262C47F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4" name="Graphic 13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E76B386C-1A40-80F9-6DCA-E8EA9921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112F58-42A8-4466-19E7-519EEDBB0224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6" name="Rectangle: Rounded Corners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BF8855C9-6810-C27C-7152-7C8A601222BE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2138715F-79F1-98F7-4743-D25B08B0CFEB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BFC06FF9-8482-1961-AAC8-165D9B3E7ACD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28" name="TextBox 27">
            <a:hlinkClick r:id="rId8" action="ppaction://hlinksldjump"/>
            <a:extLst>
              <a:ext uri="{FF2B5EF4-FFF2-40B4-BE49-F238E27FC236}">
                <a16:creationId xmlns:a16="http://schemas.microsoft.com/office/drawing/2014/main" id="{8EF67053-B917-D0B9-C069-3043ED90C0B9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29" name="TextBox 28">
            <a:hlinkClick r:id="rId2" action="ppaction://hlinksldjump"/>
            <a:extLst>
              <a:ext uri="{FF2B5EF4-FFF2-40B4-BE49-F238E27FC236}">
                <a16:creationId xmlns:a16="http://schemas.microsoft.com/office/drawing/2014/main" id="{28A1EAAB-B869-6C7E-FD8E-A19E558D94EC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3" action="ppaction://hlinksldjump"/>
            <a:extLst>
              <a:ext uri="{FF2B5EF4-FFF2-40B4-BE49-F238E27FC236}">
                <a16:creationId xmlns:a16="http://schemas.microsoft.com/office/drawing/2014/main" id="{60CA74D6-5CC7-20D8-FCC0-315260C3E974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33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2E983F8C-1BFC-CA0C-4EF7-1E0A9BDA2B50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4" name="TextBox 33">
            <a:hlinkClick r:id="rId4" action="ppaction://hlinksldjump"/>
            <a:extLst>
              <a:ext uri="{FF2B5EF4-FFF2-40B4-BE49-F238E27FC236}">
                <a16:creationId xmlns:a16="http://schemas.microsoft.com/office/drawing/2014/main" id="{A782FC31-8F93-9199-7FD3-02CE98800452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88F64B-BC52-7653-EA2B-AC97B30B7F4E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1" name="Freeform: Shape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DDD215D6-BFC1-6012-0399-CB77F0E7729D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2" name="Freeform: Shape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CE75776-8DC8-3157-E9B5-A2EFD986D87B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Freeform: Shape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AE5CC05B-CE6C-D5BE-01AB-BA0AAF632A2A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D1AFC-B922-1A8A-0A86-3855576640DF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5F027B-5D61-1E07-179C-436D07B764DD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47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1F7C66CC-CCBA-B22E-2FC9-94806B9E8744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727E1531-E9B5-79A6-3F3A-7051A30C54B2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9" name="TextBox 48">
            <a:hlinkClick r:id="rId8" action="ppaction://hlinksldjump"/>
            <a:extLst>
              <a:ext uri="{FF2B5EF4-FFF2-40B4-BE49-F238E27FC236}">
                <a16:creationId xmlns:a16="http://schemas.microsoft.com/office/drawing/2014/main" id="{4B0092F8-C7A7-C7D8-03E7-7388EDCF6DF2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1EFB031C-84AF-8464-4A92-4C00CF8B48EB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DFB81D92-8522-66B9-963A-3B662EA330BF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342FFE-9C54-D766-7C9C-426906F8791B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3" name="Freeform: Shape 52">
              <a:hlinkClick r:id="rId4" action="ppaction://hlinksldjump"/>
              <a:extLst>
                <a:ext uri="{FF2B5EF4-FFF2-40B4-BE49-F238E27FC236}">
                  <a16:creationId xmlns:a16="http://schemas.microsoft.com/office/drawing/2014/main" id="{C5C91532-E9A6-4744-449D-75EADF176D44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2D057FBF-51F3-75B3-B37A-0714C41C25AA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5" name="Freeform: Shape 54">
              <a:hlinkClick r:id="rId4" action="ppaction://hlinksldjump"/>
              <a:extLst>
                <a:ext uri="{FF2B5EF4-FFF2-40B4-BE49-F238E27FC236}">
                  <a16:creationId xmlns:a16="http://schemas.microsoft.com/office/drawing/2014/main" id="{162069B0-62E1-EBE1-492C-61A0A108D9E2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Freeform: Shape 55">
            <a:hlinkClick r:id="rId10" action="ppaction://hlinksldjump"/>
            <a:extLst>
              <a:ext uri="{FF2B5EF4-FFF2-40B4-BE49-F238E27FC236}">
                <a16:creationId xmlns:a16="http://schemas.microsoft.com/office/drawing/2014/main" id="{BD45A6E4-EC72-A8D6-70FD-2A0F97EFD14C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5ED43E64-CCBE-5099-2F52-3F1373350B65}"/>
              </a:ext>
            </a:extLst>
          </p:cNvPr>
          <p:cNvSpPr/>
          <p:nvPr/>
        </p:nvSpPr>
        <p:spPr>
          <a:xfrm>
            <a:off x="436597" y="4090575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A8A3FA9-1DB0-AC61-6AC1-AF19E5226A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3134" y="2282253"/>
            <a:ext cx="8551498" cy="433883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DD42CFC-FF75-E6B3-E82A-50C3A479C517}"/>
              </a:ext>
            </a:extLst>
          </p:cNvPr>
          <p:cNvSpPr txBox="1"/>
          <p:nvPr/>
        </p:nvSpPr>
        <p:spPr>
          <a:xfrm>
            <a:off x="3493788" y="1531441"/>
            <a:ext cx="63697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Some artists appear more commonly</a:t>
            </a:r>
          </a:p>
        </p:txBody>
      </p:sp>
    </p:spTree>
    <p:extLst>
      <p:ext uri="{BB962C8B-B14F-4D97-AF65-F5344CB8AC3E}">
        <p14:creationId xmlns:p14="http://schemas.microsoft.com/office/powerpoint/2010/main" val="188142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89F2868-1113-D157-CFA3-323D793A70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671" y="2809896"/>
            <a:ext cx="9183329" cy="4048104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Cleaning and Preprocessing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Correlation Analysis – Correlation Matrix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Feature Engineering – Extracting Artists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Hypothesis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448144" y="1258593"/>
            <a:ext cx="4304383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Analysis Work 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D384B6-FE5C-EC81-0C13-3070FEAF0FC6}"/>
              </a:ext>
            </a:extLst>
          </p:cNvPr>
          <p:cNvGrpSpPr/>
          <p:nvPr/>
        </p:nvGrpSpPr>
        <p:grpSpPr>
          <a:xfrm>
            <a:off x="3288357" y="2957314"/>
            <a:ext cx="328805" cy="328805"/>
            <a:chOff x="4435965" y="2957314"/>
            <a:chExt cx="328805" cy="3288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4C6F35-09E0-82B0-59B6-D0FC0E36DB98}"/>
                </a:ext>
              </a:extLst>
            </p:cNvPr>
            <p:cNvSpPr/>
            <p:nvPr/>
          </p:nvSpPr>
          <p:spPr>
            <a:xfrm>
              <a:off x="4435965" y="2957314"/>
              <a:ext cx="328805" cy="328805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EC7240B-2388-F0F4-135A-0781FC6F1449}"/>
                </a:ext>
              </a:extLst>
            </p:cNvPr>
            <p:cNvSpPr/>
            <p:nvPr/>
          </p:nvSpPr>
          <p:spPr>
            <a:xfrm rot="19800000">
              <a:off x="4531210" y="3053409"/>
              <a:ext cx="128957" cy="11117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Graphic 38" descr="Heart outline">
            <a:extLst>
              <a:ext uri="{FF2B5EF4-FFF2-40B4-BE49-F238E27FC236}">
                <a16:creationId xmlns:a16="http://schemas.microsoft.com/office/drawing/2014/main" id="{C49DC037-2E1F-5B53-BD34-03E45A272489}"/>
              </a:ext>
            </a:extLst>
          </p:cNvPr>
          <p:cNvSpPr/>
          <p:nvPr/>
        </p:nvSpPr>
        <p:spPr>
          <a:xfrm>
            <a:off x="3807217" y="3043410"/>
            <a:ext cx="163108" cy="154545"/>
          </a:xfrm>
          <a:custGeom>
            <a:avLst/>
            <a:gdLst>
              <a:gd name="connsiteX0" fmla="*/ 485775 w 647700"/>
              <a:gd name="connsiteY0" fmla="*/ 0 h 613695"/>
              <a:gd name="connsiteX1" fmla="*/ 323850 w 647700"/>
              <a:gd name="connsiteY1" fmla="*/ 127921 h 613695"/>
              <a:gd name="connsiteX2" fmla="*/ 161925 w 647700"/>
              <a:gd name="connsiteY2" fmla="*/ 0 h 613695"/>
              <a:gd name="connsiteX3" fmla="*/ 0 w 647700"/>
              <a:gd name="connsiteY3" fmla="*/ 166021 h 613695"/>
              <a:gd name="connsiteX4" fmla="*/ 323850 w 647700"/>
              <a:gd name="connsiteY4" fmla="*/ 613696 h 613695"/>
              <a:gd name="connsiteX5" fmla="*/ 647700 w 647700"/>
              <a:gd name="connsiteY5" fmla="*/ 166021 h 613695"/>
              <a:gd name="connsiteX6" fmla="*/ 485775 w 647700"/>
              <a:gd name="connsiteY6" fmla="*/ 0 h 613695"/>
              <a:gd name="connsiteX7" fmla="*/ 323850 w 647700"/>
              <a:gd name="connsiteY7" fmla="*/ 589378 h 613695"/>
              <a:gd name="connsiteX8" fmla="*/ 19050 w 647700"/>
              <a:gd name="connsiteY8" fmla="*/ 166021 h 613695"/>
              <a:gd name="connsiteX9" fmla="*/ 62446 w 647700"/>
              <a:gd name="connsiteY9" fmla="*/ 65646 h 613695"/>
              <a:gd name="connsiteX10" fmla="*/ 161925 w 647700"/>
              <a:gd name="connsiteY10" fmla="*/ 19050 h 613695"/>
              <a:gd name="connsiteX11" fmla="*/ 306838 w 647700"/>
              <a:gd name="connsiteY11" fmla="*/ 136493 h 613695"/>
              <a:gd name="connsiteX12" fmla="*/ 323850 w 647700"/>
              <a:gd name="connsiteY12" fmla="*/ 170250 h 613695"/>
              <a:gd name="connsiteX13" fmla="*/ 340862 w 647700"/>
              <a:gd name="connsiteY13" fmla="*/ 136493 h 613695"/>
              <a:gd name="connsiteX14" fmla="*/ 485775 w 647700"/>
              <a:gd name="connsiteY14" fmla="*/ 19050 h 613695"/>
              <a:gd name="connsiteX15" fmla="*/ 628650 w 647700"/>
              <a:gd name="connsiteY15" fmla="*/ 166021 h 613695"/>
              <a:gd name="connsiteX16" fmla="*/ 323850 w 647700"/>
              <a:gd name="connsiteY16" fmla="*/ 589378 h 61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700" h="613695">
                <a:moveTo>
                  <a:pt x="485775" y="0"/>
                </a:moveTo>
                <a:cubicBezTo>
                  <a:pt x="430435" y="0"/>
                  <a:pt x="370751" y="34862"/>
                  <a:pt x="323850" y="127921"/>
                </a:cubicBezTo>
                <a:cubicBezTo>
                  <a:pt x="276958" y="34881"/>
                  <a:pt x="217256" y="0"/>
                  <a:pt x="161925" y="0"/>
                </a:cubicBezTo>
                <a:cubicBezTo>
                  <a:pt x="75657" y="0"/>
                  <a:pt x="0" y="84773"/>
                  <a:pt x="0" y="166021"/>
                </a:cubicBezTo>
                <a:cubicBezTo>
                  <a:pt x="0" y="366046"/>
                  <a:pt x="323850" y="613696"/>
                  <a:pt x="323850" y="613696"/>
                </a:cubicBezTo>
                <a:cubicBezTo>
                  <a:pt x="323850" y="613696"/>
                  <a:pt x="647700" y="366046"/>
                  <a:pt x="647700" y="166021"/>
                </a:cubicBezTo>
                <a:cubicBezTo>
                  <a:pt x="647700" y="84782"/>
                  <a:pt x="572033" y="0"/>
                  <a:pt x="485775" y="0"/>
                </a:cubicBezTo>
                <a:close/>
                <a:moveTo>
                  <a:pt x="323850" y="589378"/>
                </a:moveTo>
                <a:cubicBezTo>
                  <a:pt x="266843" y="543335"/>
                  <a:pt x="19050" y="333499"/>
                  <a:pt x="19050" y="166021"/>
                </a:cubicBezTo>
                <a:cubicBezTo>
                  <a:pt x="20547" y="128334"/>
                  <a:pt x="36017" y="92554"/>
                  <a:pt x="62446" y="65646"/>
                </a:cubicBezTo>
                <a:cubicBezTo>
                  <a:pt x="87887" y="37229"/>
                  <a:pt x="123808" y="20403"/>
                  <a:pt x="161925" y="19050"/>
                </a:cubicBezTo>
                <a:cubicBezTo>
                  <a:pt x="218008" y="19050"/>
                  <a:pt x="268119" y="59665"/>
                  <a:pt x="306838" y="136493"/>
                </a:cubicBezTo>
                <a:lnTo>
                  <a:pt x="323850" y="170250"/>
                </a:lnTo>
                <a:lnTo>
                  <a:pt x="340862" y="136493"/>
                </a:lnTo>
                <a:cubicBezTo>
                  <a:pt x="379581" y="59665"/>
                  <a:pt x="429692" y="19050"/>
                  <a:pt x="485775" y="19050"/>
                </a:cubicBezTo>
                <a:cubicBezTo>
                  <a:pt x="557879" y="19050"/>
                  <a:pt x="628650" y="91850"/>
                  <a:pt x="628650" y="166021"/>
                </a:cubicBezTo>
                <a:cubicBezTo>
                  <a:pt x="628650" y="333499"/>
                  <a:pt x="380857" y="543335"/>
                  <a:pt x="323850" y="589378"/>
                </a:cubicBezTo>
                <a:close/>
              </a:path>
            </a:pathLst>
          </a:custGeom>
          <a:solidFill>
            <a:srgbClr val="B4B5B2"/>
          </a:solidFill>
          <a:ln w="9525" cap="flat">
            <a:solidFill>
              <a:srgbClr val="B4B5B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B81A57-B5F8-CBF3-F647-EA407686C375}"/>
              </a:ext>
            </a:extLst>
          </p:cNvPr>
          <p:cNvSpPr/>
          <p:nvPr/>
        </p:nvSpPr>
        <p:spPr>
          <a:xfrm>
            <a:off x="6037505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31EEF1-030B-D12A-CF6E-E6652F6E6B24}"/>
              </a:ext>
            </a:extLst>
          </p:cNvPr>
          <p:cNvSpPr/>
          <p:nvPr/>
        </p:nvSpPr>
        <p:spPr>
          <a:xfrm>
            <a:off x="6037505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012A1E-28AA-E521-B656-ED2BA4A3E087}"/>
              </a:ext>
            </a:extLst>
          </p:cNvPr>
          <p:cNvSpPr/>
          <p:nvPr/>
        </p:nvSpPr>
        <p:spPr>
          <a:xfrm>
            <a:off x="6051031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E7EAC4-16BE-9F14-7F8A-D62D087EB35B}"/>
              </a:ext>
            </a:extLst>
          </p:cNvPr>
          <p:cNvSpPr/>
          <p:nvPr/>
        </p:nvSpPr>
        <p:spPr>
          <a:xfrm>
            <a:off x="6051031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55C4C5-4DA5-1241-A63C-48814BDA0FFC}"/>
              </a:ext>
            </a:extLst>
          </p:cNvPr>
          <p:cNvSpPr/>
          <p:nvPr/>
        </p:nvSpPr>
        <p:spPr>
          <a:xfrm>
            <a:off x="3273896" y="1162071"/>
            <a:ext cx="1406053" cy="1406053"/>
          </a:xfrm>
          <a:prstGeom prst="roundRect">
            <a:avLst>
              <a:gd name="adj" fmla="val 4975"/>
            </a:avLst>
          </a:prstGeom>
          <a:solidFill>
            <a:srgbClr val="282828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Placeholder 15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1AA25A56-E0D3-7B53-02A1-4B40A5E1E1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A51F9-A5BB-0AD2-42C9-FEAAC4F46D4F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553421D-D83C-95AC-FB60-CB2CE0567731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E01816D-31C2-6E7B-BF71-7F845380A03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1D3BB-F577-1DB9-C079-43A0DB132200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347A6F9-BFB2-18E3-E85B-8558D2D2FD7E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BE152E4-41AC-39C3-0D38-95FE031D2374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9181A491-C0F1-F6A2-180C-3B08FE6CD89F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3FFE6F50-E95A-927D-DD85-B8572F2F0D53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3" name="TextBox 12">
            <a:hlinkClick r:id="rId6" action="ppaction://hlinksldjump"/>
            <a:extLst>
              <a:ext uri="{FF2B5EF4-FFF2-40B4-BE49-F238E27FC236}">
                <a16:creationId xmlns:a16="http://schemas.microsoft.com/office/drawing/2014/main" id="{FC48930F-4957-2461-FF41-3A8B4FBD70EC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4" name="TextBox 13">
            <a:hlinkClick r:id="rId7" action="ppaction://hlinksldjump"/>
            <a:extLst>
              <a:ext uri="{FF2B5EF4-FFF2-40B4-BE49-F238E27FC236}">
                <a16:creationId xmlns:a16="http://schemas.microsoft.com/office/drawing/2014/main" id="{1413361B-B117-DE35-C12C-54A7B86CECC7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73601C-BBFF-8D97-FDB7-E60735E68B7C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28" name="Rectangle: Rounded Corners 27">
              <a:hlinkClick r:id="rId7" action="ppaction://hlinksldjump"/>
              <a:extLst>
                <a:ext uri="{FF2B5EF4-FFF2-40B4-BE49-F238E27FC236}">
                  <a16:creationId xmlns:a16="http://schemas.microsoft.com/office/drawing/2014/main" id="{2D020DA3-AA5E-CE70-4D2B-6BCA46FEC093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29" name="Graphic 28" descr="Add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E7733805-A4EC-B061-393E-AF0427C3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63524F-93CE-E88A-A896-6F97A939BAF5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33" name="Rectangle: Rounded Corners 32">
              <a:hlinkClick r:id="rId10" action="ppaction://hlinksldjump"/>
              <a:extLst>
                <a:ext uri="{FF2B5EF4-FFF2-40B4-BE49-F238E27FC236}">
                  <a16:creationId xmlns:a16="http://schemas.microsoft.com/office/drawing/2014/main" id="{147460CA-DCE8-7D0C-4B10-ECA942F8C59D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34" name="Graphic 51" descr="Heart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44BEF1E5-870A-8F83-9434-023FF31F6E41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5" name="TextBox 34">
            <a:hlinkClick r:id="rId10" action="ppaction://hlinksldjump"/>
            <a:extLst>
              <a:ext uri="{FF2B5EF4-FFF2-40B4-BE49-F238E27FC236}">
                <a16:creationId xmlns:a16="http://schemas.microsoft.com/office/drawing/2014/main" id="{5C7F0751-9314-94C0-87E2-C65FE5AD3CE5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41" name="TextBox 40">
            <a:hlinkClick r:id="rId10" action="ppaction://hlinksldjump"/>
            <a:extLst>
              <a:ext uri="{FF2B5EF4-FFF2-40B4-BE49-F238E27FC236}">
                <a16:creationId xmlns:a16="http://schemas.microsoft.com/office/drawing/2014/main" id="{C80188F7-B206-AAE8-2D8B-CBA49F166CE0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42" name="TextBox 41">
            <a:hlinkClick r:id="rId4" action="ppaction://hlinksldjump"/>
            <a:extLst>
              <a:ext uri="{FF2B5EF4-FFF2-40B4-BE49-F238E27FC236}">
                <a16:creationId xmlns:a16="http://schemas.microsoft.com/office/drawing/2014/main" id="{8BEF145A-8306-1B7B-A825-620A2E88D120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3" name="TextBox 42">
            <a:hlinkClick r:id="rId5" action="ppaction://hlinksldjump"/>
            <a:extLst>
              <a:ext uri="{FF2B5EF4-FFF2-40B4-BE49-F238E27FC236}">
                <a16:creationId xmlns:a16="http://schemas.microsoft.com/office/drawing/2014/main" id="{FB1BA744-0EFD-CA94-5B0D-11F80ED418D1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7" name="TextBox 46">
            <a:hlinkClick r:id="rId6" action="ppaction://hlinksldjump"/>
            <a:extLst>
              <a:ext uri="{FF2B5EF4-FFF2-40B4-BE49-F238E27FC236}">
                <a16:creationId xmlns:a16="http://schemas.microsoft.com/office/drawing/2014/main" id="{B16ECF11-7ADF-A927-893A-9AEA9446CDC3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293617-8ED1-C8D5-D701-70E6F83FAC25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50" name="Freeform: Shape 49">
              <a:hlinkClick r:id="rId6" action="ppaction://hlinksldjump"/>
              <a:extLst>
                <a:ext uri="{FF2B5EF4-FFF2-40B4-BE49-F238E27FC236}">
                  <a16:creationId xmlns:a16="http://schemas.microsoft.com/office/drawing/2014/main" id="{60A26C68-0D15-E218-DCB1-426C8953E8C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2" name="Freeform: Shap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A938C791-4EE8-C58E-FEA5-9FB063CD6A17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3" name="Freeform: Shape 52">
              <a:hlinkClick r:id="rId6" action="ppaction://hlinksldjump"/>
              <a:extLst>
                <a:ext uri="{FF2B5EF4-FFF2-40B4-BE49-F238E27FC236}">
                  <a16:creationId xmlns:a16="http://schemas.microsoft.com/office/drawing/2014/main" id="{447466C2-3B0B-C9F9-743F-3F1292B18A04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160A0C-CAC5-2B35-D6A3-4E3061970DDE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E184D5-EDCE-57C3-DDBC-4A34234B5825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6" name="Rectangle: Rounded Corners 55">
              <a:hlinkClick r:id="rId10" action="ppaction://hlinksldjump"/>
              <a:extLst>
                <a:ext uri="{FF2B5EF4-FFF2-40B4-BE49-F238E27FC236}">
                  <a16:creationId xmlns:a16="http://schemas.microsoft.com/office/drawing/2014/main" id="{7182A5D7-E6CB-139F-8EDD-AF2E22CA960C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7" name="Graphic 51" descr="Heart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BCA5E311-4997-EE59-C37C-D1BD46C2D4E4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8" name="TextBox 57">
            <a:hlinkClick r:id="rId10" action="ppaction://hlinksldjump"/>
            <a:extLst>
              <a:ext uri="{FF2B5EF4-FFF2-40B4-BE49-F238E27FC236}">
                <a16:creationId xmlns:a16="http://schemas.microsoft.com/office/drawing/2014/main" id="{D4322A8B-BA72-18E4-75C7-918F0EECF2A0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9" name="Graphic 14">
            <a:hlinkClick r:id="rId11" action="ppaction://hlinksldjump"/>
            <a:extLst>
              <a:ext uri="{FF2B5EF4-FFF2-40B4-BE49-F238E27FC236}">
                <a16:creationId xmlns:a16="http://schemas.microsoft.com/office/drawing/2014/main" id="{A324BC49-F34E-A2F2-D712-F130B318A65C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2" name="Graphic 19">
            <a:hlinkClick r:id="rId5" action="ppaction://hlinksldjump"/>
            <a:extLst>
              <a:ext uri="{FF2B5EF4-FFF2-40B4-BE49-F238E27FC236}">
                <a16:creationId xmlns:a16="http://schemas.microsoft.com/office/drawing/2014/main" id="{38066E56-0C77-CED7-1C9C-0379F243FF16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B1E5D8-E624-EBA4-F323-F55FC4BCAA8F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65" name="Freeform: Shape 64">
              <a:hlinkClick r:id="rId6" action="ppaction://hlinksldjump"/>
              <a:extLst>
                <a:ext uri="{FF2B5EF4-FFF2-40B4-BE49-F238E27FC236}">
                  <a16:creationId xmlns:a16="http://schemas.microsoft.com/office/drawing/2014/main" id="{43596478-4ECE-3611-0FF5-E393E5640677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7" name="Freeform: Shape 66">
              <a:hlinkClick r:id="rId6" action="ppaction://hlinksldjump"/>
              <a:extLst>
                <a:ext uri="{FF2B5EF4-FFF2-40B4-BE49-F238E27FC236}">
                  <a16:creationId xmlns:a16="http://schemas.microsoft.com/office/drawing/2014/main" id="{6F5837FE-6B65-1AB6-4517-1A6BE5ABC384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8" name="Freeform: Shape 67">
              <a:hlinkClick r:id="rId6" action="ppaction://hlinksldjump"/>
              <a:extLst>
                <a:ext uri="{FF2B5EF4-FFF2-40B4-BE49-F238E27FC236}">
                  <a16:creationId xmlns:a16="http://schemas.microsoft.com/office/drawing/2014/main" id="{4D40DC41-320F-C211-BDA2-CB8D96D4FA0F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69" name="Freeform: Shape 68">
            <a:hlinkClick r:id="rId12" action="ppaction://hlinksldjump"/>
            <a:extLst>
              <a:ext uri="{FF2B5EF4-FFF2-40B4-BE49-F238E27FC236}">
                <a16:creationId xmlns:a16="http://schemas.microsoft.com/office/drawing/2014/main" id="{E727392D-BE05-1387-DD6D-6BD9E6E0F31D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1" name="Graphic 14">
            <a:hlinkClick r:id="rId11" action="ppaction://hlinksldjump"/>
            <a:extLst>
              <a:ext uri="{FF2B5EF4-FFF2-40B4-BE49-F238E27FC236}">
                <a16:creationId xmlns:a16="http://schemas.microsoft.com/office/drawing/2014/main" id="{F6590C0F-96DC-0D05-3321-CB060A1E299E}"/>
              </a:ext>
            </a:extLst>
          </p:cNvPr>
          <p:cNvSpPr/>
          <p:nvPr/>
        </p:nvSpPr>
        <p:spPr>
          <a:xfrm>
            <a:off x="429117" y="4083776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72" name="Graphic 19">
            <a:hlinkClick r:id="rId13" action="ppaction://hlinksldjump"/>
            <a:extLst>
              <a:ext uri="{FF2B5EF4-FFF2-40B4-BE49-F238E27FC236}">
                <a16:creationId xmlns:a16="http://schemas.microsoft.com/office/drawing/2014/main" id="{50C61979-E298-AE82-4140-758DE22809AF}"/>
              </a:ext>
            </a:extLst>
          </p:cNvPr>
          <p:cNvSpPr/>
          <p:nvPr/>
        </p:nvSpPr>
        <p:spPr>
          <a:xfrm>
            <a:off x="452550" y="4547943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0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2C2C"/>
            </a:gs>
            <a:gs pos="55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3082501" y="159947"/>
            <a:ext cx="891301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Results Interpretation and Hypothesis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C52086-A282-526D-C9DC-5054F0AC4E79}"/>
              </a:ext>
            </a:extLst>
          </p:cNvPr>
          <p:cNvSpPr/>
          <p:nvPr/>
        </p:nvSpPr>
        <p:spPr>
          <a:xfrm rot="16200000">
            <a:off x="7109840" y="-2068289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17F3A2-BFAA-8D3F-02A5-EF165A62C771}"/>
              </a:ext>
            </a:extLst>
          </p:cNvPr>
          <p:cNvSpPr/>
          <p:nvPr/>
        </p:nvSpPr>
        <p:spPr>
          <a:xfrm>
            <a:off x="3668713" y="1383421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01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217B0-D1C5-5EE1-D66C-0EC710815647}"/>
              </a:ext>
            </a:extLst>
          </p:cNvPr>
          <p:cNvSpPr txBox="1"/>
          <p:nvPr/>
        </p:nvSpPr>
        <p:spPr>
          <a:xfrm>
            <a:off x="4677070" y="1487178"/>
            <a:ext cx="66765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The average duration of top-hit songs has decreased between 2000 to 2019, due to the influence of streaming platforms and shorter listener attention spans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F2CAA-9DBA-4EC2-B84F-994805752896}"/>
              </a:ext>
            </a:extLst>
          </p:cNvPr>
          <p:cNvSpPr/>
          <p:nvPr/>
        </p:nvSpPr>
        <p:spPr>
          <a:xfrm rot="16200000">
            <a:off x="7138594" y="-486779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2A8875-28BF-B304-6296-DB0B919F56B8}"/>
              </a:ext>
            </a:extLst>
          </p:cNvPr>
          <p:cNvSpPr/>
          <p:nvPr/>
        </p:nvSpPr>
        <p:spPr>
          <a:xfrm>
            <a:off x="3668713" y="3008062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02</a:t>
            </a:r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DB9AA-EFA3-F867-2132-ECE1D7A80566}"/>
              </a:ext>
            </a:extLst>
          </p:cNvPr>
          <p:cNvSpPr txBox="1"/>
          <p:nvPr/>
        </p:nvSpPr>
        <p:spPr>
          <a:xfrm>
            <a:off x="4684247" y="3003037"/>
            <a:ext cx="65737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Tracks that have one or more featured artist will have a higher popularity score compared to those without, due to increased exposure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7FA9D5-AA62-2C82-F0BF-CD9BEFF0FE70}"/>
              </a:ext>
            </a:extLst>
          </p:cNvPr>
          <p:cNvSpPr/>
          <p:nvPr/>
        </p:nvSpPr>
        <p:spPr>
          <a:xfrm rot="16200000">
            <a:off x="7109839" y="864693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F2BB81-C416-5CC1-D1AB-7734E19A0D75}"/>
              </a:ext>
            </a:extLst>
          </p:cNvPr>
          <p:cNvSpPr/>
          <p:nvPr/>
        </p:nvSpPr>
        <p:spPr>
          <a:xfrm>
            <a:off x="3639958" y="4316401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03</a:t>
            </a: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DB60A-52A1-2913-A64D-F2DEE4733C56}"/>
              </a:ext>
            </a:extLst>
          </p:cNvPr>
          <p:cNvSpPr txBox="1"/>
          <p:nvPr/>
        </p:nvSpPr>
        <p:spPr>
          <a:xfrm>
            <a:off x="4681426" y="4437677"/>
            <a:ext cx="62600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Explicit songs have higher popularity scores, especially in more recent years, reflecting cultural changes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777493BF-0770-2CFE-2EB8-DADB18AF5BC9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E85A98A8-73C3-5736-35D2-07C36EA1E463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4FC9EB9D-0C2D-96F5-6A59-5A948FAC288E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6DF496C6-94DB-BDBD-EB0E-6CE32F345752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B802BA-3B2A-6DA3-FCBD-C5C4DB42B0CB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28" name="Rectangle: Rounded Corners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07051A78-A395-6A9F-C3C5-20D26CB50618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29" name="Graphic 28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2A402846-23B8-BD64-9433-20DC01DE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1CBBA-21CD-E3B4-B26A-FC6D1A9BBC3C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33" name="Rectangle: Rounded Corners 32">
              <a:hlinkClick r:id="rId8" action="ppaction://hlinksldjump"/>
              <a:extLst>
                <a:ext uri="{FF2B5EF4-FFF2-40B4-BE49-F238E27FC236}">
                  <a16:creationId xmlns:a16="http://schemas.microsoft.com/office/drawing/2014/main" id="{4B85A160-D4A6-5514-C9E9-C7E0F0520080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34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6C0CC062-B9EC-16E2-07DF-4E8DBE7A6B0D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5" name="TextBox 34">
            <a:hlinkClick r:id="rId8" action="ppaction://hlinksldjump"/>
            <a:extLst>
              <a:ext uri="{FF2B5EF4-FFF2-40B4-BE49-F238E27FC236}">
                <a16:creationId xmlns:a16="http://schemas.microsoft.com/office/drawing/2014/main" id="{2EEA9582-E19A-D4BE-2F8A-80DF0637AA1C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B92CB2B4-FBD1-FA60-C9ED-9306667437B8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43" name="TextBox 42">
            <a:hlinkClick r:id="rId2" action="ppaction://hlinksldjump"/>
            <a:extLst>
              <a:ext uri="{FF2B5EF4-FFF2-40B4-BE49-F238E27FC236}">
                <a16:creationId xmlns:a16="http://schemas.microsoft.com/office/drawing/2014/main" id="{75DAE596-8402-27F3-F01C-074A6E90EBD4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7" name="TextBox 46">
            <a:hlinkClick r:id="rId3" action="ppaction://hlinksldjump"/>
            <a:extLst>
              <a:ext uri="{FF2B5EF4-FFF2-40B4-BE49-F238E27FC236}">
                <a16:creationId xmlns:a16="http://schemas.microsoft.com/office/drawing/2014/main" id="{907B779B-E665-8640-8D53-F571187B2CFA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9" name="TextBox 48">
            <a:hlinkClick r:id="rId4" action="ppaction://hlinksldjump"/>
            <a:extLst>
              <a:ext uri="{FF2B5EF4-FFF2-40B4-BE49-F238E27FC236}">
                <a16:creationId xmlns:a16="http://schemas.microsoft.com/office/drawing/2014/main" id="{D3B14A88-F56D-BBAB-CC8A-40F16E0412B2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90B2B1-FC85-3043-211E-CA3C3558CDAB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E15F73D-1412-4ACC-ABFF-4A0E286FCB81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6" name="Rectangle: Rounded Corners 55">
              <a:hlinkClick r:id="rId8" action="ppaction://hlinksldjump"/>
              <a:extLst>
                <a:ext uri="{FF2B5EF4-FFF2-40B4-BE49-F238E27FC236}">
                  <a16:creationId xmlns:a16="http://schemas.microsoft.com/office/drawing/2014/main" id="{16A2848F-40FE-C7BF-0544-A7A3985FE3FE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54EDD02B-3451-890C-36E4-65D0698B65D6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9" name="TextBox 58">
            <a:hlinkClick r:id="rId8" action="ppaction://hlinksldjump"/>
            <a:extLst>
              <a:ext uri="{FF2B5EF4-FFF2-40B4-BE49-F238E27FC236}">
                <a16:creationId xmlns:a16="http://schemas.microsoft.com/office/drawing/2014/main" id="{DDAFD1F1-B369-AA59-0559-6B5FE98A7C6A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60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817B7086-69A7-79E8-8C48-4D85E0F9806B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E9CA4AEB-AA2F-DBD7-C472-3FEDAA7CCC83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AEC627-EABB-6957-7163-E8A3A483F5D1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63" name="Freeform: Shape 62">
              <a:hlinkClick r:id="rId4" action="ppaction://hlinksldjump"/>
              <a:extLst>
                <a:ext uri="{FF2B5EF4-FFF2-40B4-BE49-F238E27FC236}">
                  <a16:creationId xmlns:a16="http://schemas.microsoft.com/office/drawing/2014/main" id="{A6955E89-C2B3-7857-3539-AD72F5B4CD88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4" name="Freeform: Shape 63">
              <a:hlinkClick r:id="rId4" action="ppaction://hlinksldjump"/>
              <a:extLst>
                <a:ext uri="{FF2B5EF4-FFF2-40B4-BE49-F238E27FC236}">
                  <a16:creationId xmlns:a16="http://schemas.microsoft.com/office/drawing/2014/main" id="{0323B951-F716-8579-229D-94DFBDA063B1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5" name="Freeform: Shape 64">
              <a:hlinkClick r:id="rId4" action="ppaction://hlinksldjump"/>
              <a:extLst>
                <a:ext uri="{FF2B5EF4-FFF2-40B4-BE49-F238E27FC236}">
                  <a16:creationId xmlns:a16="http://schemas.microsoft.com/office/drawing/2014/main" id="{41B994A9-B0E2-6FDB-27E2-C52F502CAD4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66" name="Freeform: Shape 65">
            <a:hlinkClick r:id="rId10" action="ppaction://hlinksldjump"/>
            <a:extLst>
              <a:ext uri="{FF2B5EF4-FFF2-40B4-BE49-F238E27FC236}">
                <a16:creationId xmlns:a16="http://schemas.microsoft.com/office/drawing/2014/main" id="{4D08DC01-342C-08CD-0F45-29D7E7D6C4E8}"/>
              </a:ext>
            </a:extLst>
          </p:cNvPr>
          <p:cNvSpPr/>
          <p:nvPr/>
        </p:nvSpPr>
        <p:spPr>
          <a:xfrm>
            <a:off x="443124" y="3654600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7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A1F1B052-A88B-F1B0-0748-2D3D225B36A7}"/>
              </a:ext>
            </a:extLst>
          </p:cNvPr>
          <p:cNvSpPr/>
          <p:nvPr/>
        </p:nvSpPr>
        <p:spPr>
          <a:xfrm>
            <a:off x="429117" y="4083776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9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06299461-EDA3-7C30-A382-5E1A27CBA832}"/>
              </a:ext>
            </a:extLst>
          </p:cNvPr>
          <p:cNvSpPr/>
          <p:nvPr/>
        </p:nvSpPr>
        <p:spPr>
          <a:xfrm>
            <a:off x="452550" y="455673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14E235-4DDD-BB35-E446-2F46A2C8207C}"/>
              </a:ext>
            </a:extLst>
          </p:cNvPr>
          <p:cNvGrpSpPr/>
          <p:nvPr/>
        </p:nvGrpSpPr>
        <p:grpSpPr>
          <a:xfrm>
            <a:off x="513767" y="4997830"/>
            <a:ext cx="177294" cy="204783"/>
            <a:chOff x="431322" y="1764517"/>
            <a:chExt cx="177294" cy="204783"/>
          </a:xfrm>
          <a:solidFill>
            <a:srgbClr val="1ED760"/>
          </a:solidFill>
        </p:grpSpPr>
        <p:sp>
          <p:nvSpPr>
            <p:cNvPr id="71" name="Freeform: Shape 70">
              <a:hlinkClick r:id="rId11" action="ppaction://hlinksldjump"/>
              <a:extLst>
                <a:ext uri="{FF2B5EF4-FFF2-40B4-BE49-F238E27FC236}">
                  <a16:creationId xmlns:a16="http://schemas.microsoft.com/office/drawing/2014/main" id="{95B6254D-D70D-BD51-97A5-BA4D4503FF4E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noProof="0"/>
            </a:p>
          </p:txBody>
        </p:sp>
        <p:sp>
          <p:nvSpPr>
            <p:cNvPr id="72" name="Freeform: Shape 71">
              <a:hlinkClick r:id="rId11" action="ppaction://hlinksldjump"/>
              <a:extLst>
                <a:ext uri="{FF2B5EF4-FFF2-40B4-BE49-F238E27FC236}">
                  <a16:creationId xmlns:a16="http://schemas.microsoft.com/office/drawing/2014/main" id="{B6F42C51-9662-B33D-28B2-BEA54846D409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noProof="0"/>
            </a:p>
          </p:txBody>
        </p:sp>
        <p:sp>
          <p:nvSpPr>
            <p:cNvPr id="73" name="Freeform: Shape 72">
              <a:hlinkClick r:id="rId11" action="ppaction://hlinksldjump"/>
              <a:extLst>
                <a:ext uri="{FF2B5EF4-FFF2-40B4-BE49-F238E27FC236}">
                  <a16:creationId xmlns:a16="http://schemas.microsoft.com/office/drawing/2014/main" id="{438D7A2F-D478-0FC3-DA8D-B4ED9CFD636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12490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4BEF4F-16A7-27D9-FB12-30D2128537F1}"/>
              </a:ext>
            </a:extLst>
          </p:cNvPr>
          <p:cNvSpPr txBox="1"/>
          <p:nvPr/>
        </p:nvSpPr>
        <p:spPr>
          <a:xfrm>
            <a:off x="3817172" y="2337144"/>
            <a:ext cx="4557658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6000">
                <a:solidFill>
                  <a:srgbClr val="1ED760"/>
                </a:solidFill>
                <a:latin typeface="Poppins SemiBold"/>
                <a:cs typeface="Poppins SemiBold"/>
              </a:rPr>
              <a:t>Thank You!</a:t>
            </a:r>
            <a:endParaRPr lang="en-IN" sz="6000">
              <a:solidFill>
                <a:srgbClr val="1ED760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6019-E20D-5F85-93F1-03EF2FF6A9A9}"/>
              </a:ext>
            </a:extLst>
          </p:cNvPr>
          <p:cNvSpPr txBox="1"/>
          <p:nvPr/>
        </p:nvSpPr>
        <p:spPr>
          <a:xfrm>
            <a:off x="2983523" y="4176444"/>
            <a:ext cx="62249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3600">
                <a:solidFill>
                  <a:srgbClr val="1ED760"/>
                </a:solidFill>
                <a:latin typeface="Poppins SemiBold"/>
                <a:cs typeface="Poppins SemiBold"/>
              </a:rPr>
              <a:t>Any Question?</a:t>
            </a:r>
            <a:endParaRPr lang="en-IN" sz="3600">
              <a:solidFill>
                <a:srgbClr val="1ED760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5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1A32"/>
            </a:gs>
            <a:gs pos="73000">
              <a:srgbClr val="121212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0E787-CBE1-74C6-9E02-CBF817A8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80975B-041A-97A8-8A9F-7B554E5FDE88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D946B6-E8E9-5C6A-1C99-3DA0610C440A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2C1BC2-F9F7-A6C0-E1B2-C11BE25BB828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07B8FD-494A-5009-1133-5BF7851EDDDD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5BB011-7B7C-FADE-7112-C632416BC2D6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62" name="Oval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ABEE8F1-1337-9D04-4777-F01134CF525C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BC7D9FF-89AA-0517-371A-DAA42350F3CF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A39F74-47F4-7E79-5FCA-2C41C0DB2827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69" name="Oval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4F32FC8-00B0-40F8-A9C3-F02EB605535E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B1F4743-2C7F-7A2F-24CF-55CB3193F644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8C32F19-6AD5-5BA5-74AA-CE1308CD8162}"/>
              </a:ext>
            </a:extLst>
          </p:cNvPr>
          <p:cNvSpPr txBox="1"/>
          <p:nvPr/>
        </p:nvSpPr>
        <p:spPr>
          <a:xfrm>
            <a:off x="5164439" y="166584"/>
            <a:ext cx="594061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Problem Definition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431EC-862D-F585-BE58-FF0F9D96350D}"/>
              </a:ext>
            </a:extLst>
          </p:cNvPr>
          <p:cNvSpPr txBox="1"/>
          <p:nvPr/>
        </p:nvSpPr>
        <p:spPr>
          <a:xfrm>
            <a:off x="3554625" y="1642353"/>
            <a:ext cx="80528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Definition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Are top-hit songs becoming shorter over time, and how do musical features and versions influence a track's popularity?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Clarity and Specificity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Do these features have a measurable impact on a song's success?</a:t>
            </a:r>
          </a:p>
        </p:txBody>
      </p:sp>
      <p:sp>
        <p:nvSpPr>
          <p:cNvPr id="91" name="TextBox 90">
            <a:hlinkClick r:id="rId3" action="ppaction://hlinksldjump"/>
            <a:extLst>
              <a:ext uri="{FF2B5EF4-FFF2-40B4-BE49-F238E27FC236}">
                <a16:creationId xmlns:a16="http://schemas.microsoft.com/office/drawing/2014/main" id="{C3D50CA5-B231-FB32-8362-34F9D982DEB0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93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ED4AF9FC-BAD7-52A4-E2C3-48FD0A955E3E}"/>
              </a:ext>
            </a:extLst>
          </p:cNvPr>
          <p:cNvSpPr/>
          <p:nvPr/>
        </p:nvSpPr>
        <p:spPr>
          <a:xfrm>
            <a:off x="403274" y="935574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4" name="TextBox 93">
            <a:hlinkClick r:id="rId4" action="ppaction://hlinksldjump"/>
            <a:extLst>
              <a:ext uri="{FF2B5EF4-FFF2-40B4-BE49-F238E27FC236}">
                <a16:creationId xmlns:a16="http://schemas.microsoft.com/office/drawing/2014/main" id="{2415A6A4-12E4-B48D-3F3E-12894BE281D1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95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0EDF081A-26DE-8792-790A-571C8BC521F3}"/>
              </a:ext>
            </a:extLst>
          </p:cNvPr>
          <p:cNvSpPr/>
          <p:nvPr/>
        </p:nvSpPr>
        <p:spPr>
          <a:xfrm>
            <a:off x="403273" y="182727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96" name="TextBox 95">
            <a:hlinkClick r:id="rId5" action="ppaction://hlinksldjump"/>
            <a:extLst>
              <a:ext uri="{FF2B5EF4-FFF2-40B4-BE49-F238E27FC236}">
                <a16:creationId xmlns:a16="http://schemas.microsoft.com/office/drawing/2014/main" id="{B2E675D5-45D1-65BD-7697-8ECE5589FC58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EF17D7-153B-15A4-B8CB-EE4902F40DC5}"/>
              </a:ext>
            </a:extLst>
          </p:cNvPr>
          <p:cNvGrpSpPr/>
          <p:nvPr/>
        </p:nvGrpSpPr>
        <p:grpSpPr>
          <a:xfrm>
            <a:off x="429117" y="2296933"/>
            <a:ext cx="177294" cy="204783"/>
            <a:chOff x="431322" y="1764517"/>
            <a:chExt cx="177294" cy="204783"/>
          </a:xfrm>
        </p:grpSpPr>
        <p:sp>
          <p:nvSpPr>
            <p:cNvPr id="98" name="Freeform: Shape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9442E06D-C4C4-511C-91BC-FB6F97F8DFD5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28643FB3-BF88-FFFD-202C-B27BFF472B87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100" name="Freeform: Shape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6AF8EEE9-79F7-0484-BE31-E572139F7FC9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101" name="TextBox 100">
            <a:hlinkClick r:id="rId6" action="ppaction://hlinksldjump"/>
            <a:extLst>
              <a:ext uri="{FF2B5EF4-FFF2-40B4-BE49-F238E27FC236}">
                <a16:creationId xmlns:a16="http://schemas.microsoft.com/office/drawing/2014/main" id="{1F2B8AE8-0ED5-881C-0665-7C1E87D1B64E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chemeClr val="bg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42EA146-2AAD-C005-B654-635329EBA78B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03" name="Rectangle: Rounded Corners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C0278B09-1FB7-7687-FCC2-1C7E54207DDF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pic>
          <p:nvPicPr>
            <p:cNvPr id="104" name="Graphic 103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7670E72E-5209-E335-98CD-5E6DBC4E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35B74C0-CF62-75C0-5484-BF5F6BB4A792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106" name="Rectangle: Rounded Corners 105">
              <a:hlinkClick r:id="rId9" action="ppaction://hlinksldjump"/>
              <a:extLst>
                <a:ext uri="{FF2B5EF4-FFF2-40B4-BE49-F238E27FC236}">
                  <a16:creationId xmlns:a16="http://schemas.microsoft.com/office/drawing/2014/main" id="{BC69839D-80B5-BDC5-95A7-B6973032A296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107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AA5D8B0F-0810-0909-D5F9-4D25000453A2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108" name="TextBox 107">
            <a:hlinkClick r:id="rId9" action="ppaction://hlinksldjump"/>
            <a:extLst>
              <a:ext uri="{FF2B5EF4-FFF2-40B4-BE49-F238E27FC236}">
                <a16:creationId xmlns:a16="http://schemas.microsoft.com/office/drawing/2014/main" id="{D73448F3-B12A-E758-3E75-A2EF1BDA7B98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109" name="Freeform: Shape 108">
            <a:hlinkClick r:id="rId9" action="ppaction://hlinksldjump"/>
            <a:extLst>
              <a:ext uri="{FF2B5EF4-FFF2-40B4-BE49-F238E27FC236}">
                <a16:creationId xmlns:a16="http://schemas.microsoft.com/office/drawing/2014/main" id="{D61B5285-1AE4-E91F-DF93-D091CEE42D35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110" name="TextBox 109">
            <a:hlinkClick r:id="rId9" action="ppaction://hlinksldjump"/>
            <a:extLst>
              <a:ext uri="{FF2B5EF4-FFF2-40B4-BE49-F238E27FC236}">
                <a16:creationId xmlns:a16="http://schemas.microsoft.com/office/drawing/2014/main" id="{8EFD6B5A-7F71-C662-4F92-79350AEB0E5B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111" name="TextBox 110">
            <a:hlinkClick r:id="rId3" action="ppaction://hlinksldjump"/>
            <a:extLst>
              <a:ext uri="{FF2B5EF4-FFF2-40B4-BE49-F238E27FC236}">
                <a16:creationId xmlns:a16="http://schemas.microsoft.com/office/drawing/2014/main" id="{68110293-F58F-F5E7-103A-FF5DE010DEB8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chemeClr val="bg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12" name="TextBox 111">
            <a:hlinkClick r:id="rId4" action="ppaction://hlinksldjump"/>
            <a:extLst>
              <a:ext uri="{FF2B5EF4-FFF2-40B4-BE49-F238E27FC236}">
                <a16:creationId xmlns:a16="http://schemas.microsoft.com/office/drawing/2014/main" id="{9022436C-1347-37EB-A7EF-E7D070B52BDA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113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D08F484E-B910-DAC6-F277-DC278ABD76E7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114" name="TextBox 113">
            <a:hlinkClick r:id="rId5" action="ppaction://hlinksldjump"/>
            <a:extLst>
              <a:ext uri="{FF2B5EF4-FFF2-40B4-BE49-F238E27FC236}">
                <a16:creationId xmlns:a16="http://schemas.microsoft.com/office/drawing/2014/main" id="{156DFF34-5ACC-32F2-1F23-EE89B365144F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F2EA688-ED61-90BC-C697-9685BBD7FDA0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116" name="Freeform: Shape 115">
              <a:hlinkClick r:id="rId5" action="ppaction://hlinksldjump"/>
              <a:extLst>
                <a:ext uri="{FF2B5EF4-FFF2-40B4-BE49-F238E27FC236}">
                  <a16:creationId xmlns:a16="http://schemas.microsoft.com/office/drawing/2014/main" id="{1F8EF104-6183-C475-F624-300AB64E946C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117" name="Freeform: Shape 116">
              <a:hlinkClick r:id="rId5" action="ppaction://hlinksldjump"/>
              <a:extLst>
                <a:ext uri="{FF2B5EF4-FFF2-40B4-BE49-F238E27FC236}">
                  <a16:creationId xmlns:a16="http://schemas.microsoft.com/office/drawing/2014/main" id="{F8551012-A8E7-BC81-A0B3-946A2C44AC3A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118" name="Freeform: Shape 117">
              <a:hlinkClick r:id="rId5" action="ppaction://hlinksldjump"/>
              <a:extLst>
                <a:ext uri="{FF2B5EF4-FFF2-40B4-BE49-F238E27FC236}">
                  <a16:creationId xmlns:a16="http://schemas.microsoft.com/office/drawing/2014/main" id="{B5EFEAB1-5CE9-B1F3-94B7-053F90C33A50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527760-5769-8820-9824-40AD9878AA54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60998CF-1034-EEFB-664B-6DF30621FC54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121" name="Rectangle: Rounded Corners 120">
              <a:hlinkClick r:id="rId9" action="ppaction://hlinksldjump"/>
              <a:extLst>
                <a:ext uri="{FF2B5EF4-FFF2-40B4-BE49-F238E27FC236}">
                  <a16:creationId xmlns:a16="http://schemas.microsoft.com/office/drawing/2014/main" id="{912E4B54-9077-EB5F-CE5C-2D6056ED87FD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122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F961E743-1275-2C65-64BF-FEA92E3F7AA9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123" name="TextBox 122">
            <a:hlinkClick r:id="rId9" action="ppaction://hlinksldjump"/>
            <a:extLst>
              <a:ext uri="{FF2B5EF4-FFF2-40B4-BE49-F238E27FC236}">
                <a16:creationId xmlns:a16="http://schemas.microsoft.com/office/drawing/2014/main" id="{302ADA9C-C777-35B8-A804-4AEBEABFDB47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124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C43222F7-37D9-8133-F470-1C23102A48B2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EF9A-183C-B103-71D3-0006A55EE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A603DC-14C2-E91A-3F62-3B0B4783F8C1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8E8ACD-5A57-75E5-F8A2-F6B407A44515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7F9FD6-7450-3A13-81A2-449E340CEDA7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4ABDF3-A2BF-4F6B-DC3D-2B673E97950D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C444FA-DD05-3529-4C88-A47E75C5B264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62" name="Oval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5082D3-3FB5-AC6A-B606-C593CA5C11C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A4D47F-5255-9134-6731-CB96D50DDCCB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246544-2A80-0263-1FA2-D7EAA9EE1AA9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69" name="Oval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D1F3898-0812-AFB0-A8D4-02D7A6B15FC3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6FF067E-5D43-AC82-CD58-92102815204E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05038B8-4DB7-89AF-0C29-84E24E88E3B6}"/>
              </a:ext>
            </a:extLst>
          </p:cNvPr>
          <p:cNvSpPr txBox="1"/>
          <p:nvPr/>
        </p:nvSpPr>
        <p:spPr>
          <a:xfrm>
            <a:off x="5191436" y="202110"/>
            <a:ext cx="594061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Research Question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80C7F-54F0-F968-2CE8-1B45C90FB2EB}"/>
              </a:ext>
            </a:extLst>
          </p:cNvPr>
          <p:cNvSpPr txBox="1"/>
          <p:nvPr/>
        </p:nvSpPr>
        <p:spPr>
          <a:xfrm>
            <a:off x="3556000" y="1683183"/>
            <a:ext cx="794917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Have songs of shorter durations become more popular?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Has the popularity of explicit songs increased over time in mainstream Spotify hits?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Do songs that feature other artists tend to be more popular than solo performances?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Which genres are most popular?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ACDA5E11-04F1-73DF-EC79-7C5EA13BFAA9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chemeClr val="bg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46433797-01E1-5D8C-B2C3-68A4BBB7B70C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31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0C6BF818-2C1A-9767-5BBC-5B57E619398D}"/>
              </a:ext>
            </a:extLst>
          </p:cNvPr>
          <p:cNvSpPr/>
          <p:nvPr/>
        </p:nvSpPr>
        <p:spPr>
          <a:xfrm>
            <a:off x="403273" y="182727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32" name="TextBox 31">
            <a:hlinkClick r:id="rId5" action="ppaction://hlinksldjump"/>
            <a:extLst>
              <a:ext uri="{FF2B5EF4-FFF2-40B4-BE49-F238E27FC236}">
                <a16:creationId xmlns:a16="http://schemas.microsoft.com/office/drawing/2014/main" id="{D5C9E836-58C3-034B-2FC7-97CA4E8951F2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B5F07A-AD5A-FD89-0FA5-1EE8F801C762}"/>
              </a:ext>
            </a:extLst>
          </p:cNvPr>
          <p:cNvGrpSpPr/>
          <p:nvPr/>
        </p:nvGrpSpPr>
        <p:grpSpPr>
          <a:xfrm>
            <a:off x="429117" y="2296933"/>
            <a:ext cx="177294" cy="204783"/>
            <a:chOff x="431322" y="1764517"/>
            <a:chExt cx="177294" cy="204783"/>
          </a:xfrm>
        </p:grpSpPr>
        <p:sp>
          <p:nvSpPr>
            <p:cNvPr id="34" name="Freeform: Shape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08F487E3-5970-035C-251D-5E4B82246975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36" name="Freeform: Shape 35">
              <a:hlinkClick r:id="rId5" action="ppaction://hlinksldjump"/>
              <a:extLst>
                <a:ext uri="{FF2B5EF4-FFF2-40B4-BE49-F238E27FC236}">
                  <a16:creationId xmlns:a16="http://schemas.microsoft.com/office/drawing/2014/main" id="{60C6B224-AC61-6A06-524F-A3BE3A2D6DD7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37" name="Freeform: Shape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5A47530F-1671-5C96-C48D-854E2D87395B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39" name="TextBox 38">
            <a:hlinkClick r:id="rId6" action="ppaction://hlinksldjump"/>
            <a:extLst>
              <a:ext uri="{FF2B5EF4-FFF2-40B4-BE49-F238E27FC236}">
                <a16:creationId xmlns:a16="http://schemas.microsoft.com/office/drawing/2014/main" id="{468512F6-A0F2-CCE3-7BEA-FAEC1F75B023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chemeClr val="bg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A51C1B-2697-8415-DDAB-3D3CED863CE6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47" name="Rectangle: Rounded Corners 46">
              <a:hlinkClick r:id="rId6" action="ppaction://hlinksldjump"/>
              <a:extLst>
                <a:ext uri="{FF2B5EF4-FFF2-40B4-BE49-F238E27FC236}">
                  <a16:creationId xmlns:a16="http://schemas.microsoft.com/office/drawing/2014/main" id="{555B06BE-90D5-8ACC-6222-675E1410BCF9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pic>
          <p:nvPicPr>
            <p:cNvPr id="48" name="Graphic 47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899A7222-0241-164D-B304-51139E98F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D182CC-003D-5E00-CB9E-E7806F219C56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51" name="Rectangle: Rounded Corners 50">
              <a:hlinkClick r:id="rId9" action="ppaction://hlinksldjump"/>
              <a:extLst>
                <a:ext uri="{FF2B5EF4-FFF2-40B4-BE49-F238E27FC236}">
                  <a16:creationId xmlns:a16="http://schemas.microsoft.com/office/drawing/2014/main" id="{88DD6685-7F88-67EC-BEBF-48B6C2379C65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52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F916CA3E-40BA-01E6-05C9-80356234D017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56" name="TextBox 55">
            <a:hlinkClick r:id="rId9" action="ppaction://hlinksldjump"/>
            <a:extLst>
              <a:ext uri="{FF2B5EF4-FFF2-40B4-BE49-F238E27FC236}">
                <a16:creationId xmlns:a16="http://schemas.microsoft.com/office/drawing/2014/main" id="{65D440D3-FA16-F943-A1C7-9DF8E41B8916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57" name="Freeform: Shape 56">
            <a:hlinkClick r:id="rId9" action="ppaction://hlinksldjump"/>
            <a:extLst>
              <a:ext uri="{FF2B5EF4-FFF2-40B4-BE49-F238E27FC236}">
                <a16:creationId xmlns:a16="http://schemas.microsoft.com/office/drawing/2014/main" id="{C21FE221-E7A7-AA25-FF73-9582F4EE0133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59" name="TextBox 58">
            <a:hlinkClick r:id="rId9" action="ppaction://hlinksldjump"/>
            <a:extLst>
              <a:ext uri="{FF2B5EF4-FFF2-40B4-BE49-F238E27FC236}">
                <a16:creationId xmlns:a16="http://schemas.microsoft.com/office/drawing/2014/main" id="{4134921C-91B2-F833-2EC8-960B95C76B93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60" name="TextBox 59">
            <a:hlinkClick r:id="rId3" action="ppaction://hlinksldjump"/>
            <a:extLst>
              <a:ext uri="{FF2B5EF4-FFF2-40B4-BE49-F238E27FC236}">
                <a16:creationId xmlns:a16="http://schemas.microsoft.com/office/drawing/2014/main" id="{BA6779BE-F675-B68C-B98A-2E7FDE87C41E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chemeClr val="bg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61" name="TextBox 60">
            <a:hlinkClick r:id="rId4" action="ppaction://hlinksldjump"/>
            <a:extLst>
              <a:ext uri="{FF2B5EF4-FFF2-40B4-BE49-F238E27FC236}">
                <a16:creationId xmlns:a16="http://schemas.microsoft.com/office/drawing/2014/main" id="{E075D323-BC9B-9764-2D6C-E4EA19F35AED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63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2C20FAB7-22C9-A1DC-7E52-36E48F53A3CC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64" name="TextBox 63">
            <a:hlinkClick r:id="rId5" action="ppaction://hlinksldjump"/>
            <a:extLst>
              <a:ext uri="{FF2B5EF4-FFF2-40B4-BE49-F238E27FC236}">
                <a16:creationId xmlns:a16="http://schemas.microsoft.com/office/drawing/2014/main" id="{1C58FB13-DC28-B4B4-0509-7A06F0AB2483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chemeClr val="bg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CF7E6A-6FDA-AB59-0903-AFCFEDB7FD46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71" name="Freeform: Shape 70">
              <a:hlinkClick r:id="rId5" action="ppaction://hlinksldjump"/>
              <a:extLst>
                <a:ext uri="{FF2B5EF4-FFF2-40B4-BE49-F238E27FC236}">
                  <a16:creationId xmlns:a16="http://schemas.microsoft.com/office/drawing/2014/main" id="{13BA227E-0429-6736-D78E-C83F771E902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72" name="Freeform: Shape 71">
              <a:hlinkClick r:id="rId5" action="ppaction://hlinksldjump"/>
              <a:extLst>
                <a:ext uri="{FF2B5EF4-FFF2-40B4-BE49-F238E27FC236}">
                  <a16:creationId xmlns:a16="http://schemas.microsoft.com/office/drawing/2014/main" id="{77718CFB-4956-A71B-0033-94D0853F503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73" name="Freeform: Shape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D987D1DE-F756-8B65-A250-43B3AEEC3D6F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C77444-13F4-5D94-148B-43197DA3ECC5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09B77C-FBB1-2D21-3B5A-D3BDDCF1116C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76" name="Rectangle: Rounded Corners 75">
              <a:hlinkClick r:id="rId9" action="ppaction://hlinksldjump"/>
              <a:extLst>
                <a:ext uri="{FF2B5EF4-FFF2-40B4-BE49-F238E27FC236}">
                  <a16:creationId xmlns:a16="http://schemas.microsoft.com/office/drawing/2014/main" id="{A7DAA2B1-A40D-6209-14BA-A69A38CAFD96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2"/>
                </a:solidFill>
              </a:endParaRPr>
            </a:p>
          </p:txBody>
        </p:sp>
        <p:sp>
          <p:nvSpPr>
            <p:cNvPr id="77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95B4EF0F-4CA7-C924-5E82-C7FCE5277235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chemeClr val="bg2"/>
                </a:solidFill>
              </a:endParaRPr>
            </a:p>
          </p:txBody>
        </p:sp>
      </p:grpSp>
      <p:sp>
        <p:nvSpPr>
          <p:cNvPr id="78" name="TextBox 77">
            <a:hlinkClick r:id="rId9" action="ppaction://hlinksldjump"/>
            <a:extLst>
              <a:ext uri="{FF2B5EF4-FFF2-40B4-BE49-F238E27FC236}">
                <a16:creationId xmlns:a16="http://schemas.microsoft.com/office/drawing/2014/main" id="{96127A25-3D7D-9D08-0456-0FA808377908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79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2F86AB29-66EB-AAB0-0989-9CB7F581AE1F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80" name="Graphic 14">
            <a:hlinkClick r:id="rId10" action="ppaction://hlinksldjump"/>
            <a:extLst>
              <a:ext uri="{FF2B5EF4-FFF2-40B4-BE49-F238E27FC236}">
                <a16:creationId xmlns:a16="http://schemas.microsoft.com/office/drawing/2014/main" id="{BF327C5E-38B8-FD40-1008-B590C0F45809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0CE18-83DA-C7DB-8689-F5B57E78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87FB37-5ADC-D6C2-6F71-8EAA4135AB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1ED76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AE0F2-BE88-5D35-CF54-01FA3C32C702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F85D6C-2EA2-A556-5EC5-4DD13B1701B1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44ED84-D9A2-099E-41B0-D2748632C726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2F25D4-0EAA-D6A5-E02D-A24CE29E54C1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6C599A7-B223-9D96-1234-8AB5EEC22AB3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62" name="Oval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FF57C30-CD8F-AEE0-6321-1462A87746E8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9F80C9-4C0D-9B12-9F38-824B16F962D8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89E8BA-F968-4E0B-E814-699F20C3B52C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69" name="Oval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6103EF8-A428-666C-0206-4CAD196D825E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56DA8A2-A94C-66D5-3FAA-7EA85E20309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A3C2008-7324-D64A-ADA9-F8D43E9772DF}"/>
              </a:ext>
            </a:extLst>
          </p:cNvPr>
          <p:cNvSpPr txBox="1"/>
          <p:nvPr/>
        </p:nvSpPr>
        <p:spPr>
          <a:xfrm>
            <a:off x="3050670" y="593635"/>
            <a:ext cx="933454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Novelty and Real-World 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D7695-AD19-D7A2-49E4-EE2DED5735B0}"/>
              </a:ext>
            </a:extLst>
          </p:cNvPr>
          <p:cNvSpPr txBox="1"/>
          <p:nvPr/>
        </p:nvSpPr>
        <p:spPr>
          <a:xfrm>
            <a:off x="3662207" y="1730279"/>
            <a:ext cx="765343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Novelty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</a:rPr>
              <a:t> - Dives into how specific song attributes affect listener preferences. 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 - Offers a new, and underexplored perspective non what makes song connect     with modern audiences. 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Real World Impact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Record labels may release multiple versions of the same song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Artists may incorporate provocative terms more frequently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 - Streaming platforms can optimize user recommendations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Boost and tag multiple versions of popular songs for marketing 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Reconsider restrictions and brand safe edits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35491A04-8FFB-1031-E83A-6287A4814D50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0D931513-803A-5757-5D0B-E117529795A2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AD49CE59-4E9B-81BB-0E3C-E1B735943370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58FB4-C039-1931-A836-35477F2C46BB}"/>
              </a:ext>
            </a:extLst>
          </p:cNvPr>
          <p:cNvGrpSpPr/>
          <p:nvPr/>
        </p:nvGrpSpPr>
        <p:grpSpPr>
          <a:xfrm>
            <a:off x="429117" y="2296933"/>
            <a:ext cx="177294" cy="204783"/>
            <a:chOff x="431322" y="1764517"/>
            <a:chExt cx="177294" cy="204783"/>
          </a:xfrm>
        </p:grpSpPr>
        <p:sp>
          <p:nvSpPr>
            <p:cNvPr id="20" name="Freeform: Shape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207CFA87-D901-22C4-2666-2A82DD59FB59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23" name="Freeform: Shape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05AC7530-8C3E-F65A-57CC-D7B82B37D21F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24" name="Freeform: Shap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2C633AF8-E7E9-D246-3B91-FEF959A98B55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25" name="TextBox 24">
            <a:hlinkClick r:id="rId6" action="ppaction://hlinksldjump"/>
            <a:extLst>
              <a:ext uri="{FF2B5EF4-FFF2-40B4-BE49-F238E27FC236}">
                <a16:creationId xmlns:a16="http://schemas.microsoft.com/office/drawing/2014/main" id="{7A9E8B8F-3705-EF73-C364-204D4D19A9D2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512EA4-445C-4BAB-F5DB-24E9E82580BF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30" name="Rectangle: Rounded Corners 29">
              <a:hlinkClick r:id="rId6" action="ppaction://hlinksldjump"/>
              <a:extLst>
                <a:ext uri="{FF2B5EF4-FFF2-40B4-BE49-F238E27FC236}">
                  <a16:creationId xmlns:a16="http://schemas.microsoft.com/office/drawing/2014/main" id="{5B2AA77B-38B7-9531-335F-E4224B26259B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31" name="Graphic 30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9102F1E3-1F63-7F09-3C78-2D6A3E5E0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C5A455-0C14-D319-6B28-EE3E6B992051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33" name="Rectangle: Rounded Corners 32">
              <a:hlinkClick r:id="rId9" action="ppaction://hlinksldjump"/>
              <a:extLst>
                <a:ext uri="{FF2B5EF4-FFF2-40B4-BE49-F238E27FC236}">
                  <a16:creationId xmlns:a16="http://schemas.microsoft.com/office/drawing/2014/main" id="{D11FBA90-C4AC-51EA-378B-201FCA481C92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34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57DE3AA2-E40A-1144-5F99-01C3A1498140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6" name="TextBox 35">
            <a:hlinkClick r:id="rId9" action="ppaction://hlinksldjump"/>
            <a:extLst>
              <a:ext uri="{FF2B5EF4-FFF2-40B4-BE49-F238E27FC236}">
                <a16:creationId xmlns:a16="http://schemas.microsoft.com/office/drawing/2014/main" id="{E32AE7D4-3170-0D3F-F1D0-296094B24D84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37" name="Freeform: Shape 36">
            <a:hlinkClick r:id="rId9" action="ppaction://hlinksldjump"/>
            <a:extLst>
              <a:ext uri="{FF2B5EF4-FFF2-40B4-BE49-F238E27FC236}">
                <a16:creationId xmlns:a16="http://schemas.microsoft.com/office/drawing/2014/main" id="{754B4D5D-D9D8-64B7-5D07-7089F8A8E9EF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8" name="TextBox 37">
            <a:hlinkClick r:id="rId9" action="ppaction://hlinksldjump"/>
            <a:extLst>
              <a:ext uri="{FF2B5EF4-FFF2-40B4-BE49-F238E27FC236}">
                <a16:creationId xmlns:a16="http://schemas.microsoft.com/office/drawing/2014/main" id="{377963D0-3719-59C2-934A-31DD1D78A842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39" name="TextBox 38">
            <a:hlinkClick r:id="rId3" action="ppaction://hlinksldjump"/>
            <a:extLst>
              <a:ext uri="{FF2B5EF4-FFF2-40B4-BE49-F238E27FC236}">
                <a16:creationId xmlns:a16="http://schemas.microsoft.com/office/drawing/2014/main" id="{0DF725E4-D776-23C1-5F2E-74A25943A110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0" name="TextBox 39">
            <a:hlinkClick r:id="rId4" action="ppaction://hlinksldjump"/>
            <a:extLst>
              <a:ext uri="{FF2B5EF4-FFF2-40B4-BE49-F238E27FC236}">
                <a16:creationId xmlns:a16="http://schemas.microsoft.com/office/drawing/2014/main" id="{9361219C-F773-ECB4-1670-38EBC1555237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2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F4AE7F60-083A-56E1-C858-F01E2B7593BC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43" name="TextBox 42">
            <a:hlinkClick r:id="rId5" action="ppaction://hlinksldjump"/>
            <a:extLst>
              <a:ext uri="{FF2B5EF4-FFF2-40B4-BE49-F238E27FC236}">
                <a16:creationId xmlns:a16="http://schemas.microsoft.com/office/drawing/2014/main" id="{DD2217B0-5B89-3D8E-421B-B56415AD61DF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D74768-5A7C-802D-C700-9588564153D3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6" name="Freeform: Shape 45">
              <a:hlinkClick r:id="rId5" action="ppaction://hlinksldjump"/>
              <a:extLst>
                <a:ext uri="{FF2B5EF4-FFF2-40B4-BE49-F238E27FC236}">
                  <a16:creationId xmlns:a16="http://schemas.microsoft.com/office/drawing/2014/main" id="{40A175CE-EAE3-707C-2DC8-7A3C637F36F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7" name="Freeform: Shape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50B2965B-7790-DA30-53F5-C50D86AC9BF0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Freeform: Shape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FB631410-FE2E-416B-05D1-91ABCCF92B7C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1E66B6-F6AE-1C8A-5BF7-6E6616F3A5A9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FE06EB-671F-9B2F-8B68-7D5224F5C702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2" name="Rectangle: Rounded Corners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C22F43C6-AFF5-E759-DFD7-08B3FCF7FE18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6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70225944-0A60-AD0A-90E4-572DD648EA2B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7" name="TextBox 56">
            <a:hlinkClick r:id="rId9" action="ppaction://hlinksldjump"/>
            <a:extLst>
              <a:ext uri="{FF2B5EF4-FFF2-40B4-BE49-F238E27FC236}">
                <a16:creationId xmlns:a16="http://schemas.microsoft.com/office/drawing/2014/main" id="{269742E2-49A9-3DDF-B520-35DABC78721B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9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AC78B3F4-704F-EE31-64EE-987F8939957A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0" name="Graphic 14">
            <a:hlinkClick r:id="rId10" action="ppaction://hlinksldjump"/>
            <a:extLst>
              <a:ext uri="{FF2B5EF4-FFF2-40B4-BE49-F238E27FC236}">
                <a16:creationId xmlns:a16="http://schemas.microsoft.com/office/drawing/2014/main" id="{20821931-92E4-DBBB-3C46-243D27535872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1" name="Graphic 19">
            <a:hlinkClick r:id="rId11" action="ppaction://hlinksldjump"/>
            <a:extLst>
              <a:ext uri="{FF2B5EF4-FFF2-40B4-BE49-F238E27FC236}">
                <a16:creationId xmlns:a16="http://schemas.microsoft.com/office/drawing/2014/main" id="{50C61979-E298-AE82-4140-758DE22809AF}"/>
              </a:ext>
            </a:extLst>
          </p:cNvPr>
          <p:cNvSpPr/>
          <p:nvPr/>
        </p:nvSpPr>
        <p:spPr>
          <a:xfrm>
            <a:off x="449370" y="1871730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1A32"/>
            </a:gs>
            <a:gs pos="73000">
              <a:srgbClr val="12121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8E5ACC-26DE-243B-180E-E19057A9EB34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62" name="Oval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0EBFF13-875A-B852-A718-B8CEA4E2E071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DDB0EE0-9A9B-05EC-09CB-85DDD46723E8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1D2690-EA4E-562F-8571-7A8695694CC3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69" name="Oval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F2D5675-C11D-BD91-9CB3-90C4F172867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D144AEC-A397-5B36-7EA8-6D96609E4671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4841193" y="172207"/>
            <a:ext cx="6504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Dataset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58E3C-E730-08F7-5642-D05536037007}"/>
              </a:ext>
            </a:extLst>
          </p:cNvPr>
          <p:cNvSpPr txBox="1"/>
          <p:nvPr/>
        </p:nvSpPr>
        <p:spPr>
          <a:xfrm>
            <a:off x="3408279" y="1086593"/>
            <a:ext cx="825222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Dataset </a:t>
            </a:r>
          </a:p>
          <a:p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Source: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Hits Spotify from 2000–2019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(Kaggle)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Contains song metadata for Spotify Top Hits from 2000 to 2019  for 2,000 songs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Dataset Selection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Provides a suitable timespan (2000–2019)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Suitable for evaluating how musical attributes relate to popularity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Meta Data Utilization</a:t>
            </a:r>
          </a:p>
          <a:p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</a:t>
            </a: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Song field: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 Used to detect if a track is an edited or remixed version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</a:t>
            </a: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Artist and Song fields: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 Combined  to identify featuring artists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</a:t>
            </a: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Popularity metric: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Serves a key indicator of  song performance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</a:t>
            </a: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Explicit field: 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Indicates whether a song has explicit content 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 - </a:t>
            </a: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Year: 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Enables trend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55DBF4BE-D5E0-6905-155F-EBDB54CEFF89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6C785E7B-016A-53C3-9618-0D3E55FBD888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AEA7D580-416F-5144-4146-9AF91F0ED8AB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1CB989E2-6946-FE58-07E2-150782F4B38C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06E4B0-2E4D-0249-DA5D-088319AE29FB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076E1AC2-4FEF-09DC-CC59-30DA0D73BB22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30" name="Graphic 29" descr="Add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244D920D-AE6B-1260-15CD-B6B4D6AE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DD1032-910B-C4A9-3409-E31E0EC6971F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32" name="Rectangle: Rounded Corners 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8F196CB8-87B8-0F8B-1B11-69595F6D7B28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33" name="Graphic 51" descr="Heart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EC6CFC9A-4719-8AB0-5F25-A4D422E30A2F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4" name="TextBox 33">
            <a:hlinkClick r:id="rId10" action="ppaction://hlinksldjump"/>
            <a:extLst>
              <a:ext uri="{FF2B5EF4-FFF2-40B4-BE49-F238E27FC236}">
                <a16:creationId xmlns:a16="http://schemas.microsoft.com/office/drawing/2014/main" id="{765C987C-64AE-246C-7E8F-0BA3DCEDEAE5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36" name="Freeform: Shape 35">
            <a:hlinkClick r:id="rId10" action="ppaction://hlinksldjump"/>
            <a:extLst>
              <a:ext uri="{FF2B5EF4-FFF2-40B4-BE49-F238E27FC236}">
                <a16:creationId xmlns:a16="http://schemas.microsoft.com/office/drawing/2014/main" id="{12E3500B-CBC1-C700-C7CF-15A89E13DF54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37" name="TextBox 36">
            <a:hlinkClick r:id="rId10" action="ppaction://hlinksldjump"/>
            <a:extLst>
              <a:ext uri="{FF2B5EF4-FFF2-40B4-BE49-F238E27FC236}">
                <a16:creationId xmlns:a16="http://schemas.microsoft.com/office/drawing/2014/main" id="{D881EC01-4816-773E-5658-5F94122CD2B1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43D05581-B7C3-FC27-A0DD-5C2FC965D796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9" name="TextBox 38">
            <a:hlinkClick r:id="rId5" action="ppaction://hlinksldjump"/>
            <a:extLst>
              <a:ext uri="{FF2B5EF4-FFF2-40B4-BE49-F238E27FC236}">
                <a16:creationId xmlns:a16="http://schemas.microsoft.com/office/drawing/2014/main" id="{4516868F-7056-B81D-A032-BF2F216408BF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0" name="Graphic 19">
            <a:hlinkClick r:id="rId5" action="ppaction://hlinksldjump"/>
            <a:extLst>
              <a:ext uri="{FF2B5EF4-FFF2-40B4-BE49-F238E27FC236}">
                <a16:creationId xmlns:a16="http://schemas.microsoft.com/office/drawing/2014/main" id="{A0AB17F4-A91E-2A3D-92DC-01F8255D5946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42" name="TextBox 41">
            <a:hlinkClick r:id="rId6" action="ppaction://hlinksldjump"/>
            <a:extLst>
              <a:ext uri="{FF2B5EF4-FFF2-40B4-BE49-F238E27FC236}">
                <a16:creationId xmlns:a16="http://schemas.microsoft.com/office/drawing/2014/main" id="{555FE9E0-F82C-9D92-CC9F-FFA7C9120792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6EDA36-F270-F514-45A9-F8DF875F9EAB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5" name="Freeform: Shape 44">
              <a:hlinkClick r:id="rId6" action="ppaction://hlinksldjump"/>
              <a:extLst>
                <a:ext uri="{FF2B5EF4-FFF2-40B4-BE49-F238E27FC236}">
                  <a16:creationId xmlns:a16="http://schemas.microsoft.com/office/drawing/2014/main" id="{61FFC0DF-A1D7-B82D-4B0E-097BA953E7B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6" name="Freeform: Shape 45">
              <a:hlinkClick r:id="rId6" action="ppaction://hlinksldjump"/>
              <a:extLst>
                <a:ext uri="{FF2B5EF4-FFF2-40B4-BE49-F238E27FC236}">
                  <a16:creationId xmlns:a16="http://schemas.microsoft.com/office/drawing/2014/main" id="{4AEC9C0E-88F3-7459-934D-DC2F8E6D9C1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7" name="Freeform: Shape 46">
              <a:hlinkClick r:id="rId6" action="ppaction://hlinksldjump"/>
              <a:extLst>
                <a:ext uri="{FF2B5EF4-FFF2-40B4-BE49-F238E27FC236}">
                  <a16:creationId xmlns:a16="http://schemas.microsoft.com/office/drawing/2014/main" id="{A9FD2E23-276B-10A2-1077-152EEEAD0759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9C9CF5-C03C-4324-BAEC-573B90956E6A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E0C53B-3B16-42E9-5AC1-93ACE44E2ADD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1" name="Rectangle: Rounded Corners 5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6FFECC0-79E5-E17D-0819-7F68718D0FD4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2" name="Graphic 51" descr="Heart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5D81D219-6FDD-E33F-4301-9A8AE02DEA68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6" name="TextBox 55">
            <a:hlinkClick r:id="rId10" action="ppaction://hlinksldjump"/>
            <a:extLst>
              <a:ext uri="{FF2B5EF4-FFF2-40B4-BE49-F238E27FC236}">
                <a16:creationId xmlns:a16="http://schemas.microsoft.com/office/drawing/2014/main" id="{8CC28EB3-C3D6-54B9-780E-DE320CDE424F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7" name="Graphic 14">
            <a:hlinkClick r:id="rId4" action="ppaction://hlinksldjump"/>
            <a:extLst>
              <a:ext uri="{FF2B5EF4-FFF2-40B4-BE49-F238E27FC236}">
                <a16:creationId xmlns:a16="http://schemas.microsoft.com/office/drawing/2014/main" id="{56FB4115-89F6-E35D-2021-5A60179416CB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9" name="Graphic 14">
            <a:hlinkClick r:id="rId11" action="ppaction://hlinksldjump"/>
            <a:extLst>
              <a:ext uri="{FF2B5EF4-FFF2-40B4-BE49-F238E27FC236}">
                <a16:creationId xmlns:a16="http://schemas.microsoft.com/office/drawing/2014/main" id="{E2738618-D7DE-073D-D15D-BE78685DD025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3" name="Graphic 19">
            <a:hlinkClick r:id="rId5" action="ppaction://hlinksldjump"/>
            <a:extLst>
              <a:ext uri="{FF2B5EF4-FFF2-40B4-BE49-F238E27FC236}">
                <a16:creationId xmlns:a16="http://schemas.microsoft.com/office/drawing/2014/main" id="{BE95F9F5-9363-F124-2BC9-6511C92D8E25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14E235-4DDD-BB35-E446-2F46A2C8207C}"/>
              </a:ext>
            </a:extLst>
          </p:cNvPr>
          <p:cNvGrpSpPr/>
          <p:nvPr/>
        </p:nvGrpSpPr>
        <p:grpSpPr>
          <a:xfrm>
            <a:off x="433218" y="2318343"/>
            <a:ext cx="177294" cy="204783"/>
            <a:chOff x="431322" y="1764517"/>
            <a:chExt cx="177294" cy="204783"/>
          </a:xfrm>
          <a:solidFill>
            <a:srgbClr val="1ED760"/>
          </a:solidFill>
        </p:grpSpPr>
        <p:sp>
          <p:nvSpPr>
            <p:cNvPr id="66" name="Freeform: Shape 65">
              <a:hlinkClick r:id="rId12" action="ppaction://hlinksldjump"/>
              <a:extLst>
                <a:ext uri="{FF2B5EF4-FFF2-40B4-BE49-F238E27FC236}">
                  <a16:creationId xmlns:a16="http://schemas.microsoft.com/office/drawing/2014/main" id="{95B6254D-D70D-BD51-97A5-BA4D4503FF4E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1" name="Freeform: Shape 70">
              <a:hlinkClick r:id="rId12" action="ppaction://hlinksldjump"/>
              <a:extLst>
                <a:ext uri="{FF2B5EF4-FFF2-40B4-BE49-F238E27FC236}">
                  <a16:creationId xmlns:a16="http://schemas.microsoft.com/office/drawing/2014/main" id="{B6F42C51-9662-B33D-28B2-BEA54846D409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2" name="Freeform: Shape 71">
              <a:hlinkClick r:id="rId12" action="ppaction://hlinksldjump"/>
              <a:extLst>
                <a:ext uri="{FF2B5EF4-FFF2-40B4-BE49-F238E27FC236}">
                  <a16:creationId xmlns:a16="http://schemas.microsoft.com/office/drawing/2014/main" id="{438D7A2F-D478-0FC3-DA8D-B4ED9CFD636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170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A3763-9927-D625-FD3E-1CF04509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16733D-1CB0-9518-1A0C-0CD31BAF3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888D7A-546A-B148-DA9F-C0F2CF4501A5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D89AF1-8B9B-5150-4CFD-B58791132DAA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6E61FD-DFF5-ED6D-A1B2-F068CDCDE324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BC8BB7-19F6-A412-FD3F-3E44D3FCED2C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1352D6-D3E8-B71B-86C2-DE16E9211EBA}"/>
              </a:ext>
            </a:extLst>
          </p:cNvPr>
          <p:cNvSpPr/>
          <p:nvPr/>
        </p:nvSpPr>
        <p:spPr>
          <a:xfrm>
            <a:off x="3044774" y="881149"/>
            <a:ext cx="9147226" cy="5976851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94D034-0EDF-8E35-E9DE-ED540A58C1FE}"/>
              </a:ext>
            </a:extLst>
          </p:cNvPr>
          <p:cNvSpPr txBox="1"/>
          <p:nvPr/>
        </p:nvSpPr>
        <p:spPr>
          <a:xfrm>
            <a:off x="3961183" y="221332"/>
            <a:ext cx="82462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Data Cleaning and Preprocessing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8DC94E-9369-70D4-9CEA-35806E7D2733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0E2995-5FD6-9063-EA42-86F5994444B6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869207-04E6-A0F7-2D1C-51A26D89863D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85223D-5CAF-DDA0-E71B-9380153B4169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9300B-8025-19FC-727E-9A2CDDFFEC24}"/>
              </a:ext>
            </a:extLst>
          </p:cNvPr>
          <p:cNvCxnSpPr>
            <a:cxnSpLocks/>
          </p:cNvCxnSpPr>
          <p:nvPr/>
        </p:nvCxnSpPr>
        <p:spPr>
          <a:xfrm>
            <a:off x="3223468" y="4339405"/>
            <a:ext cx="8496300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F5222-3709-B126-9441-DFC055539B6A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761A17-30A1-3A4A-F1CF-9EC0812E5AB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CB3BED3-AE63-1407-B01F-B3F374BDE5E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856F27-7C2A-6695-4617-3BE7749CC8C2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D23A306-F4D7-1707-8504-68B99E213972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1B34E5B-B5A6-F9BD-08E9-11C61F5ADF4A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B61E6-0B6F-6C5B-6DD2-EB37CC39A5C8}"/>
              </a:ext>
            </a:extLst>
          </p:cNvPr>
          <p:cNvSpPr/>
          <p:nvPr/>
        </p:nvSpPr>
        <p:spPr>
          <a:xfrm>
            <a:off x="4010581" y="1639086"/>
            <a:ext cx="3000110" cy="2607245"/>
          </a:xfrm>
          <a:prstGeom prst="roundRect">
            <a:avLst>
              <a:gd name="adj" fmla="val 6568"/>
            </a:avLst>
          </a:prstGeom>
          <a:solidFill>
            <a:srgbClr val="1ED760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>
                <a:ea typeface="Calibri"/>
                <a:cs typeface="Calibri"/>
              </a:rPr>
              <a:t>   </a:t>
            </a:r>
            <a:r>
              <a:rPr lang="en-IN" sz="2000" b="1">
                <a:ea typeface="Calibri"/>
                <a:cs typeface="Calibri"/>
              </a:rPr>
              <a:t>     Cleaning:</a:t>
            </a:r>
          </a:p>
          <a:p>
            <a:endParaRPr lang="en-IN" sz="20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Missing Values 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Outlier Detection 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Duplicate Removal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Remove data with zero popularity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83091-3284-FF2D-B9A3-E251B4BAFC60}"/>
              </a:ext>
            </a:extLst>
          </p:cNvPr>
          <p:cNvSpPr/>
          <p:nvPr/>
        </p:nvSpPr>
        <p:spPr>
          <a:xfrm>
            <a:off x="7655933" y="1581131"/>
            <a:ext cx="2880064" cy="2650788"/>
          </a:xfrm>
          <a:prstGeom prst="roundRect">
            <a:avLst>
              <a:gd name="adj" fmla="val 6568"/>
            </a:avLst>
          </a:prstGeom>
          <a:solidFill>
            <a:srgbClr val="1ED760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>
                <a:ea typeface="Calibri"/>
                <a:cs typeface="Calibri"/>
              </a:rPr>
              <a:t>   </a:t>
            </a:r>
            <a:r>
              <a:rPr lang="en-IN" sz="2000" b="1">
                <a:ea typeface="Calibri"/>
                <a:cs typeface="Calibri"/>
              </a:rPr>
              <a:t>    Type Conversion:</a:t>
            </a:r>
          </a:p>
          <a:p>
            <a:endParaRPr lang="en-IN" sz="20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Correction of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E765E-8782-46F0-BD75-589A11B6203A}"/>
              </a:ext>
            </a:extLst>
          </p:cNvPr>
          <p:cNvSpPr txBox="1"/>
          <p:nvPr/>
        </p:nvSpPr>
        <p:spPr>
          <a:xfrm>
            <a:off x="3194041" y="4554379"/>
            <a:ext cx="7254231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No missing values were found in the dataset with 2,000 observations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59 duplicated columns were identified and removed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Convert years to integer, explicit to Boolean and Year to numeric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Explicit as a Boolean helps for logical filtering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Normalized c</a:t>
            </a:r>
            <a:r>
              <a:rPr lang="en-US" sz="1800" b="1">
                <a:solidFill>
                  <a:schemeClr val="bg1"/>
                </a:solidFill>
                <a:ea typeface="Calibri"/>
                <a:cs typeface="Calibri"/>
              </a:rPr>
              <a:t>asing inconsistencies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DD1D055D-231D-0456-6015-DEC07D0D76E0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7" name="TextBox 26">
            <a:hlinkClick r:id="rId4" action="ppaction://hlinksldjump"/>
            <a:extLst>
              <a:ext uri="{FF2B5EF4-FFF2-40B4-BE49-F238E27FC236}">
                <a16:creationId xmlns:a16="http://schemas.microsoft.com/office/drawing/2014/main" id="{DC441073-20B1-1BAE-4A79-4B4744A024C9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53AFC9FD-97AF-141F-949C-E4ACC0A40879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29" name="TextBox 28">
            <a:hlinkClick r:id="rId6" action="ppaction://hlinksldjump"/>
            <a:extLst>
              <a:ext uri="{FF2B5EF4-FFF2-40B4-BE49-F238E27FC236}">
                <a16:creationId xmlns:a16="http://schemas.microsoft.com/office/drawing/2014/main" id="{113C691A-C564-9664-DE93-F8FB56764D39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351BEA-0B54-9D8F-6D7C-B7C6F2054B9D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41" name="Rectangle: Rounded Corners 40">
              <a:hlinkClick r:id="rId7" action="ppaction://hlinksldjump"/>
              <a:extLst>
                <a:ext uri="{FF2B5EF4-FFF2-40B4-BE49-F238E27FC236}">
                  <a16:creationId xmlns:a16="http://schemas.microsoft.com/office/drawing/2014/main" id="{1436AAD0-E5EF-4916-3C2F-D8E851A562EC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3" name="Graphic 51" descr="Heart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85F2A27A-D727-A870-7B57-1AC972A8CF59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44" name="TextBox 43">
            <a:hlinkClick r:id="rId7" action="ppaction://hlinksldjump"/>
            <a:extLst>
              <a:ext uri="{FF2B5EF4-FFF2-40B4-BE49-F238E27FC236}">
                <a16:creationId xmlns:a16="http://schemas.microsoft.com/office/drawing/2014/main" id="{B48F00D1-763D-5019-95EB-57CFFA3E3258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47" name="Freeform: Shape 46">
            <a:hlinkClick r:id="rId7" action="ppaction://hlinksldjump"/>
            <a:extLst>
              <a:ext uri="{FF2B5EF4-FFF2-40B4-BE49-F238E27FC236}">
                <a16:creationId xmlns:a16="http://schemas.microsoft.com/office/drawing/2014/main" id="{940CEBCA-BA1E-A51C-B7BB-B3C269C949A2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49" name="TextBox 48">
            <a:hlinkClick r:id="rId7" action="ppaction://hlinksldjump"/>
            <a:extLst>
              <a:ext uri="{FF2B5EF4-FFF2-40B4-BE49-F238E27FC236}">
                <a16:creationId xmlns:a16="http://schemas.microsoft.com/office/drawing/2014/main" id="{E5ABCED7-9041-89A9-A728-EBF28D207B63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50" name="TextBox 49">
            <a:hlinkClick r:id="rId3" action="ppaction://hlinksldjump"/>
            <a:extLst>
              <a:ext uri="{FF2B5EF4-FFF2-40B4-BE49-F238E27FC236}">
                <a16:creationId xmlns:a16="http://schemas.microsoft.com/office/drawing/2014/main" id="{285E027D-CA47-60DE-0BF7-1A3B64F1FFAC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53" name="TextBox 52">
            <a:hlinkClick r:id="rId4" action="ppaction://hlinksldjump"/>
            <a:extLst>
              <a:ext uri="{FF2B5EF4-FFF2-40B4-BE49-F238E27FC236}">
                <a16:creationId xmlns:a16="http://schemas.microsoft.com/office/drawing/2014/main" id="{E257C34A-6120-E99A-FD8C-3B4323CF866C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54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EA6EE7FA-8260-9B21-1F69-E60630F9D853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id="{3251AC02-ADAC-1173-E50E-7A01AACCE4B6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CC84DD-975D-7A0F-0B2A-6A6C66ECFD27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60" name="Freeform: Shape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49DF8C31-AF9F-0E41-B1DD-FC422023DAC3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1" name="Freeform: Shape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BC03703C-22DC-8242-6142-C9A778DAC62A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2" name="Freeform: Shape 61">
              <a:hlinkClick r:id="rId5" action="ppaction://hlinksldjump"/>
              <a:extLst>
                <a:ext uri="{FF2B5EF4-FFF2-40B4-BE49-F238E27FC236}">
                  <a16:creationId xmlns:a16="http://schemas.microsoft.com/office/drawing/2014/main" id="{895B962C-46DB-66BD-AF4A-F90B17B5BDC8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01D17C-5BCF-DDB5-D68C-9830E17C7C8C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6CB908-9D34-C12A-B568-BE0C0A9A8FBD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65" name="Rectangle: Rounded Corners 64">
              <a:hlinkClick r:id="rId7" action="ppaction://hlinksldjump"/>
              <a:extLst>
                <a:ext uri="{FF2B5EF4-FFF2-40B4-BE49-F238E27FC236}">
                  <a16:creationId xmlns:a16="http://schemas.microsoft.com/office/drawing/2014/main" id="{90675565-9DF4-57A4-C7EA-132B659107C0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6" name="Graphic 51" descr="Heart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8C62AD5F-C89D-AE26-482A-CE8595F068B6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67" name="TextBox 66">
            <a:hlinkClick r:id="rId7" action="ppaction://hlinksldjump"/>
            <a:extLst>
              <a:ext uri="{FF2B5EF4-FFF2-40B4-BE49-F238E27FC236}">
                <a16:creationId xmlns:a16="http://schemas.microsoft.com/office/drawing/2014/main" id="{100D5552-FA2F-AB74-D761-91DEE3D5B92E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68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C2A7D2DB-D721-FF43-F253-AA7CED455CF6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9" name="Graphic 14">
            <a:hlinkClick r:id="rId8" action="ppaction://hlinksldjump"/>
            <a:extLst>
              <a:ext uri="{FF2B5EF4-FFF2-40B4-BE49-F238E27FC236}">
                <a16:creationId xmlns:a16="http://schemas.microsoft.com/office/drawing/2014/main" id="{97A00B17-9FB9-9191-6A4D-03F14C57579B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70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E5538D59-F8C8-E43B-4148-6CE07B6B7415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B0035CB-8059-C208-A7BF-616F62B6899D}"/>
              </a:ext>
            </a:extLst>
          </p:cNvPr>
          <p:cNvGrpSpPr/>
          <p:nvPr/>
        </p:nvGrpSpPr>
        <p:grpSpPr>
          <a:xfrm>
            <a:off x="429117" y="2333833"/>
            <a:ext cx="177294" cy="204783"/>
            <a:chOff x="431322" y="1764517"/>
            <a:chExt cx="177294" cy="204783"/>
          </a:xfrm>
        </p:grpSpPr>
        <p:sp>
          <p:nvSpPr>
            <p:cNvPr id="77" name="Freeform: Shape 76">
              <a:hlinkClick r:id="rId5" action="ppaction://hlinksldjump"/>
              <a:extLst>
                <a:ext uri="{FF2B5EF4-FFF2-40B4-BE49-F238E27FC236}">
                  <a16:creationId xmlns:a16="http://schemas.microsoft.com/office/drawing/2014/main" id="{703292BD-1960-405B-6276-D15E8BE4B1C6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79" name="Freeform: Shape 78">
              <a:hlinkClick r:id="rId5" action="ppaction://hlinksldjump"/>
              <a:extLst>
                <a:ext uri="{FF2B5EF4-FFF2-40B4-BE49-F238E27FC236}">
                  <a16:creationId xmlns:a16="http://schemas.microsoft.com/office/drawing/2014/main" id="{E6C3DD9E-B564-AC40-0B46-6F57D8BDFA15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80" name="Freeform: Shape 79">
              <a:hlinkClick r:id="rId5" action="ppaction://hlinksldjump"/>
              <a:extLst>
                <a:ext uri="{FF2B5EF4-FFF2-40B4-BE49-F238E27FC236}">
                  <a16:creationId xmlns:a16="http://schemas.microsoft.com/office/drawing/2014/main" id="{51685572-1C26-4723-2B2F-03FC2C0EDF22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622292-5C38-01B6-863A-E7112EF6A52C}"/>
              </a:ext>
            </a:extLst>
          </p:cNvPr>
          <p:cNvGrpSpPr/>
          <p:nvPr/>
        </p:nvGrpSpPr>
        <p:grpSpPr>
          <a:xfrm>
            <a:off x="413561" y="2779980"/>
            <a:ext cx="203670" cy="203670"/>
            <a:chOff x="431322" y="2214773"/>
            <a:chExt cx="203670" cy="203670"/>
          </a:xfrm>
        </p:grpSpPr>
        <p:sp>
          <p:nvSpPr>
            <p:cNvPr id="88" name="Rectangle: Rounded Corners 87">
              <a:hlinkClick r:id="rId4" action="ppaction://hlinksldjump"/>
              <a:extLst>
                <a:ext uri="{FF2B5EF4-FFF2-40B4-BE49-F238E27FC236}">
                  <a16:creationId xmlns:a16="http://schemas.microsoft.com/office/drawing/2014/main" id="{89D59979-AF15-77C9-35C0-C5803F46BCA5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93" name="Graphic 62" descr="Add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4A7CEB4A-3D62-145B-75E6-20D1BA3E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9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362681" y="251005"/>
            <a:ext cx="483337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Feature Engineering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B81A57-B5F8-CBF3-F647-EA407686C375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31EEF1-030B-D12A-CF6E-E6652F6E6B24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012A1E-28AA-E521-B656-ED2BA4A3E087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E7EAC4-16BE-9F14-7F8A-D62D087EB35B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C84D17-BBEB-3E1C-AE16-5AF0B8D675B5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1615F22-3E41-C662-BABC-D173AA9D4662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5EAA670-9709-3643-429F-38A8CF40699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B2942-9CD4-498A-7B56-660BF9D8C434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8C22072-6BF1-7471-196B-2CA2A17BDDCF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9359809-3B66-918D-1448-3627446086A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60D47D-5C4D-6C08-7135-760C7BE12E6E}"/>
              </a:ext>
            </a:extLst>
          </p:cNvPr>
          <p:cNvSpPr txBox="1"/>
          <p:nvPr/>
        </p:nvSpPr>
        <p:spPr>
          <a:xfrm>
            <a:off x="3403883" y="1890258"/>
            <a:ext cx="8034131" cy="3276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Created a Boolean columns for edited or original songs.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Created columns to indicate whether there is a featuring artist.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Another to check whether there are two or more featuring artists.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Column with time divided to segments for recent and older songs.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Created a primary genre column which contained 12 genres compared to the prior 59 genres.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6" name="TextBox 55">
            <a:hlinkClick r:id="rId2" action="ppaction://hlinksldjump"/>
            <a:extLst>
              <a:ext uri="{FF2B5EF4-FFF2-40B4-BE49-F238E27FC236}">
                <a16:creationId xmlns:a16="http://schemas.microsoft.com/office/drawing/2014/main" id="{7D6CFC77-3DD9-39BF-B3F6-7B3010AA986C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57" name="TextBox 56">
            <a:hlinkClick r:id="rId3" action="ppaction://hlinksldjump"/>
            <a:extLst>
              <a:ext uri="{FF2B5EF4-FFF2-40B4-BE49-F238E27FC236}">
                <a16:creationId xmlns:a16="http://schemas.microsoft.com/office/drawing/2014/main" id="{187E621C-9C87-4321-2C2F-F55FF7AE1D6E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id="{F984199E-2D96-3BE2-CD86-AC7BCB2E5453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id="{683AE7A9-C0AB-0869-355A-0CDA16DBA698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D488C6-B49B-D65C-1796-3843E1FC68F8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61" name="Rectangle: Rounded Corners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A1A7BAE5-6A58-2B2E-7998-99F9B3668E8B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62" name="Graphic 61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AFD0B3D9-6791-82D0-1CC5-07AAEC3E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25240A-167B-4636-A678-E3FE83F98D94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64" name="Rectangle: Rounded Corners 63">
              <a:hlinkClick r:id="rId8" action="ppaction://hlinksldjump"/>
              <a:extLst>
                <a:ext uri="{FF2B5EF4-FFF2-40B4-BE49-F238E27FC236}">
                  <a16:creationId xmlns:a16="http://schemas.microsoft.com/office/drawing/2014/main" id="{DD877AE0-A4FE-2C0E-9454-47240FD1563C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1ED760"/>
                </a:solidFill>
              </a:endParaRPr>
            </a:p>
          </p:txBody>
        </p:sp>
        <p:sp>
          <p:nvSpPr>
            <p:cNvPr id="65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600C0E14-DAC6-439E-0B58-2A3B29CFC358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1ED760"/>
                </a:solidFill>
              </a:endParaRPr>
            </a:p>
          </p:txBody>
        </p:sp>
      </p:grpSp>
      <p:sp>
        <p:nvSpPr>
          <p:cNvPr id="66" name="TextBox 65">
            <a:hlinkClick r:id="rId8" action="ppaction://hlinksldjump"/>
            <a:extLst>
              <a:ext uri="{FF2B5EF4-FFF2-40B4-BE49-F238E27FC236}">
                <a16:creationId xmlns:a16="http://schemas.microsoft.com/office/drawing/2014/main" id="{57F36883-9899-0238-EF37-127E236522AC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67" name="Freeform: Shape 66">
            <a:hlinkClick r:id="rId8" action="ppaction://hlinksldjump"/>
            <a:extLst>
              <a:ext uri="{FF2B5EF4-FFF2-40B4-BE49-F238E27FC236}">
                <a16:creationId xmlns:a16="http://schemas.microsoft.com/office/drawing/2014/main" id="{AF0DED03-38BA-06AC-C597-FA3629554B88}"/>
              </a:ext>
            </a:extLst>
          </p:cNvPr>
          <p:cNvSpPr/>
          <p:nvPr/>
        </p:nvSpPr>
        <p:spPr>
          <a:xfrm>
            <a:off x="465178" y="362818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68" name="TextBox 67">
            <a:hlinkClick r:id="rId8" action="ppaction://hlinksldjump"/>
            <a:extLst>
              <a:ext uri="{FF2B5EF4-FFF2-40B4-BE49-F238E27FC236}">
                <a16:creationId xmlns:a16="http://schemas.microsoft.com/office/drawing/2014/main" id="{E69D616C-B8DF-9702-D2E6-96CC1D63644B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69" name="TextBox 68">
            <a:hlinkClick r:id="rId2" action="ppaction://hlinksldjump"/>
            <a:extLst>
              <a:ext uri="{FF2B5EF4-FFF2-40B4-BE49-F238E27FC236}">
                <a16:creationId xmlns:a16="http://schemas.microsoft.com/office/drawing/2014/main" id="{08D6D3B7-7847-BDC3-42D5-63F45DC3DB13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70" name="TextBox 69">
            <a:hlinkClick r:id="rId3" action="ppaction://hlinksldjump"/>
            <a:extLst>
              <a:ext uri="{FF2B5EF4-FFF2-40B4-BE49-F238E27FC236}">
                <a16:creationId xmlns:a16="http://schemas.microsoft.com/office/drawing/2014/main" id="{D8DCDAB3-0BE0-48B4-0833-E5B21795E646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71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4F97510C-1820-9C3A-B0B2-995724283332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72" name="TextBox 71">
            <a:hlinkClick r:id="rId4" action="ppaction://hlinksldjump"/>
            <a:extLst>
              <a:ext uri="{FF2B5EF4-FFF2-40B4-BE49-F238E27FC236}">
                <a16:creationId xmlns:a16="http://schemas.microsoft.com/office/drawing/2014/main" id="{A4D747A2-B58A-8394-2829-67A30B6C59FF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D9E37C-FAC9-A4DB-017E-7539E68C81E6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75" name="Freeform: Shape 74">
              <a:hlinkClick r:id="rId4" action="ppaction://hlinksldjump"/>
              <a:extLst>
                <a:ext uri="{FF2B5EF4-FFF2-40B4-BE49-F238E27FC236}">
                  <a16:creationId xmlns:a16="http://schemas.microsoft.com/office/drawing/2014/main" id="{269F3124-2F41-CDBD-F8D8-572653C48B7A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76" name="Freeform: Shape 75">
              <a:hlinkClick r:id="rId4" action="ppaction://hlinksldjump"/>
              <a:extLst>
                <a:ext uri="{FF2B5EF4-FFF2-40B4-BE49-F238E27FC236}">
                  <a16:creationId xmlns:a16="http://schemas.microsoft.com/office/drawing/2014/main" id="{9CD9FF8A-3BAC-9A8E-2A39-789CA877A703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77" name="Freeform: Shape 76">
              <a:hlinkClick r:id="rId4" action="ppaction://hlinksldjump"/>
              <a:extLst>
                <a:ext uri="{FF2B5EF4-FFF2-40B4-BE49-F238E27FC236}">
                  <a16:creationId xmlns:a16="http://schemas.microsoft.com/office/drawing/2014/main" id="{B47EAC53-7788-EFED-87FE-00F923D3E35E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53D7CC-92AD-E54F-F54F-D182135C7AD9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397C81-34B8-1923-A2A4-35A94B1350F7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81" name="Rectangle: Rounded Corners 80">
              <a:hlinkClick r:id="rId8" action="ppaction://hlinksldjump"/>
              <a:extLst>
                <a:ext uri="{FF2B5EF4-FFF2-40B4-BE49-F238E27FC236}">
                  <a16:creationId xmlns:a16="http://schemas.microsoft.com/office/drawing/2014/main" id="{FC84FD74-B750-1136-C801-6FE593E0AB68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88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E69D664B-292A-D1BE-B782-6B5F2B3A6DD2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93" name="TextBox 92">
            <a:hlinkClick r:id="rId8" action="ppaction://hlinksldjump"/>
            <a:extLst>
              <a:ext uri="{FF2B5EF4-FFF2-40B4-BE49-F238E27FC236}">
                <a16:creationId xmlns:a16="http://schemas.microsoft.com/office/drawing/2014/main" id="{2D0A871B-1167-7CD4-B702-ACEEAD18367A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94" name="Graphic 14">
            <a:hlinkClick r:id="rId2" action="ppaction://hlinksldjump"/>
            <a:extLst>
              <a:ext uri="{FF2B5EF4-FFF2-40B4-BE49-F238E27FC236}">
                <a16:creationId xmlns:a16="http://schemas.microsoft.com/office/drawing/2014/main" id="{09A6B300-F84C-B7D7-EFBD-B0212208C8AD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95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2085F2A1-18FF-F3AC-3597-5C5FA2281580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96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CDAD178D-7981-C7E5-9F31-B1AEA236441E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8E525C-FBCC-0DBC-B924-4EE51945353E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104" name="Freeform: Shape 103">
              <a:hlinkClick r:id="rId4" action="ppaction://hlinksldjump"/>
              <a:extLst>
                <a:ext uri="{FF2B5EF4-FFF2-40B4-BE49-F238E27FC236}">
                  <a16:creationId xmlns:a16="http://schemas.microsoft.com/office/drawing/2014/main" id="{FF2C6233-5F7D-AF0D-92F3-F96AD4FED02C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05" name="Freeform: Shape 104">
              <a:hlinkClick r:id="rId4" action="ppaction://hlinksldjump"/>
              <a:extLst>
                <a:ext uri="{FF2B5EF4-FFF2-40B4-BE49-F238E27FC236}">
                  <a16:creationId xmlns:a16="http://schemas.microsoft.com/office/drawing/2014/main" id="{D41738F3-1EB5-030C-9B2A-8E06236409FC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106" name="Freeform: Shape 105">
              <a:hlinkClick r:id="rId4" action="ppaction://hlinksldjump"/>
              <a:extLst>
                <a:ext uri="{FF2B5EF4-FFF2-40B4-BE49-F238E27FC236}">
                  <a16:creationId xmlns:a16="http://schemas.microsoft.com/office/drawing/2014/main" id="{EA5A8ACB-5F9F-78AA-018A-7F4B4D27909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5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3FD01-CDB5-BEE2-89E7-BD6D5628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00CB2-31E2-95F0-0491-D4FB0F07CC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FA8F34-294E-CD79-60AF-5C9C0A937552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957CEA-81F7-E562-2323-C30D61212E87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1B40FE-E209-120D-AE19-8D6B882C10D1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8412AE-8405-01FC-1AE6-CCA48DB7E664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F1AD63B-CF71-B254-6892-870EC4BF2888}"/>
              </a:ext>
            </a:extLst>
          </p:cNvPr>
          <p:cNvSpPr txBox="1"/>
          <p:nvPr/>
        </p:nvSpPr>
        <p:spPr>
          <a:xfrm>
            <a:off x="5234509" y="224340"/>
            <a:ext cx="47596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Data Visualizations 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193849-F860-8767-0482-6EDA040E3CCE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2197C9-AC44-8DDB-C5A7-0C8DD3C0A376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04952F-0D14-E84F-E5F8-B23763E0E142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E890E0-AD24-751E-4568-1A6B645011A5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E8B7-9390-1F50-AD5C-C85DBE870647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BC764F1-4F86-6344-E084-18F02C0FA1D0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0C3C4FF-3BEB-84C9-D5CA-A471FFA4D7D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BA8F97-F92A-0A3E-0D96-2BABEDABEC46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ADAC067-2760-1A92-6138-C8C69599A07D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8119924-30B3-8E48-0908-6E380C770BAF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0" name="Picture 9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E4D067F-67F7-84AD-7016-A9480927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26" y="2832275"/>
            <a:ext cx="4413111" cy="3895737"/>
          </a:xfrm>
          <a:prstGeom prst="rect">
            <a:avLst/>
          </a:prstGeom>
        </p:spPr>
      </p:pic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2348AB0E-5C4E-5593-B647-35AE889F21FB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6039193-F58B-BD35-97E1-7013D11BD0C0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3" name="TextBox 12">
            <a:hlinkClick r:id="rId5" action="ppaction://hlinksldjump"/>
            <a:extLst>
              <a:ext uri="{FF2B5EF4-FFF2-40B4-BE49-F238E27FC236}">
                <a16:creationId xmlns:a16="http://schemas.microsoft.com/office/drawing/2014/main" id="{196488D7-1451-5D95-107D-CC97A2DFE5F8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4" name="TextBox 13">
            <a:hlinkClick r:id="rId6" action="ppaction://hlinksldjump"/>
            <a:extLst>
              <a:ext uri="{FF2B5EF4-FFF2-40B4-BE49-F238E27FC236}">
                <a16:creationId xmlns:a16="http://schemas.microsoft.com/office/drawing/2014/main" id="{1BF21C33-96F8-F8B9-61F0-DC89E63EFBBF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9E9AE5-0FEE-53D9-4150-C8C76450EC4F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6" name="Rectangle: Rounded Corners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A9FE3820-3DC9-7C85-F717-C613EA206EE2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8" name="Graphic 17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960B3277-782B-06B0-2486-65A2BBE4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E932DF-23B5-75EE-CE80-340EC1E398AB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378BFB70-71FC-ED72-5E93-C34A5C52815F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29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36B054F6-E913-9101-6B0F-143E3818C5E1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0" name="TextBox 29">
            <a:hlinkClick r:id="rId9" action="ppaction://hlinksldjump"/>
            <a:extLst>
              <a:ext uri="{FF2B5EF4-FFF2-40B4-BE49-F238E27FC236}">
                <a16:creationId xmlns:a16="http://schemas.microsoft.com/office/drawing/2014/main" id="{EA47EC3E-B557-1820-CC19-CC5AD2DBC871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34" name="TextBox 33">
            <a:hlinkClick r:id="rId9" action="ppaction://hlinksldjump"/>
            <a:extLst>
              <a:ext uri="{FF2B5EF4-FFF2-40B4-BE49-F238E27FC236}">
                <a16:creationId xmlns:a16="http://schemas.microsoft.com/office/drawing/2014/main" id="{9A4872C0-5E23-9184-4223-3407A25C4D4A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35" name="TextBox 34">
            <a:hlinkClick r:id="rId3" action="ppaction://hlinksldjump"/>
            <a:extLst>
              <a:ext uri="{FF2B5EF4-FFF2-40B4-BE49-F238E27FC236}">
                <a16:creationId xmlns:a16="http://schemas.microsoft.com/office/drawing/2014/main" id="{53E9517C-2845-3253-C2B3-7ABE67C79AFF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1" name="TextBox 40">
            <a:hlinkClick r:id="rId4" action="ppaction://hlinksldjump"/>
            <a:extLst>
              <a:ext uri="{FF2B5EF4-FFF2-40B4-BE49-F238E27FC236}">
                <a16:creationId xmlns:a16="http://schemas.microsoft.com/office/drawing/2014/main" id="{7D386384-CB39-68E1-1B89-42CC66FE87DF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2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9770A4C1-3D3E-83CC-7A0A-86EDE109291E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43" name="TextBox 42">
            <a:hlinkClick r:id="rId5" action="ppaction://hlinksldjump"/>
            <a:extLst>
              <a:ext uri="{FF2B5EF4-FFF2-40B4-BE49-F238E27FC236}">
                <a16:creationId xmlns:a16="http://schemas.microsoft.com/office/drawing/2014/main" id="{EBDC7186-088F-31F4-4F71-358D65D743C1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7E1A95-87DE-074D-3AE5-5035A6DB6A37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6" name="Freeform: Shape 45">
              <a:hlinkClick r:id="rId5" action="ppaction://hlinksldjump"/>
              <a:extLst>
                <a:ext uri="{FF2B5EF4-FFF2-40B4-BE49-F238E27FC236}">
                  <a16:creationId xmlns:a16="http://schemas.microsoft.com/office/drawing/2014/main" id="{39403B7B-B4FC-F855-6C17-CF9A16BAAB2E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7" name="Freeform: Shape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234BD2E0-0FFB-DD1F-A4D3-2596D69AC190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Freeform: Shape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66CCB5C3-147A-6FB9-88DF-975A5F9AD117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6DA704-E21E-C21D-D8E5-456BCC2A36EF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36A938-E505-4AE1-EE15-BC3185986334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1" name="Rectangle: Rounded Corners 50">
              <a:hlinkClick r:id="rId9" action="ppaction://hlinksldjump"/>
              <a:extLst>
                <a:ext uri="{FF2B5EF4-FFF2-40B4-BE49-F238E27FC236}">
                  <a16:creationId xmlns:a16="http://schemas.microsoft.com/office/drawing/2014/main" id="{9841F605-4011-0CD3-7CFC-B4A3F3400AE5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2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1A1D9B78-056F-4B31-6386-71186815C887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85F1845A-5F95-F716-0172-7BA5B897C877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4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94D22464-7877-B76D-C854-162D126F25D8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5" name="Graphic 14">
            <a:hlinkClick r:id="rId10" action="ppaction://hlinksldjump"/>
            <a:extLst>
              <a:ext uri="{FF2B5EF4-FFF2-40B4-BE49-F238E27FC236}">
                <a16:creationId xmlns:a16="http://schemas.microsoft.com/office/drawing/2014/main" id="{A406E6DD-EA14-536A-971F-B9891E092CB9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6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93026FD5-422C-0868-FDE6-706A1C2A5141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ED3ECB-53F0-D1CF-D77A-276EFC8F9DDE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8" name="Freeform: Shape 57">
              <a:hlinkClick r:id="rId5" action="ppaction://hlinksldjump"/>
              <a:extLst>
                <a:ext uri="{FF2B5EF4-FFF2-40B4-BE49-F238E27FC236}">
                  <a16:creationId xmlns:a16="http://schemas.microsoft.com/office/drawing/2014/main" id="{CFA92B90-FF77-A2C0-2E09-98CD89122595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9" name="Freeform: Shape 58">
              <a:hlinkClick r:id="rId5" action="ppaction://hlinksldjump"/>
              <a:extLst>
                <a:ext uri="{FF2B5EF4-FFF2-40B4-BE49-F238E27FC236}">
                  <a16:creationId xmlns:a16="http://schemas.microsoft.com/office/drawing/2014/main" id="{D7AB7631-5548-106A-C99E-CD553E0D67B4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0" name="Freeform: Shape 59">
              <a:hlinkClick r:id="rId5" action="ppaction://hlinksldjump"/>
              <a:extLst>
                <a:ext uri="{FF2B5EF4-FFF2-40B4-BE49-F238E27FC236}">
                  <a16:creationId xmlns:a16="http://schemas.microsoft.com/office/drawing/2014/main" id="{1E82C0BD-1855-9AFE-B1D7-A26396168521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61" name="Freeform: Shape 60">
            <a:hlinkClick r:id="rId11" action="ppaction://hlinksldjump"/>
            <a:extLst>
              <a:ext uri="{FF2B5EF4-FFF2-40B4-BE49-F238E27FC236}">
                <a16:creationId xmlns:a16="http://schemas.microsoft.com/office/drawing/2014/main" id="{472A9F13-7F27-D68B-D1C5-46F01C1A6823}"/>
              </a:ext>
            </a:extLst>
          </p:cNvPr>
          <p:cNvSpPr/>
          <p:nvPr/>
        </p:nvSpPr>
        <p:spPr>
          <a:xfrm>
            <a:off x="443124" y="365877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1ED760"/>
          </a:solidFill>
          <a:ln w="2099" cap="flat">
            <a:solidFill>
              <a:srgbClr val="1ED760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72494A-6729-3F70-DFA4-74BC09832787}"/>
              </a:ext>
            </a:extLst>
          </p:cNvPr>
          <p:cNvSpPr txBox="1"/>
          <p:nvPr/>
        </p:nvSpPr>
        <p:spPr>
          <a:xfrm>
            <a:off x="3407484" y="859641"/>
            <a:ext cx="7440267" cy="21268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Removed songs with zero popularity scoring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Loudness and energy show a severe positive correlation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FFFFFF"/>
                </a:solidFill>
                <a:ea typeface="Calibri"/>
                <a:cs typeface="Calibri"/>
              </a:rPr>
              <a:t>Acousticness</a:t>
            </a: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 and energy show a severe negative correlation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Consider removal of </a:t>
            </a:r>
            <a:r>
              <a:rPr lang="en-US" b="1" u="sng">
                <a:solidFill>
                  <a:srgbClr val="FFFFFF"/>
                </a:solidFill>
                <a:ea typeface="Calibri"/>
                <a:cs typeface="Calibri"/>
              </a:rPr>
              <a:t>energy</a:t>
            </a: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 to avoid multicollinearity in future modeling 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FFFF"/>
                </a:solidFill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57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8D8A7-1260-7523-9D23-4D347F49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F34985-E0FF-BF90-FBC0-F8D783FA06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A8FE7-F97A-73DB-6788-1A42ACFB53F2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141971-CBBD-6CB5-63C8-686040159DB8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CE5116-6C10-70B5-FC58-CFDECA83CA2A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EB2A10-5CB7-37AA-F1E7-EA573BC8EBFC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F65AA89-2B59-20E1-2C75-48037605F575}"/>
              </a:ext>
            </a:extLst>
          </p:cNvPr>
          <p:cNvSpPr txBox="1"/>
          <p:nvPr/>
        </p:nvSpPr>
        <p:spPr>
          <a:xfrm>
            <a:off x="5234509" y="224340"/>
            <a:ext cx="47596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Data Visualizations 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BC54EB-CABB-1690-64EA-F1AAA0146A6C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A53506-6E50-85C8-6407-83E3EE34F7A6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7EDCD45-02E0-443D-0447-8B8C2A417D73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29A657D-E47B-431B-4A5E-3A5F9523C8FF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B884FF-64CE-D6A8-16A3-A98E6F8B33F1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58A5B6D-40E5-97E8-3FCD-3C1A3FD2120E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632FF39-6682-6937-84BD-02BC5974E6C1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0D46D7-B1A1-6284-2A89-B1CBB8583A2E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1D8283-4F71-201A-CBA7-FF50C4EFC287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2C589F1-538B-E623-A214-0D4E801F8375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2AB3AF5A-70C0-F2B6-B8BA-EA25EADCD6D2}"/>
              </a:ext>
            </a:extLst>
          </p:cNvPr>
          <p:cNvSpPr txBox="1"/>
          <p:nvPr/>
        </p:nvSpPr>
        <p:spPr>
          <a:xfrm>
            <a:off x="872518" y="943425"/>
            <a:ext cx="16017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 Definition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CC6C34A0-044E-6309-707A-DA2BF30273EA}"/>
              </a:ext>
            </a:extLst>
          </p:cNvPr>
          <p:cNvSpPr txBox="1"/>
          <p:nvPr/>
        </p:nvSpPr>
        <p:spPr>
          <a:xfrm>
            <a:off x="895872" y="182074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Novelty And Impact</a:t>
            </a:r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02FC737E-7CB2-FEFA-AE2F-B7C1DDB76987}"/>
              </a:ext>
            </a:extLst>
          </p:cNvPr>
          <p:cNvSpPr txBox="1"/>
          <p:nvPr/>
        </p:nvSpPr>
        <p:spPr>
          <a:xfrm>
            <a:off x="867118" y="2284205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Dataset Description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983C1F4F-C760-B0BF-5968-8064ACB0881B}"/>
              </a:ext>
            </a:extLst>
          </p:cNvPr>
          <p:cNvSpPr txBox="1"/>
          <p:nvPr/>
        </p:nvSpPr>
        <p:spPr>
          <a:xfrm>
            <a:off x="867118" y="2743316"/>
            <a:ext cx="134043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Data Cleaning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354DF7-DA93-FB60-2855-7CA5BBFC870F}"/>
              </a:ext>
            </a:extLst>
          </p:cNvPr>
          <p:cNvGrpSpPr/>
          <p:nvPr/>
        </p:nvGrpSpPr>
        <p:grpSpPr>
          <a:xfrm>
            <a:off x="429117" y="2747189"/>
            <a:ext cx="203670" cy="203670"/>
            <a:chOff x="431322" y="2214773"/>
            <a:chExt cx="203670" cy="203670"/>
          </a:xfrm>
        </p:grpSpPr>
        <p:sp>
          <p:nvSpPr>
            <p:cNvPr id="16" name="Rectangle: Rounded Corners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97177450-269A-7760-98A0-52CFCB8D196B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pic>
          <p:nvPicPr>
            <p:cNvPr id="18" name="Graphic 17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A23FD25F-18FD-14FF-39E4-BB5CF0B9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98C0B1-3B64-83EF-322D-7DDB176BBF51}"/>
              </a:ext>
            </a:extLst>
          </p:cNvPr>
          <p:cNvGrpSpPr/>
          <p:nvPr/>
        </p:nvGrpSpPr>
        <p:grpSpPr>
          <a:xfrm>
            <a:off x="429117" y="3192589"/>
            <a:ext cx="203670" cy="203670"/>
            <a:chOff x="431321" y="3254199"/>
            <a:chExt cx="265483" cy="265483"/>
          </a:xfrm>
        </p:grpSpPr>
        <p:sp>
          <p:nvSpPr>
            <p:cNvPr id="28" name="Rectangle: Rounded Corners 27">
              <a:hlinkClick r:id="rId8" action="ppaction://hlinksldjump"/>
              <a:extLst>
                <a:ext uri="{FF2B5EF4-FFF2-40B4-BE49-F238E27FC236}">
                  <a16:creationId xmlns:a16="http://schemas.microsoft.com/office/drawing/2014/main" id="{AA5358FE-184B-13C0-8B1E-E45978DC9DE5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29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C2EE2626-1698-27A8-08F7-8FD8D8C7B3F5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30" name="TextBox 29">
            <a:hlinkClick r:id="rId8" action="ppaction://hlinksldjump"/>
            <a:extLst>
              <a:ext uri="{FF2B5EF4-FFF2-40B4-BE49-F238E27FC236}">
                <a16:creationId xmlns:a16="http://schemas.microsoft.com/office/drawing/2014/main" id="{4ECA22FD-16BC-27F5-C67A-2173DA7507B1}"/>
              </a:ext>
            </a:extLst>
          </p:cNvPr>
          <p:cNvSpPr txBox="1"/>
          <p:nvPr/>
        </p:nvSpPr>
        <p:spPr>
          <a:xfrm>
            <a:off x="917250" y="3192401"/>
            <a:ext cx="172835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Feature Engineering</a:t>
            </a:r>
          </a:p>
        </p:txBody>
      </p:sp>
      <p:sp>
        <p:nvSpPr>
          <p:cNvPr id="34" name="TextBox 33">
            <a:hlinkClick r:id="rId8" action="ppaction://hlinksldjump"/>
            <a:extLst>
              <a:ext uri="{FF2B5EF4-FFF2-40B4-BE49-F238E27FC236}">
                <a16:creationId xmlns:a16="http://schemas.microsoft.com/office/drawing/2014/main" id="{9E973F58-53D2-9990-9893-BC133432FB18}"/>
              </a:ext>
            </a:extLst>
          </p:cNvPr>
          <p:cNvSpPr txBox="1"/>
          <p:nvPr/>
        </p:nvSpPr>
        <p:spPr>
          <a:xfrm>
            <a:off x="917249" y="3583427"/>
            <a:ext cx="166584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Data Visualizations</a:t>
            </a:r>
          </a:p>
        </p:txBody>
      </p:sp>
      <p:sp>
        <p:nvSpPr>
          <p:cNvPr id="35" name="TextBox 34">
            <a:hlinkClick r:id="rId2" action="ppaction://hlinksldjump"/>
            <a:extLst>
              <a:ext uri="{FF2B5EF4-FFF2-40B4-BE49-F238E27FC236}">
                <a16:creationId xmlns:a16="http://schemas.microsoft.com/office/drawing/2014/main" id="{0EC783B4-F6FF-F985-EFB8-750125E3DDC2}"/>
              </a:ext>
            </a:extLst>
          </p:cNvPr>
          <p:cNvSpPr txBox="1"/>
          <p:nvPr/>
        </p:nvSpPr>
        <p:spPr>
          <a:xfrm>
            <a:off x="895872" y="4062406"/>
            <a:ext cx="11112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Key Insights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1" name="TextBox 40">
            <a:hlinkClick r:id="rId3" action="ppaction://hlinksldjump"/>
            <a:extLst>
              <a:ext uri="{FF2B5EF4-FFF2-40B4-BE49-F238E27FC236}">
                <a16:creationId xmlns:a16="http://schemas.microsoft.com/office/drawing/2014/main" id="{632FD0C4-6390-1823-2C08-7164AED5E190}"/>
              </a:ext>
            </a:extLst>
          </p:cNvPr>
          <p:cNvSpPr txBox="1"/>
          <p:nvPr/>
        </p:nvSpPr>
        <p:spPr>
          <a:xfrm>
            <a:off x="924626" y="4504963"/>
            <a:ext cx="198228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Work</a:t>
            </a:r>
          </a:p>
        </p:txBody>
      </p:sp>
      <p:sp>
        <p:nvSpPr>
          <p:cNvPr id="42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B8BE580C-CEBD-F460-4436-9ACAA4C8028E}"/>
              </a:ext>
            </a:extLst>
          </p:cNvPr>
          <p:cNvSpPr/>
          <p:nvPr/>
        </p:nvSpPr>
        <p:spPr>
          <a:xfrm>
            <a:off x="432027" y="4511491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43" name="TextBox 42">
            <a:hlinkClick r:id="rId4" action="ppaction://hlinksldjump"/>
            <a:extLst>
              <a:ext uri="{FF2B5EF4-FFF2-40B4-BE49-F238E27FC236}">
                <a16:creationId xmlns:a16="http://schemas.microsoft.com/office/drawing/2014/main" id="{F227711C-CAFF-F9C1-C9AF-17601526EB0A}"/>
              </a:ext>
            </a:extLst>
          </p:cNvPr>
          <p:cNvSpPr txBox="1"/>
          <p:nvPr/>
        </p:nvSpPr>
        <p:spPr>
          <a:xfrm>
            <a:off x="895872" y="4968425"/>
            <a:ext cx="176202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Result Interpretation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3B3546-CD64-06CF-7FF6-CF6FA4567A10}"/>
              </a:ext>
            </a:extLst>
          </p:cNvPr>
          <p:cNvGrpSpPr/>
          <p:nvPr/>
        </p:nvGrpSpPr>
        <p:grpSpPr>
          <a:xfrm>
            <a:off x="457871" y="4981153"/>
            <a:ext cx="177294" cy="204783"/>
            <a:chOff x="431322" y="1764517"/>
            <a:chExt cx="177294" cy="204783"/>
          </a:xfrm>
        </p:grpSpPr>
        <p:sp>
          <p:nvSpPr>
            <p:cNvPr id="46" name="Freeform: Shape 45">
              <a:hlinkClick r:id="rId4" action="ppaction://hlinksldjump"/>
              <a:extLst>
                <a:ext uri="{FF2B5EF4-FFF2-40B4-BE49-F238E27FC236}">
                  <a16:creationId xmlns:a16="http://schemas.microsoft.com/office/drawing/2014/main" id="{6F992543-5FD5-B753-D954-98476AFE1B86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7" name="Freeform: Shape 46">
              <a:hlinkClick r:id="rId4" action="ppaction://hlinksldjump"/>
              <a:extLst>
                <a:ext uri="{FF2B5EF4-FFF2-40B4-BE49-F238E27FC236}">
                  <a16:creationId xmlns:a16="http://schemas.microsoft.com/office/drawing/2014/main" id="{B78C004E-FB59-F861-0C24-97A7E77A9636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48" name="Freeform: Shape 47">
              <a:hlinkClick r:id="rId4" action="ppaction://hlinksldjump"/>
              <a:extLst>
                <a:ext uri="{FF2B5EF4-FFF2-40B4-BE49-F238E27FC236}">
                  <a16:creationId xmlns:a16="http://schemas.microsoft.com/office/drawing/2014/main" id="{045C01D1-FE00-1AA0-B3DF-4B8C5D02752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87BBA8-5BEE-2631-1E93-6ADDACBA195A}"/>
              </a:ext>
            </a:extLst>
          </p:cNvPr>
          <p:cNvCxnSpPr>
            <a:cxnSpLocks/>
          </p:cNvCxnSpPr>
          <p:nvPr/>
        </p:nvCxnSpPr>
        <p:spPr>
          <a:xfrm>
            <a:off x="324268" y="538846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82F677-124D-F116-77F4-C7800A084DA9}"/>
              </a:ext>
            </a:extLst>
          </p:cNvPr>
          <p:cNvGrpSpPr/>
          <p:nvPr/>
        </p:nvGrpSpPr>
        <p:grpSpPr>
          <a:xfrm>
            <a:off x="405008" y="1385344"/>
            <a:ext cx="203670" cy="203670"/>
            <a:chOff x="431321" y="3254199"/>
            <a:chExt cx="265483" cy="265483"/>
          </a:xfrm>
        </p:grpSpPr>
        <p:sp>
          <p:nvSpPr>
            <p:cNvPr id="51" name="Rectangle: Rounded Corners 50">
              <a:hlinkClick r:id="rId8" action="ppaction://hlinksldjump"/>
              <a:extLst>
                <a:ext uri="{FF2B5EF4-FFF2-40B4-BE49-F238E27FC236}">
                  <a16:creationId xmlns:a16="http://schemas.microsoft.com/office/drawing/2014/main" id="{188EC4B5-CE23-13AE-AFF4-1ED0CA8E5296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2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CE561704-4F14-7EC3-DF80-8A15B8993747}"/>
                </a:ext>
              </a:extLst>
            </p:cNvPr>
            <p:cNvSpPr/>
            <p:nvPr/>
          </p:nvSpPr>
          <p:spPr>
            <a:xfrm>
              <a:off x="498181" y="3324515"/>
              <a:ext cx="131763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53" name="TextBox 52">
            <a:hlinkClick r:id="rId8" action="ppaction://hlinksldjump"/>
            <a:extLst>
              <a:ext uri="{FF2B5EF4-FFF2-40B4-BE49-F238E27FC236}">
                <a16:creationId xmlns:a16="http://schemas.microsoft.com/office/drawing/2014/main" id="{ACAF3D6B-FB52-24C2-028F-749D5C4D8203}"/>
              </a:ext>
            </a:extLst>
          </p:cNvPr>
          <p:cNvSpPr txBox="1"/>
          <p:nvPr/>
        </p:nvSpPr>
        <p:spPr>
          <a:xfrm>
            <a:off x="893141" y="1366315"/>
            <a:ext cx="16417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Research Question</a:t>
            </a:r>
          </a:p>
        </p:txBody>
      </p:sp>
      <p:sp>
        <p:nvSpPr>
          <p:cNvPr id="54" name="Graphic 14">
            <a:hlinkClick r:id="rId2" action="ppaction://hlinksldjump"/>
            <a:extLst>
              <a:ext uri="{FF2B5EF4-FFF2-40B4-BE49-F238E27FC236}">
                <a16:creationId xmlns:a16="http://schemas.microsoft.com/office/drawing/2014/main" id="{C28411DF-EFFB-93D7-DC86-A34F06D7A806}"/>
              </a:ext>
            </a:extLst>
          </p:cNvPr>
          <p:cNvSpPr/>
          <p:nvPr/>
        </p:nvSpPr>
        <p:spPr>
          <a:xfrm>
            <a:off x="449579" y="4069123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5" name="Graphic 14">
            <a:hlinkClick r:id="rId9" action="ppaction://hlinksldjump"/>
            <a:extLst>
              <a:ext uri="{FF2B5EF4-FFF2-40B4-BE49-F238E27FC236}">
                <a16:creationId xmlns:a16="http://schemas.microsoft.com/office/drawing/2014/main" id="{BF0E9FD7-6CF9-6D97-7CE5-A729FEDEC3ED}"/>
              </a:ext>
            </a:extLst>
          </p:cNvPr>
          <p:cNvSpPr/>
          <p:nvPr/>
        </p:nvSpPr>
        <p:spPr>
          <a:xfrm>
            <a:off x="411940" y="940921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solidFill>
                <a:srgbClr val="B4B5B2"/>
              </a:solidFill>
            </a:endParaRPr>
          </a:p>
        </p:txBody>
      </p:sp>
      <p:sp>
        <p:nvSpPr>
          <p:cNvPr id="56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ACCA17C2-9D60-6726-7DFD-CC9BB07E467E}"/>
              </a:ext>
            </a:extLst>
          </p:cNvPr>
          <p:cNvSpPr/>
          <p:nvPr/>
        </p:nvSpPr>
        <p:spPr>
          <a:xfrm>
            <a:off x="406104" y="1894257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B4B5B2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CBEB1B-B3B0-1F7B-25B2-3245571AD5A2}"/>
              </a:ext>
            </a:extLst>
          </p:cNvPr>
          <p:cNvGrpSpPr/>
          <p:nvPr/>
        </p:nvGrpSpPr>
        <p:grpSpPr>
          <a:xfrm>
            <a:off x="436597" y="2322458"/>
            <a:ext cx="177294" cy="204783"/>
            <a:chOff x="431322" y="1764517"/>
            <a:chExt cx="177294" cy="204783"/>
          </a:xfrm>
        </p:grpSpPr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F0F84967-CEBA-2FEE-672A-E7F6E6C6B099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59" name="Freeform: Shape 58">
              <a:hlinkClick r:id="rId4" action="ppaction://hlinksldjump"/>
              <a:extLst>
                <a:ext uri="{FF2B5EF4-FFF2-40B4-BE49-F238E27FC236}">
                  <a16:creationId xmlns:a16="http://schemas.microsoft.com/office/drawing/2014/main" id="{87BFFF21-E7E5-BFF0-D814-80537BD312E4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  <p:sp>
          <p:nvSpPr>
            <p:cNvPr id="60" name="Freeform: Shape 59">
              <a:hlinkClick r:id="rId4" action="ppaction://hlinksldjump"/>
              <a:extLst>
                <a:ext uri="{FF2B5EF4-FFF2-40B4-BE49-F238E27FC236}">
                  <a16:creationId xmlns:a16="http://schemas.microsoft.com/office/drawing/2014/main" id="{935CB72F-AF36-4FB4-43F7-DE52DBFB0785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solidFill>
                  <a:srgbClr val="B4B5B2"/>
                </a:solidFill>
              </a:endParaRPr>
            </a:p>
          </p:txBody>
        </p:sp>
      </p:grpSp>
      <p:sp>
        <p:nvSpPr>
          <p:cNvPr id="61" name="Freeform: Shape 60">
            <a:hlinkClick r:id="rId10" action="ppaction://hlinksldjump"/>
            <a:extLst>
              <a:ext uri="{FF2B5EF4-FFF2-40B4-BE49-F238E27FC236}">
                <a16:creationId xmlns:a16="http://schemas.microsoft.com/office/drawing/2014/main" id="{A47EE3DF-8C3E-2D99-6B34-D00222151373}"/>
              </a:ext>
            </a:extLst>
          </p:cNvPr>
          <p:cNvSpPr/>
          <p:nvPr/>
        </p:nvSpPr>
        <p:spPr>
          <a:xfrm>
            <a:off x="443124" y="365877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1ED760"/>
          </a:solidFill>
          <a:ln w="2099" cap="flat">
            <a:solidFill>
              <a:srgbClr val="1ED760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17663-BEEE-B7AD-9F0F-1B75973FF23C}"/>
              </a:ext>
            </a:extLst>
          </p:cNvPr>
          <p:cNvSpPr txBox="1"/>
          <p:nvPr/>
        </p:nvSpPr>
        <p:spPr>
          <a:xfrm>
            <a:off x="3407484" y="979956"/>
            <a:ext cx="8212293" cy="263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Several features were heavily skewed, such as loudness, energy, and </a:t>
            </a:r>
            <a:r>
              <a:rPr lang="en-US" sz="1600" b="1" err="1">
                <a:solidFill>
                  <a:schemeClr val="bg1"/>
                </a:solidFill>
                <a:ea typeface="Calibri"/>
                <a:cs typeface="Calibri"/>
              </a:rPr>
              <a:t>acousticness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Box-Cox transformation </a:t>
            </a:r>
            <a:endParaRPr lang="en-US" sz="1600" b="1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Box-Cox tries to find a λ (lambda) that transforms the data to approximate a normal distribution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Some data is inherently non-normal even after transformation—especially highly-skewed distribution.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27F11-5510-7FC4-0455-3C3DA4F08B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8935" y="3295901"/>
            <a:ext cx="8622130" cy="34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f3c7037-85c2-40e6-9dec-18b02d289288}" enabled="0" method="" siteId="{6f3c7037-85c2-40e6-9dec-18b02d28928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Widescreen</PresentationFormat>
  <Paragraphs>279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Poppins Medium</vt:lpstr>
      <vt:lpstr>Calibri</vt:lpstr>
      <vt:lpstr>Courier New</vt:lpstr>
      <vt:lpstr>Aptos</vt:lpstr>
      <vt:lpstr>Calibri Light</vt:lpstr>
      <vt:lpstr>Poppins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R Babu</dc:creator>
  <cp:lastModifiedBy>Manith Kumarapeli</cp:lastModifiedBy>
  <cp:revision>2</cp:revision>
  <dcterms:created xsi:type="dcterms:W3CDTF">2022-11-28T05:54:09Z</dcterms:created>
  <dcterms:modified xsi:type="dcterms:W3CDTF">2025-06-10T00:57:35Z</dcterms:modified>
</cp:coreProperties>
</file>