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71" r:id="rId4"/>
    <p:sldId id="259" r:id="rId5"/>
    <p:sldId id="272" r:id="rId6"/>
    <p:sldId id="260" r:id="rId7"/>
    <p:sldId id="262" r:id="rId8"/>
    <p:sldId id="263" r:id="rId9"/>
    <p:sldId id="270" r:id="rId10"/>
    <p:sldId id="269" r:id="rId11"/>
  </p:sldIdLst>
  <p:sldSz cx="12192000" cy="6858000"/>
  <p:notesSz cx="6858000" cy="9144000"/>
  <p:embeddedFontLst>
    <p:embeddedFont>
      <p:font typeface="Poppins Medium" panose="00000600000000000000" pitchFamily="2" charset="0"/>
      <p:regular r:id="rId13"/>
      <p:italic r:id="rId14"/>
    </p:embeddedFont>
    <p:embeddedFont>
      <p:font typeface="Poppins SemiBold" panose="00000700000000000000" pitchFamily="2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D760"/>
    <a:srgbClr val="B4B5B2"/>
    <a:srgbClr val="121212"/>
    <a:srgbClr val="231A32"/>
    <a:srgbClr val="171717"/>
    <a:srgbClr val="505050"/>
    <a:srgbClr val="191919"/>
    <a:srgbClr val="2C2C2C"/>
    <a:srgbClr val="202020"/>
    <a:srgbClr val="555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1D5EB-E2D6-2667-FA49-21FD58187CAB}" v="10" dt="2025-05-04T23:04:57.261"/>
    <p1510:client id="{28FD0AE2-EF42-0D05-9C15-614CA180F9AA}" v="5" dt="2025-05-05T20:53:42.088"/>
    <p1510:client id="{597A95A7-6E0D-795A-892A-1500B153FFBD}" v="42" dt="2025-05-04T19:57:13.003"/>
    <p1510:client id="{EDCBDADB-A709-C572-A158-6938919923BD}" v="3" dt="2025-05-04T20:31:10.771"/>
    <p1510:client id="{F4A47C61-BCDE-4AE5-99F7-0EB971B1EF03}" v="44" dt="2025-05-05T00:51:04.707"/>
    <p1510:client id="{FFADD39F-27BD-3F51-2781-DC0EEC02C7C6}" v="21" dt="2025-05-05T20:31:15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2" autoAdjust="0"/>
    <p:restoredTop sz="66347" autoAdjust="0"/>
  </p:normalViewPr>
  <p:slideViewPr>
    <p:cSldViewPr snapToGrid="0">
      <p:cViewPr varScale="1">
        <p:scale>
          <a:sx n="64" d="100"/>
          <a:sy n="64" d="100"/>
        </p:scale>
        <p:origin x="1402" y="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a Sunseri" userId="S::antonia.sunseri@du.edu::995dc49b-73ef-4dde-ab85-f101fe965251" providerId="AD" clId="Web-{F98A9404-A317-971C-A137-291A8693999D}"/>
    <pc:docChg chg="addSld delSld modSld sldOrd">
      <pc:chgData name="Antonia Sunseri" userId="S::antonia.sunseri@du.edu::995dc49b-73ef-4dde-ab85-f101fe965251" providerId="AD" clId="Web-{F98A9404-A317-971C-A137-291A8693999D}" dt="2025-05-02T18:05:59.492" v="1851" actId="20577"/>
      <pc:docMkLst>
        <pc:docMk/>
      </pc:docMkLst>
      <pc:sldChg chg="addSp delSp modSp">
        <pc:chgData name="Antonia Sunseri" userId="S::antonia.sunseri@du.edu::995dc49b-73ef-4dde-ab85-f101fe965251" providerId="AD" clId="Web-{F98A9404-A317-971C-A137-291A8693999D}" dt="2025-05-02T17:41:29.296" v="1385" actId="14100"/>
        <pc:sldMkLst>
          <pc:docMk/>
          <pc:sldMk cId="3017024285" sldId="258"/>
        </pc:sldMkLst>
        <pc:spChg chg="add mod">
          <ac:chgData name="Antonia Sunseri" userId="S::antonia.sunseri@du.edu::995dc49b-73ef-4dde-ab85-f101fe965251" providerId="AD" clId="Web-{F98A9404-A317-971C-A137-291A8693999D}" dt="2025-05-02T17:41:29.296" v="1385" actId="14100"/>
          <ac:spMkLst>
            <pc:docMk/>
            <pc:sldMk cId="3017024285" sldId="258"/>
            <ac:spMk id="2" creationId="{40F58E3C-E730-08F7-5642-D05536037007}"/>
          </ac:spMkLst>
        </pc:spChg>
        <pc:spChg chg="add del">
          <ac:chgData name="Antonia Sunseri" userId="S::antonia.sunseri@du.edu::995dc49b-73ef-4dde-ab85-f101fe965251" providerId="AD" clId="Web-{F98A9404-A317-971C-A137-291A8693999D}" dt="2025-05-02T17:08:55.175" v="398"/>
          <ac:spMkLst>
            <pc:docMk/>
            <pc:sldMk cId="3017024285" sldId="258"/>
            <ac:spMk id="3" creationId="{1025ACCD-BEFE-4057-D0DA-23300AB28132}"/>
          </ac:spMkLst>
        </pc:spChg>
        <pc:spChg chg="mod">
          <ac:chgData name="Antonia Sunseri" userId="S::antonia.sunseri@du.edu::995dc49b-73ef-4dde-ab85-f101fe965251" providerId="AD" clId="Web-{F98A9404-A317-971C-A137-291A8693999D}" dt="2025-05-02T16:51:33.276" v="52" actId="20577"/>
          <ac:spMkLst>
            <pc:docMk/>
            <pc:sldMk cId="3017024285" sldId="258"/>
            <ac:spMk id="17" creationId="{29D393BC-86FC-4CA8-8830-E874EA43EE28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7:07:42.860" v="375" actId="1076"/>
          <ac:spMkLst>
            <pc:docMk/>
            <pc:sldMk cId="3017024285" sldId="258"/>
            <ac:spMk id="18" creationId="{9538D702-AF35-65D5-99A2-3D2125F397F7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3:30.678" v="269" actId="20577"/>
          <ac:spMkLst>
            <pc:docMk/>
            <pc:sldMk cId="3017024285" sldId="258"/>
            <ac:spMk id="22" creationId="{B8560F59-A67B-8514-2A4E-47A28A1A48B1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7:30.812" v="373" actId="1076"/>
          <ac:spMkLst>
            <pc:docMk/>
            <pc:sldMk cId="3017024285" sldId="258"/>
            <ac:spMk id="35" creationId="{D7FACB4C-BCA4-434A-8FA8-F4D0A8D4C109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7:38.266" v="374" actId="1076"/>
          <ac:spMkLst>
            <pc:docMk/>
            <pc:sldMk cId="3017024285" sldId="258"/>
            <ac:spMk id="55" creationId="{A2C13AB5-7A64-00F4-ECBF-90F667E097CA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8:19.752" v="383" actId="1076"/>
          <ac:spMkLst>
            <pc:docMk/>
            <pc:sldMk cId="3017024285" sldId="258"/>
            <ac:spMk id="58" creationId="{84827C04-91A4-59E2-705C-138BA0A13DA9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06:23.810" v="342" actId="1076"/>
          <ac:cxnSpMkLst>
            <pc:docMk/>
            <pc:sldMk cId="3017024285" sldId="258"/>
            <ac:cxnSpMk id="7" creationId="{1C225904-9D2F-F0C8-8BBE-32DEDB3F8B8F}"/>
          </ac:cxnSpMkLst>
        </pc:cxnChg>
      </pc:sldChg>
      <pc:sldChg chg="addSp delSp modSp add del">
        <pc:chgData name="Antonia Sunseri" userId="S::antonia.sunseri@du.edu::995dc49b-73ef-4dde-ab85-f101fe965251" providerId="AD" clId="Web-{F98A9404-A317-971C-A137-291A8693999D}" dt="2025-05-02T18:03:08.689" v="1814" actId="20577"/>
        <pc:sldMkLst>
          <pc:docMk/>
          <pc:sldMk cId="2051568008" sldId="259"/>
        </pc:sldMkLst>
        <pc:spChg chg="add mod">
          <ac:chgData name="Antonia Sunseri" userId="S::antonia.sunseri@du.edu::995dc49b-73ef-4dde-ab85-f101fe965251" providerId="AD" clId="Web-{F98A9404-A317-971C-A137-291A8693999D}" dt="2025-05-02T18:03:08.689" v="1814" actId="20577"/>
          <ac:spMkLst>
            <pc:docMk/>
            <pc:sldMk cId="2051568008" sldId="259"/>
            <ac:spMk id="9" creationId="{5D60D47D-5C4D-6C08-7135-760C7BE12E6E}"/>
          </ac:spMkLst>
        </pc:spChg>
        <pc:spChg chg="mod">
          <ac:chgData name="Antonia Sunseri" userId="S::antonia.sunseri@du.edu::995dc49b-73ef-4dde-ab85-f101fe965251" providerId="AD" clId="Web-{F98A9404-A317-971C-A137-291A8693999D}" dt="2025-05-02T16:52:33.528" v="90" actId="20577"/>
          <ac:spMkLst>
            <pc:docMk/>
            <pc:sldMk cId="2051568008" sldId="259"/>
            <ac:spMk id="23" creationId="{D3FA469F-E622-B163-9A6E-C268636E70A7}"/>
          </ac:spMkLst>
        </pc:spChg>
        <pc:spChg chg="mod">
          <ac:chgData name="Antonia Sunseri" userId="S::antonia.sunseri@du.edu::995dc49b-73ef-4dde-ab85-f101fe965251" providerId="AD" clId="Web-{F98A9404-A317-971C-A137-291A8693999D}" dt="2025-05-02T16:52:08.918" v="80" actId="1076"/>
          <ac:spMkLst>
            <pc:docMk/>
            <pc:sldMk cId="2051568008" sldId="259"/>
            <ac:spMk id="25" creationId="{4B9D06F2-6FEB-8C32-52F6-69010328E106}"/>
          </ac:spMkLst>
        </pc:spChg>
        <pc:spChg chg="mod">
          <ac:chgData name="Antonia Sunseri" userId="S::antonia.sunseri@du.edu::995dc49b-73ef-4dde-ab85-f101fe965251" providerId="AD" clId="Web-{F98A9404-A317-971C-A137-291A8693999D}" dt="2025-05-02T16:52:14.184" v="81" actId="1076"/>
          <ac:spMkLst>
            <pc:docMk/>
            <pc:sldMk cId="2051568008" sldId="259"/>
            <ac:spMk id="38" creationId="{025BF91C-5163-7619-C9C4-CF2840FE8738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9:31.567" v="421" actId="20577"/>
          <ac:spMkLst>
            <pc:docMk/>
            <pc:sldMk cId="2051568008" sldId="259"/>
            <ac:spMk id="39" creationId="{359AB09C-2AD2-D62D-5194-BB885CA8C658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37:49.756" v="1286" actId="1076"/>
          <ac:spMkLst>
            <pc:docMk/>
            <pc:sldMk cId="2051568008" sldId="259"/>
            <ac:spMk id="82" creationId="{0EF0CFB5-F3B3-C886-0B34-37073995BBEC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09:51.302" v="455" actId="20577"/>
          <ac:spMkLst>
            <pc:docMk/>
            <pc:sldMk cId="2051568008" sldId="259"/>
            <ac:spMk id="90" creationId="{711B0783-1F60-F9EC-104D-9EA4B58AB1AF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58:35.882" v="1632" actId="1076"/>
          <ac:spMkLst>
            <pc:docMk/>
            <pc:sldMk cId="2051568008" sldId="259"/>
            <ac:spMk id="92" creationId="{232C2ADA-8B7B-4990-FB78-B27C9A79E87E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37:33.334" v="1285" actId="1076"/>
          <ac:spMkLst>
            <pc:docMk/>
            <pc:sldMk cId="2051568008" sldId="259"/>
            <ac:spMk id="97" creationId="{F00E5FA7-49EE-6A60-5C53-2C02E0BE5369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0:08.490" v="460" actId="1076"/>
          <ac:spMkLst>
            <pc:docMk/>
            <pc:sldMk cId="2051568008" sldId="259"/>
            <ac:spMk id="99" creationId="{04F4EC89-89F2-7D05-31DA-7B4ADE18D9FA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10:03.490" v="458" actId="1076"/>
          <ac:cxnSpMkLst>
            <pc:docMk/>
            <pc:sldMk cId="2051568008" sldId="259"/>
            <ac:cxnSpMk id="91" creationId="{50CB58F2-034B-BA15-CF75-E681C76E3879}"/>
          </ac:cxnSpMkLst>
        </pc:cxnChg>
      </pc:sldChg>
      <pc:sldChg chg="addSp delSp modSp">
        <pc:chgData name="Antonia Sunseri" userId="S::antonia.sunseri@du.edu::995dc49b-73ef-4dde-ab85-f101fe965251" providerId="AD" clId="Web-{F98A9404-A317-971C-A137-291A8693999D}" dt="2025-05-02T18:04:45.177" v="1839" actId="14100"/>
        <pc:sldMkLst>
          <pc:docMk/>
          <pc:sldMk cId="2124907517" sldId="260"/>
        </pc:sldMkLst>
        <pc:spChg chg="mod">
          <ac:chgData name="Antonia Sunseri" userId="S::antonia.sunseri@du.edu::995dc49b-73ef-4dde-ab85-f101fe965251" providerId="AD" clId="Web-{F98A9404-A317-971C-A137-291A8693999D}" dt="2025-05-02T17:17:58.414" v="700" actId="20577"/>
          <ac:spMkLst>
            <pc:docMk/>
            <pc:sldMk cId="2124907517" sldId="260"/>
            <ac:spMk id="2" creationId="{0B46E278-23A9-8215-88C3-E08453E846EC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7:12:18.011" v="544" actId="1076"/>
          <ac:spMkLst>
            <pc:docMk/>
            <pc:sldMk cId="2124907517" sldId="260"/>
            <ac:spMk id="7" creationId="{FC6F09B3-4D86-A244-F2B9-CB176672938F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7:53.211" v="693" actId="20577"/>
          <ac:spMkLst>
            <pc:docMk/>
            <pc:sldMk cId="2124907517" sldId="260"/>
            <ac:spMk id="11" creationId="{A81789D4-96F7-AC34-9BAA-E12E47FBF835}"/>
          </ac:spMkLst>
        </pc:spChg>
        <pc:spChg chg="mod">
          <ac:chgData name="Antonia Sunseri" userId="S::antonia.sunseri@du.edu::995dc49b-73ef-4dde-ab85-f101fe965251" providerId="AD" clId="Web-{F98A9404-A317-971C-A137-291A8693999D}" dt="2025-05-02T16:57:12.132" v="245" actId="20577"/>
          <ac:spMkLst>
            <pc:docMk/>
            <pc:sldMk cId="2124907517" sldId="260"/>
            <ac:spMk id="14" creationId="{3F358CE8-FF7C-65F6-6459-DD3FD9E65E7B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7:44.304" v="679" actId="1076"/>
          <ac:spMkLst>
            <pc:docMk/>
            <pc:sldMk cId="2124907517" sldId="260"/>
            <ac:spMk id="32" creationId="{DA3D1271-F68C-191E-232A-5F059AF6C197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8:04:42.005" v="1838" actId="14100"/>
          <ac:spMkLst>
            <pc:docMk/>
            <pc:sldMk cId="2124907517" sldId="260"/>
            <ac:spMk id="41" creationId="{A4C52086-A282-526D-C9DC-5054F0AC4E79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8:04:45.177" v="1839" actId="14100"/>
          <ac:spMkLst>
            <pc:docMk/>
            <pc:sldMk cId="2124907517" sldId="260"/>
            <ac:spMk id="44" creationId="{7417F3A2-BFAA-8D3F-02A5-EF165A62C771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2:22.527" v="545" actId="1076"/>
          <ac:spMkLst>
            <pc:docMk/>
            <pc:sldMk cId="2124907517" sldId="260"/>
            <ac:spMk id="46" creationId="{EB4FAC46-A5DF-AAF4-8BC2-8703217A2AAB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2:09.885" v="543" actId="1076"/>
          <ac:spMkLst>
            <pc:docMk/>
            <pc:sldMk cId="2124907517" sldId="260"/>
            <ac:spMk id="57" creationId="{2A7B7EE5-335C-0611-3B61-8B8322EF30C9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0:52.523" v="501" actId="1076"/>
          <ac:spMkLst>
            <pc:docMk/>
            <pc:sldMk cId="2124907517" sldId="260"/>
            <ac:spMk id="92" creationId="{232C2ADA-8B7B-4990-FB78-B27C9A79E87E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11:22.634" v="511" actId="1076"/>
          <ac:cxnSpMkLst>
            <pc:docMk/>
            <pc:sldMk cId="2124907517" sldId="260"/>
            <ac:cxnSpMk id="48" creationId="{92AA4F4C-9B63-CF90-C495-C44A2CDC1C0D}"/>
          </ac:cxnSpMkLst>
        </pc:cxnChg>
      </pc:sldChg>
      <pc:sldChg chg="addSp delSp modSp">
        <pc:chgData name="Antonia Sunseri" userId="S::antonia.sunseri@du.edu::995dc49b-73ef-4dde-ab85-f101fe965251" providerId="AD" clId="Web-{F98A9404-A317-971C-A137-291A8693999D}" dt="2025-05-02T18:05:59.492" v="1851" actId="20577"/>
        <pc:sldMkLst>
          <pc:docMk/>
          <pc:sldMk cId="456502387" sldId="262"/>
        </pc:sldMkLst>
        <pc:spChg chg="add del">
          <ac:chgData name="Antonia Sunseri" userId="S::antonia.sunseri@du.edu::995dc49b-73ef-4dde-ab85-f101fe965251" providerId="AD" clId="Web-{F98A9404-A317-971C-A137-291A8693999D}" dt="2025-05-02T17:15:59.035" v="616"/>
          <ac:spMkLst>
            <pc:docMk/>
            <pc:sldMk cId="456502387" sldId="262"/>
            <ac:spMk id="2" creationId="{B89F2868-1113-D157-CFA3-323D793A70F6}"/>
          </ac:spMkLst>
        </pc:spChg>
        <pc:spChg chg="add del">
          <ac:chgData name="Antonia Sunseri" userId="S::antonia.sunseri@du.edu::995dc49b-73ef-4dde-ab85-f101fe965251" providerId="AD" clId="Web-{F98A9404-A317-971C-A137-291A8693999D}" dt="2025-05-02T17:16:36.896" v="639"/>
          <ac:spMkLst>
            <pc:docMk/>
            <pc:sldMk cId="456502387" sldId="262"/>
            <ac:spMk id="3" creationId="{1025ACCD-BEFE-4057-D0DA-23300AB28132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8:56.323" v="784" actId="20577"/>
          <ac:spMkLst>
            <pc:docMk/>
            <pc:sldMk cId="456502387" sldId="262"/>
            <ac:spMk id="10" creationId="{AD85C27C-0BB1-FA36-75E2-5FF1278F2A96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8:15.431" v="712" actId="20577"/>
          <ac:spMkLst>
            <pc:docMk/>
            <pc:sldMk cId="456502387" sldId="262"/>
            <ac:spMk id="15" creationId="{6DAE504F-7F40-E511-78E6-EAF4217926DC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8:31.712" v="751" actId="20577"/>
          <ac:spMkLst>
            <pc:docMk/>
            <pc:sldMk cId="456502387" sldId="262"/>
            <ac:spMk id="38" creationId="{99C78941-90A3-A6F8-D18E-53E1DA7EFF66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8:44.182" v="783" actId="20577"/>
          <ac:spMkLst>
            <pc:docMk/>
            <pc:sldMk cId="456502387" sldId="262"/>
            <ac:spMk id="51" creationId="{B7E72871-78AC-1E80-8767-AEA12D4152A9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7:12.834" v="659" actId="20577"/>
          <ac:spMkLst>
            <pc:docMk/>
            <pc:sldMk cId="456502387" sldId="262"/>
            <ac:spMk id="82" creationId="{9189CD79-3966-73F1-C799-CCE1BEC8ECF4}"/>
          </ac:spMkLst>
        </pc:spChg>
        <pc:spChg chg="mod">
          <ac:chgData name="Antonia Sunseri" userId="S::antonia.sunseri@du.edu::995dc49b-73ef-4dde-ab85-f101fe965251" providerId="AD" clId="Web-{F98A9404-A317-971C-A137-291A8693999D}" dt="2025-05-02T18:05:59.492" v="1851" actId="20577"/>
          <ac:spMkLst>
            <pc:docMk/>
            <pc:sldMk cId="456502387" sldId="262"/>
            <ac:spMk id="92" creationId="{232C2ADA-8B7B-4990-FB78-B27C9A79E87E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7:27.210" v="678" actId="1076"/>
          <ac:spMkLst>
            <pc:docMk/>
            <pc:sldMk cId="456502387" sldId="262"/>
            <ac:spMk id="105" creationId="{7CE5B138-9368-C8AF-1CBF-7DADB77A2B00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6:48.068" v="641" actId="1076"/>
          <ac:spMkLst>
            <pc:docMk/>
            <pc:sldMk cId="456502387" sldId="262"/>
            <ac:spMk id="106" creationId="{9EBBFDD3-B621-C1CB-8F4D-34E598E970C0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16:43.943" v="640" actId="1076"/>
          <ac:cxnSpMkLst>
            <pc:docMk/>
            <pc:sldMk cId="456502387" sldId="262"/>
            <ac:cxnSpMk id="91" creationId="{D8D7C6A5-AEEB-C163-3CF0-8A2E57387A77}"/>
          </ac:cxnSpMkLst>
        </pc:cxnChg>
      </pc:sldChg>
      <pc:sldChg chg="addSp delSp modSp">
        <pc:chgData name="Antonia Sunseri" userId="S::antonia.sunseri@du.edu::995dc49b-73ef-4dde-ab85-f101fe965251" providerId="AD" clId="Web-{F98A9404-A317-971C-A137-291A8693999D}" dt="2025-05-02T17:21:56.533" v="1016"/>
        <pc:sldMkLst>
          <pc:docMk/>
          <pc:sldMk cId="2364773439" sldId="263"/>
        </pc:sldMkLst>
        <pc:spChg chg="mod">
          <ac:chgData name="Antonia Sunseri" userId="S::antonia.sunseri@du.edu::995dc49b-73ef-4dde-ab85-f101fe965251" providerId="AD" clId="Web-{F98A9404-A317-971C-A137-291A8693999D}" dt="2025-05-02T17:19:38.637" v="804" actId="20577"/>
          <ac:spMkLst>
            <pc:docMk/>
            <pc:sldMk cId="2364773439" sldId="263"/>
            <ac:spMk id="2" creationId="{9442A860-D4CC-48E4-0F0E-B4479E74D3CB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9:48.528" v="820" actId="20577"/>
          <ac:spMkLst>
            <pc:docMk/>
            <pc:sldMk cId="2364773439" sldId="263"/>
            <ac:spMk id="11" creationId="{FA5F6DEF-A67E-12EF-EBE3-29B48FCD1581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19:57.372" v="872" actId="20577"/>
          <ac:spMkLst>
            <pc:docMk/>
            <pc:sldMk cId="2364773439" sldId="263"/>
            <ac:spMk id="14" creationId="{0536EAAD-B702-7A4A-E8E3-E4CB0AE8781F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7:20:58.827" v="959" actId="20577"/>
          <ac:spMkLst>
            <pc:docMk/>
            <pc:sldMk cId="2364773439" sldId="263"/>
            <ac:spMk id="20" creationId="{F29D2B3C-BF8F-9C7B-D740-2B3EDA55E70A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0:03.247" v="886" actId="20577"/>
          <ac:spMkLst>
            <pc:docMk/>
            <pc:sldMk cId="2364773439" sldId="263"/>
            <ac:spMk id="26" creationId="{4D37D70B-BB0E-7618-2D4C-B89B231F572F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0:10.482" v="908" actId="20577"/>
          <ac:spMkLst>
            <pc:docMk/>
            <pc:sldMk cId="2364773439" sldId="263"/>
            <ac:spMk id="82" creationId="{AD4FDD65-F811-D90E-1CF7-966F2B4333FD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1:29.282" v="995" actId="1076"/>
          <ac:spMkLst>
            <pc:docMk/>
            <pc:sldMk cId="2364773439" sldId="263"/>
            <ac:spMk id="92" creationId="{232C2ADA-8B7B-4990-FB78-B27C9A79E87E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1:10.734" v="960" actId="1076"/>
          <ac:spMkLst>
            <pc:docMk/>
            <pc:sldMk cId="2364773439" sldId="263"/>
            <ac:spMk id="100" creationId="{0628FDCA-151E-65EE-1FD2-9AEEF43BB229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20:30.686" v="918" actId="1076"/>
          <ac:cxnSpMkLst>
            <pc:docMk/>
            <pc:sldMk cId="2364773439" sldId="263"/>
            <ac:cxnSpMk id="87" creationId="{456A5BA5-2440-DF86-D8E7-A321F282A4B5}"/>
          </ac:cxnSpMkLst>
        </pc:cxnChg>
      </pc:sldChg>
      <pc:sldChg chg="del">
        <pc:chgData name="Antonia Sunseri" userId="S::antonia.sunseri@du.edu::995dc49b-73ef-4dde-ab85-f101fe965251" providerId="AD" clId="Web-{F98A9404-A317-971C-A137-291A8693999D}" dt="2025-05-02T17:22:07.986" v="1017"/>
        <pc:sldMkLst>
          <pc:docMk/>
          <pc:sldMk cId="3925121589" sldId="264"/>
        </pc:sldMkLst>
      </pc:sldChg>
      <pc:sldChg chg="del">
        <pc:chgData name="Antonia Sunseri" userId="S::antonia.sunseri@du.edu::995dc49b-73ef-4dde-ab85-f101fe965251" providerId="AD" clId="Web-{F98A9404-A317-971C-A137-291A8693999D}" dt="2025-05-02T17:22:08.033" v="1018"/>
        <pc:sldMkLst>
          <pc:docMk/>
          <pc:sldMk cId="3358307290" sldId="265"/>
        </pc:sldMkLst>
      </pc:sldChg>
      <pc:sldChg chg="del">
        <pc:chgData name="Antonia Sunseri" userId="S::antonia.sunseri@du.edu::995dc49b-73ef-4dde-ab85-f101fe965251" providerId="AD" clId="Web-{F98A9404-A317-971C-A137-291A8693999D}" dt="2025-05-02T17:22:08.064" v="1019"/>
        <pc:sldMkLst>
          <pc:docMk/>
          <pc:sldMk cId="3755068264" sldId="266"/>
        </pc:sldMkLst>
      </pc:sldChg>
      <pc:sldChg chg="del">
        <pc:chgData name="Antonia Sunseri" userId="S::antonia.sunseri@du.edu::995dc49b-73ef-4dde-ab85-f101fe965251" providerId="AD" clId="Web-{F98A9404-A317-971C-A137-291A8693999D}" dt="2025-05-02T17:22:09.096" v="1020"/>
        <pc:sldMkLst>
          <pc:docMk/>
          <pc:sldMk cId="2436200355" sldId="267"/>
        </pc:sldMkLst>
      </pc:sldChg>
      <pc:sldChg chg="del">
        <pc:chgData name="Antonia Sunseri" userId="S::antonia.sunseri@du.edu::995dc49b-73ef-4dde-ab85-f101fe965251" providerId="AD" clId="Web-{F98A9404-A317-971C-A137-291A8693999D}" dt="2025-05-02T17:22:09.658" v="1021"/>
        <pc:sldMkLst>
          <pc:docMk/>
          <pc:sldMk cId="1275407903" sldId="268"/>
        </pc:sldMkLst>
      </pc:sldChg>
      <pc:sldChg chg="del">
        <pc:chgData name="Antonia Sunseri" userId="S::antonia.sunseri@du.edu::995dc49b-73ef-4dde-ab85-f101fe965251" providerId="AD" clId="Web-{F98A9404-A317-971C-A137-291A8693999D}" dt="2025-05-02T17:22:12.049" v="1022"/>
        <pc:sldMkLst>
          <pc:docMk/>
          <pc:sldMk cId="2145060433" sldId="270"/>
        </pc:sldMkLst>
      </pc:sldChg>
      <pc:sldChg chg="delSp modSp add replId">
        <pc:chgData name="Antonia Sunseri" userId="S::antonia.sunseri@du.edu::995dc49b-73ef-4dde-ab85-f101fe965251" providerId="AD" clId="Web-{F98A9404-A317-971C-A137-291A8693999D}" dt="2025-05-02T17:24:36.929" v="1066"/>
        <pc:sldMkLst>
          <pc:docMk/>
          <pc:sldMk cId="3838936313" sldId="270"/>
        </pc:sldMkLst>
        <pc:spChg chg="mod">
          <ac:chgData name="Antonia Sunseri" userId="S::antonia.sunseri@du.edu::995dc49b-73ef-4dde-ab85-f101fe965251" providerId="AD" clId="Web-{F98A9404-A317-971C-A137-291A8693999D}" dt="2025-05-02T17:24:11.991" v="1064" actId="20577"/>
          <ac:spMkLst>
            <pc:docMk/>
            <pc:sldMk cId="3838936313" sldId="270"/>
            <ac:spMk id="20" creationId="{3D1F5584-8EE4-3408-CB08-6AD2BCA8BFF1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3:58.053" v="1063" actId="20577"/>
          <ac:spMkLst>
            <pc:docMk/>
            <pc:sldMk cId="3838936313" sldId="270"/>
            <ac:spMk id="82" creationId="{B153FB48-1574-78C9-57B3-34E44D2987A8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2:30.643" v="1038" actId="1076"/>
          <ac:spMkLst>
            <pc:docMk/>
            <pc:sldMk cId="3838936313" sldId="270"/>
            <ac:spMk id="92" creationId="{07CA6CFA-51D2-1340-0B79-DEAFC148EF57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24:36.929" v="1066"/>
          <ac:spMkLst>
            <pc:docMk/>
            <pc:sldMk cId="3838936313" sldId="270"/>
            <ac:spMk id="100" creationId="{472A9F13-7F27-D68B-D1C5-46F01C1A6823}"/>
          </ac:spMkLst>
        </pc:spChg>
      </pc:sldChg>
      <pc:sldChg chg="addSp delSp modSp add del ord replId">
        <pc:chgData name="Antonia Sunseri" userId="S::antonia.sunseri@du.edu::995dc49b-73ef-4dde-ab85-f101fe965251" providerId="AD" clId="Web-{F98A9404-A317-971C-A137-291A8693999D}" dt="2025-05-02T17:58:23.241" v="1623"/>
        <pc:sldMkLst>
          <pc:docMk/>
          <pc:sldMk cId="418992117" sldId="271"/>
        </pc:sldMkLst>
        <pc:spChg chg="add mod">
          <ac:chgData name="Antonia Sunseri" userId="S::antonia.sunseri@du.edu::995dc49b-73ef-4dde-ab85-f101fe965251" providerId="AD" clId="Web-{F98A9404-A317-971C-A137-291A8693999D}" dt="2025-05-02T17:48:51.110" v="1618" actId="20577"/>
          <ac:spMkLst>
            <pc:docMk/>
            <pc:sldMk cId="418992117" sldId="271"/>
            <ac:spMk id="11" creationId="{951B61E6-0B6F-6C5B-6DD2-EB37CC39A5C8}"/>
          </ac:spMkLst>
        </pc:spChg>
        <pc:spChg chg="add mod">
          <ac:chgData name="Antonia Sunseri" userId="S::antonia.sunseri@du.edu::995dc49b-73ef-4dde-ab85-f101fe965251" providerId="AD" clId="Web-{F98A9404-A317-971C-A137-291A8693999D}" dt="2025-05-02T17:47:52.014" v="1592" actId="20577"/>
          <ac:spMkLst>
            <pc:docMk/>
            <pc:sldMk cId="418992117" sldId="271"/>
            <ac:spMk id="12" creationId="{6B683091-3284-FF2D-B9A3-E251B4BAFC60}"/>
          </ac:spMkLst>
        </pc:spChg>
        <pc:spChg chg="mod">
          <ac:chgData name="Antonia Sunseri" userId="S::antonia.sunseri@du.edu::995dc49b-73ef-4dde-ab85-f101fe965251" providerId="AD" clId="Web-{F98A9404-A317-971C-A137-291A8693999D}" dt="2025-05-02T17:46:23.682" v="1519" actId="1076"/>
          <ac:spMkLst>
            <pc:docMk/>
            <pc:sldMk cId="418992117" sldId="271"/>
            <ac:spMk id="92" creationId="{9294D034-0EDF-8E35-E9DE-ED540A58C1FE}"/>
          </ac:spMkLst>
        </pc:spChg>
        <pc:cxnChg chg="mod">
          <ac:chgData name="Antonia Sunseri" userId="S::antonia.sunseri@du.edu::995dc49b-73ef-4dde-ab85-f101fe965251" providerId="AD" clId="Web-{F98A9404-A317-971C-A137-291A8693999D}" dt="2025-05-02T17:45:47.681" v="1509" actId="1076"/>
          <ac:cxnSpMkLst>
            <pc:docMk/>
            <pc:sldMk cId="418992117" sldId="271"/>
            <ac:cxnSpMk id="42" creationId="{78D9300B-8025-19FC-727E-9A2CDDFFEC24}"/>
          </ac:cxnSpMkLst>
        </pc:cxnChg>
      </pc:sldChg>
      <pc:sldChg chg="delSp modSp add replId">
        <pc:chgData name="Antonia Sunseri" userId="S::antonia.sunseri@du.edu::995dc49b-73ef-4dde-ab85-f101fe965251" providerId="AD" clId="Web-{F98A9404-A317-971C-A137-291A8693999D}" dt="2025-05-02T18:04:02.066" v="1831"/>
        <pc:sldMkLst>
          <pc:docMk/>
          <pc:sldMk cId="1148575514" sldId="272"/>
        </pc:sldMkLst>
        <pc:spChg chg="mod">
          <ac:chgData name="Antonia Sunseri" userId="S::antonia.sunseri@du.edu::995dc49b-73ef-4dde-ab85-f101fe965251" providerId="AD" clId="Web-{F98A9404-A317-971C-A137-291A8693999D}" dt="2025-05-02T18:03:55.409" v="1828" actId="20577"/>
          <ac:spMkLst>
            <pc:docMk/>
            <pc:sldMk cId="1148575514" sldId="272"/>
            <ac:spMk id="92" creationId="{2F1AD63B-CF71-B254-6892-870EC4BF2888}"/>
          </ac:spMkLst>
        </pc:spChg>
      </pc:sldChg>
    </pc:docChg>
  </pc:docChgLst>
  <pc:docChgLst>
    <pc:chgData name="Manith Kumarapeli" userId="S::manith.kumarapeli@du.edu::afbc1dcc-b0ba-4c4e-9343-8177e6636e50" providerId="AD" clId="Web-{1C31D5EB-E2D6-2667-FA49-21FD58187CAB}"/>
    <pc:docChg chg="modSld">
      <pc:chgData name="Manith Kumarapeli" userId="S::manith.kumarapeli@du.edu::afbc1dcc-b0ba-4c4e-9343-8177e6636e50" providerId="AD" clId="Web-{1C31D5EB-E2D6-2667-FA49-21FD58187CAB}" dt="2025-05-04T23:04:57.261" v="6" actId="1076"/>
      <pc:docMkLst>
        <pc:docMk/>
      </pc:docMkLst>
      <pc:sldChg chg="modSp">
        <pc:chgData name="Manith Kumarapeli" userId="S::manith.kumarapeli@du.edu::afbc1dcc-b0ba-4c4e-9343-8177e6636e50" providerId="AD" clId="Web-{1C31D5EB-E2D6-2667-FA49-21FD58187CAB}" dt="2025-05-04T23:04:57.261" v="6" actId="1076"/>
        <pc:sldMkLst>
          <pc:docMk/>
          <pc:sldMk cId="1769459304" sldId="269"/>
        </pc:sldMkLst>
        <pc:spChg chg="mod">
          <ac:chgData name="Manith Kumarapeli" userId="S::manith.kumarapeli@du.edu::afbc1dcc-b0ba-4c4e-9343-8177e6636e50" providerId="AD" clId="Web-{1C31D5EB-E2D6-2667-FA49-21FD58187CAB}" dt="2025-05-04T23:04:57.261" v="6" actId="1076"/>
          <ac:spMkLst>
            <pc:docMk/>
            <pc:sldMk cId="1769459304" sldId="269"/>
            <ac:spMk id="3" creationId="{552C6019-E20D-5F85-93F1-03EF2FF6A9A9}"/>
          </ac:spMkLst>
        </pc:spChg>
      </pc:sldChg>
    </pc:docChg>
  </pc:docChgLst>
  <pc:docChgLst>
    <pc:chgData name="Manith Kumarapeli" userId="S::manith.kumarapeli@du.edu::afbc1dcc-b0ba-4c4e-9343-8177e6636e50" providerId="AD" clId="Web-{597A95A7-6E0D-795A-892A-1500B153FFBD}"/>
    <pc:docChg chg="modSld">
      <pc:chgData name="Manith Kumarapeli" userId="S::manith.kumarapeli@du.edu::afbc1dcc-b0ba-4c4e-9343-8177e6636e50" providerId="AD" clId="Web-{597A95A7-6E0D-795A-892A-1500B153FFBD}" dt="2025-05-04T19:56:59.378" v="36" actId="20577"/>
      <pc:docMkLst>
        <pc:docMk/>
      </pc:docMkLst>
      <pc:sldChg chg="modSp">
        <pc:chgData name="Manith Kumarapeli" userId="S::manith.kumarapeli@du.edu::afbc1dcc-b0ba-4c4e-9343-8177e6636e50" providerId="AD" clId="Web-{597A95A7-6E0D-795A-892A-1500B153FFBD}" dt="2025-05-04T19:56:59.378" v="36" actId="20577"/>
        <pc:sldMkLst>
          <pc:docMk/>
          <pc:sldMk cId="3017024285" sldId="258"/>
        </pc:sldMkLst>
        <pc:spChg chg="mod">
          <ac:chgData name="Manith Kumarapeli" userId="S::manith.kumarapeli@du.edu::afbc1dcc-b0ba-4c4e-9343-8177e6636e50" providerId="AD" clId="Web-{597A95A7-6E0D-795A-892A-1500B153FFBD}" dt="2025-05-04T19:56:59.378" v="36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">
        <pc:chgData name="Manith Kumarapeli" userId="S::manith.kumarapeli@du.edu::afbc1dcc-b0ba-4c4e-9343-8177e6636e50" providerId="AD" clId="Web-{597A95A7-6E0D-795A-892A-1500B153FFBD}" dt="2025-05-04T19:15:06.994" v="8" actId="1076"/>
        <pc:sldMkLst>
          <pc:docMk/>
          <pc:sldMk cId="2364773439" sldId="263"/>
        </pc:sldMkLst>
        <pc:spChg chg="mod">
          <ac:chgData name="Manith Kumarapeli" userId="S::manith.kumarapeli@du.edu::afbc1dcc-b0ba-4c4e-9343-8177e6636e50" providerId="AD" clId="Web-{597A95A7-6E0D-795A-892A-1500B153FFBD}" dt="2025-05-04T19:15:06.994" v="8" actId="1076"/>
          <ac:spMkLst>
            <pc:docMk/>
            <pc:sldMk cId="2364773439" sldId="263"/>
            <ac:spMk id="21" creationId="{38508B9D-C8BC-C68F-2A33-2CF77D55312D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14:48.197" v="5" actId="20577"/>
          <ac:spMkLst>
            <pc:docMk/>
            <pc:sldMk cId="2364773439" sldId="263"/>
            <ac:spMk id="39" creationId="{E7ED2199-5042-CA39-13BB-B64EE90CB543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14:57.041" v="7" actId="20577"/>
          <ac:spMkLst>
            <pc:docMk/>
            <pc:sldMk cId="2364773439" sldId="263"/>
            <ac:spMk id="49" creationId="{53505C8C-82E4-E30A-BFEA-0388D61CCCC4}"/>
          </ac:spMkLst>
        </pc:spChg>
      </pc:sldChg>
      <pc:sldChg chg="addSp delSp modSp">
        <pc:chgData name="Manith Kumarapeli" userId="S::manith.kumarapeli@du.edu::afbc1dcc-b0ba-4c4e-9343-8177e6636e50" providerId="AD" clId="Web-{597A95A7-6E0D-795A-892A-1500B153FFBD}" dt="2025-05-04T19:56:47.534" v="31" actId="1076"/>
        <pc:sldMkLst>
          <pc:docMk/>
          <pc:sldMk cId="418992117" sldId="271"/>
        </pc:sldMkLst>
        <pc:spChg chg="add del mod">
          <ac:chgData name="Manith Kumarapeli" userId="S::manith.kumarapeli@du.edu::afbc1dcc-b0ba-4c4e-9343-8177e6636e50" providerId="AD" clId="Web-{597A95A7-6E0D-795A-892A-1500B153FFBD}" dt="2025-05-04T19:56:01.299" v="22" actId="1076"/>
          <ac:spMkLst>
            <pc:docMk/>
            <pc:sldMk cId="418992117" sldId="271"/>
            <ac:spMk id="2" creationId="{7C1352D6-D3E8-B71B-86C2-DE16E9211EBA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5:33.049" v="12" actId="1076"/>
          <ac:spMkLst>
            <pc:docMk/>
            <pc:sldMk cId="418992117" sldId="271"/>
            <ac:spMk id="7" creationId="{2E86EE5B-CF52-F4E1-B340-4FCF08273BC4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6:27.971" v="28" actId="20577"/>
          <ac:spMkLst>
            <pc:docMk/>
            <pc:sldMk cId="418992117" sldId="271"/>
            <ac:spMk id="11" creationId="{951B61E6-0B6F-6C5B-6DD2-EB37CC39A5C8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6:47.534" v="31" actId="1076"/>
          <ac:spMkLst>
            <pc:docMk/>
            <pc:sldMk cId="418992117" sldId="271"/>
            <ac:spMk id="12" creationId="{6B683091-3284-FF2D-B9A3-E251B4BAFC60}"/>
          </ac:spMkLst>
        </pc:spChg>
        <pc:spChg chg="mod">
          <ac:chgData name="Manith Kumarapeli" userId="S::manith.kumarapeli@du.edu::afbc1dcc-b0ba-4c4e-9343-8177e6636e50" providerId="AD" clId="Web-{597A95A7-6E0D-795A-892A-1500B153FFBD}" dt="2025-05-04T19:55:29.095" v="10" actId="1076"/>
          <ac:spMkLst>
            <pc:docMk/>
            <pc:sldMk cId="418992117" sldId="271"/>
            <ac:spMk id="92" creationId="{9294D034-0EDF-8E35-E9DE-ED540A58C1FE}"/>
          </ac:spMkLst>
        </pc:spChg>
        <pc:grpChg chg="mod">
          <ac:chgData name="Manith Kumarapeli" userId="S::manith.kumarapeli@du.edu::afbc1dcc-b0ba-4c4e-9343-8177e6636e50" providerId="AD" clId="Web-{597A95A7-6E0D-795A-892A-1500B153FFBD}" dt="2025-05-04T19:55:44.330" v="15" actId="1076"/>
          <ac:grpSpMkLst>
            <pc:docMk/>
            <pc:sldMk cId="418992117" sldId="271"/>
            <ac:grpSpMk id="51" creationId="{5EAD48D0-441C-7BF3-97EB-318AE9D9F508}"/>
          </ac:grpSpMkLst>
        </pc:grpChg>
        <pc:grpChg chg="mod">
          <ac:chgData name="Manith Kumarapeli" userId="S::manith.kumarapeli@du.edu::afbc1dcc-b0ba-4c4e-9343-8177e6636e50" providerId="AD" clId="Web-{597A95A7-6E0D-795A-892A-1500B153FFBD}" dt="2025-05-04T19:55:53.361" v="18" actId="1076"/>
          <ac:grpSpMkLst>
            <pc:docMk/>
            <pc:sldMk cId="418992117" sldId="271"/>
            <ac:grpSpMk id="52" creationId="{B92F95E6-F219-5682-3C0E-4E2F88D3FA2D}"/>
          </ac:grpSpMkLst>
        </pc:grpChg>
        <pc:picChg chg="mod">
          <ac:chgData name="Manith Kumarapeli" userId="S::manith.kumarapeli@du.edu::afbc1dcc-b0ba-4c4e-9343-8177e6636e50" providerId="AD" clId="Web-{597A95A7-6E0D-795A-892A-1500B153FFBD}" dt="2025-05-04T19:55:36.955" v="13" actId="1076"/>
          <ac:picMkLst>
            <pc:docMk/>
            <pc:sldMk cId="418992117" sldId="271"/>
            <ac:picMk id="16" creationId="{87369E02-8B22-6751-D2CB-53E7E048240A}"/>
          </ac:picMkLst>
        </pc:picChg>
        <pc:cxnChg chg="mod">
          <ac:chgData name="Manith Kumarapeli" userId="S::manith.kumarapeli@du.edu::afbc1dcc-b0ba-4c4e-9343-8177e6636e50" providerId="AD" clId="Web-{597A95A7-6E0D-795A-892A-1500B153FFBD}" dt="2025-05-04T19:56:05.283" v="23" actId="1076"/>
          <ac:cxnSpMkLst>
            <pc:docMk/>
            <pc:sldMk cId="418992117" sldId="271"/>
            <ac:cxnSpMk id="42" creationId="{78D9300B-8025-19FC-727E-9A2CDDFFEC24}"/>
          </ac:cxnSpMkLst>
        </pc:cxnChg>
      </pc:sldChg>
    </pc:docChg>
  </pc:docChgLst>
  <pc:docChgLst>
    <pc:chgData name="Manith Kumarapeli" userId="S::manith.kumarapeli@du.edu::afbc1dcc-b0ba-4c4e-9343-8177e6636e50" providerId="AD" clId="Web-{EDCBDADB-A709-C572-A158-6938919923BD}"/>
    <pc:docChg chg="modSld">
      <pc:chgData name="Manith Kumarapeli" userId="S::manith.kumarapeli@du.edu::afbc1dcc-b0ba-4c4e-9343-8177e6636e50" providerId="AD" clId="Web-{EDCBDADB-A709-C572-A158-6938919923BD}" dt="2025-05-04T20:31:10.771" v="2" actId="1076"/>
      <pc:docMkLst>
        <pc:docMk/>
      </pc:docMkLst>
      <pc:sldChg chg="modSp">
        <pc:chgData name="Manith Kumarapeli" userId="S::manith.kumarapeli@du.edu::afbc1dcc-b0ba-4c4e-9343-8177e6636e50" providerId="AD" clId="Web-{EDCBDADB-A709-C572-A158-6938919923BD}" dt="2025-05-04T20:31:10.771" v="2" actId="1076"/>
        <pc:sldMkLst>
          <pc:docMk/>
          <pc:sldMk cId="418992117" sldId="271"/>
        </pc:sldMkLst>
        <pc:spChg chg="mod">
          <ac:chgData name="Manith Kumarapeli" userId="S::manith.kumarapeli@du.edu::afbc1dcc-b0ba-4c4e-9343-8177e6636e50" providerId="AD" clId="Web-{EDCBDADB-A709-C572-A158-6938919923BD}" dt="2025-05-04T20:31:08.177" v="1" actId="1076"/>
          <ac:spMkLst>
            <pc:docMk/>
            <pc:sldMk cId="418992117" sldId="271"/>
            <ac:spMk id="7" creationId="{2E86EE5B-CF52-F4E1-B340-4FCF08273BC4}"/>
          </ac:spMkLst>
        </pc:spChg>
        <pc:picChg chg="mod">
          <ac:chgData name="Manith Kumarapeli" userId="S::manith.kumarapeli@du.edu::afbc1dcc-b0ba-4c4e-9343-8177e6636e50" providerId="AD" clId="Web-{EDCBDADB-A709-C572-A158-6938919923BD}" dt="2025-05-04T20:31:10.771" v="2" actId="1076"/>
          <ac:picMkLst>
            <pc:docMk/>
            <pc:sldMk cId="418992117" sldId="271"/>
            <ac:picMk id="16" creationId="{87369E02-8B22-6751-D2CB-53E7E048240A}"/>
          </ac:picMkLst>
        </pc:picChg>
      </pc:sldChg>
    </pc:docChg>
  </pc:docChgLst>
  <pc:docChgLst>
    <pc:chgData name="Antonia Sunseri" userId="S::antonia.sunseri@du.edu::995dc49b-73ef-4dde-ab85-f101fe965251" providerId="AD" clId="Web-{A85DB8C4-5331-0CAB-3C4B-812A234FE6C3}"/>
    <pc:docChg chg="addSld delSld modSld">
      <pc:chgData name="Antonia Sunseri" userId="S::antonia.sunseri@du.edu::995dc49b-73ef-4dde-ab85-f101fe965251" providerId="AD" clId="Web-{A85DB8C4-5331-0CAB-3C4B-812A234FE6C3}" dt="2025-05-03T13:05:06.222" v="913" actId="20577"/>
      <pc:docMkLst>
        <pc:docMk/>
      </pc:docMkLst>
      <pc:sldChg chg="addSp delSp modSp">
        <pc:chgData name="Antonia Sunseri" userId="S::antonia.sunseri@du.edu::995dc49b-73ef-4dde-ab85-f101fe965251" providerId="AD" clId="Web-{A85DB8C4-5331-0CAB-3C4B-812A234FE6C3}" dt="2025-05-03T12:22:22.156" v="492" actId="1076"/>
        <pc:sldMkLst>
          <pc:docMk/>
          <pc:sldMk cId="700905463" sldId="256"/>
        </pc:sldMkLst>
        <pc:spChg chg="add del">
          <ac:chgData name="Antonia Sunseri" userId="S::antonia.sunseri@du.edu::995dc49b-73ef-4dde-ab85-f101fe965251" providerId="AD" clId="Web-{A85DB8C4-5331-0CAB-3C4B-812A234FE6C3}" dt="2025-05-03T12:10:13.373" v="462"/>
          <ac:spMkLst>
            <pc:docMk/>
            <pc:sldMk cId="700905463" sldId="256"/>
            <ac:spMk id="2" creationId="{9E8BC91A-355D-4BE6-9B33-317C8015B014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2:09.265" v="490" actId="1076"/>
          <ac:spMkLst>
            <pc:docMk/>
            <pc:sldMk cId="700905463" sldId="256"/>
            <ac:spMk id="10" creationId="{B7162120-C336-DB7C-C8D0-E12DCCE9DA6B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2:22.156" v="492" actId="1076"/>
          <ac:spMkLst>
            <pc:docMk/>
            <pc:sldMk cId="700905463" sldId="256"/>
            <ac:spMk id="11" creationId="{556CBF17-B44D-BB52-7867-B17C8DCE672C}"/>
          </ac:spMkLst>
        </pc:spChg>
        <pc:picChg chg="add mod">
          <ac:chgData name="Antonia Sunseri" userId="S::antonia.sunseri@du.edu::995dc49b-73ef-4dde-ab85-f101fe965251" providerId="AD" clId="Web-{A85DB8C4-5331-0CAB-3C4B-812A234FE6C3}" dt="2025-05-03T12:10:37.108" v="467" actId="1076"/>
          <ac:picMkLst>
            <pc:docMk/>
            <pc:sldMk cId="700905463" sldId="256"/>
            <ac:picMk id="3" creationId="{9CEC84D4-0060-6EFE-8261-76397ADA9468}"/>
          </ac:picMkLst>
        </pc:picChg>
        <pc:picChg chg="mod">
          <ac:chgData name="Antonia Sunseri" userId="S::antonia.sunseri@du.edu::995dc49b-73ef-4dde-ab85-f101fe965251" providerId="AD" clId="Web-{A85DB8C4-5331-0CAB-3C4B-812A234FE6C3}" dt="2025-05-03T12:22:13.702" v="491" actId="1076"/>
          <ac:picMkLst>
            <pc:docMk/>
            <pc:sldMk cId="700905463" sldId="256"/>
            <ac:picMk id="9" creationId="{32DF89D0-F660-08A6-6DB1-3EDA86823BA1}"/>
          </ac:picMkLst>
        </pc:picChg>
      </pc:sldChg>
      <pc:sldChg chg="modSp">
        <pc:chgData name="Antonia Sunseri" userId="S::antonia.sunseri@du.edu::995dc49b-73ef-4dde-ab85-f101fe965251" providerId="AD" clId="Web-{A85DB8C4-5331-0CAB-3C4B-812A234FE6C3}" dt="2025-05-03T12:23:54.783" v="509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A85DB8C4-5331-0CAB-3C4B-812A234FE6C3}" dt="2025-05-03T12:23:54.783" v="509" actId="20577"/>
          <ac:spMkLst>
            <pc:docMk/>
            <pc:sldMk cId="3017024285" sldId="258"/>
            <ac:spMk id="2" creationId="{40F58E3C-E730-08F7-5642-D05536037007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05:24.226" v="459" actId="14100"/>
          <ac:spMkLst>
            <pc:docMk/>
            <pc:sldMk cId="3017024285" sldId="258"/>
            <ac:spMk id="17" creationId="{29D393BC-86FC-4CA8-8830-E874EA43EE28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6:56.068" v="549" actId="20577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A85DB8C4-5331-0CAB-3C4B-812A234FE6C3}" dt="2025-05-03T12:26:56.068" v="549" actId="20577"/>
          <ac:spMkLst>
            <pc:docMk/>
            <pc:sldMk cId="2051568008" sldId="259"/>
            <ac:spMk id="9" creationId="{5D60D47D-5C4D-6C08-7135-760C7BE12E6E}"/>
          </ac:spMkLst>
        </pc:spChg>
      </pc:sldChg>
      <pc:sldChg chg="addSp delSp modSp">
        <pc:chgData name="Antonia Sunseri" userId="S::antonia.sunseri@du.edu::995dc49b-73ef-4dde-ab85-f101fe965251" providerId="AD" clId="Web-{A85DB8C4-5331-0CAB-3C4B-812A234FE6C3}" dt="2025-05-03T12:48:50.052" v="903" actId="1076"/>
        <pc:sldMkLst>
          <pc:docMk/>
          <pc:sldMk cId="2124907517" sldId="260"/>
        </pc:sldMkLst>
        <pc:spChg chg="add del">
          <ac:chgData name="Antonia Sunseri" userId="S::antonia.sunseri@du.edu::995dc49b-73ef-4dde-ab85-f101fe965251" providerId="AD" clId="Web-{A85DB8C4-5331-0CAB-3C4B-812A234FE6C3}" dt="2025-05-03T12:31:14.137" v="586"/>
          <ac:spMkLst>
            <pc:docMk/>
            <pc:sldMk cId="2124907517" sldId="260"/>
            <ac:spMk id="9" creationId="{01126995-5F69-5AC5-2A45-1D6708AB5D62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1:42.186" v="487" actId="14100"/>
          <ac:spMkLst>
            <pc:docMk/>
            <pc:sldMk cId="2124907517" sldId="260"/>
            <ac:spMk id="11" creationId="{A81789D4-96F7-AC34-9BAA-E12E47FBF835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32:43.545" v="682" actId="14100"/>
          <ac:spMkLst>
            <pc:docMk/>
            <pc:sldMk cId="2124907517" sldId="260"/>
            <ac:spMk id="13" creationId="{689217B0-D1C5-5EE1-D66C-0EC710815647}"/>
          </ac:spMkLst>
        </pc:spChg>
        <pc:spChg chg="add del mod">
          <ac:chgData name="Antonia Sunseri" userId="S::antonia.sunseri@du.edu::995dc49b-73ef-4dde-ab85-f101fe965251" providerId="AD" clId="Web-{A85DB8C4-5331-0CAB-3C4B-812A234FE6C3}" dt="2025-05-03T12:33:11.421" v="690"/>
          <ac:spMkLst>
            <pc:docMk/>
            <pc:sldMk cId="2124907517" sldId="260"/>
            <ac:spMk id="16" creationId="{1FDFB0F1-B278-7985-BFE2-6937BCB56E93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34:05.187" v="701" actId="1076"/>
          <ac:spMkLst>
            <pc:docMk/>
            <pc:sldMk cId="2124907517" sldId="260"/>
            <ac:spMk id="17" creationId="{4A4F2CAA-9DBA-4EC2-B84F-994805752896}"/>
          </ac:spMkLst>
        </pc:spChg>
        <pc:spChg chg="add del mod">
          <ac:chgData name="Antonia Sunseri" userId="S::antonia.sunseri@du.edu::995dc49b-73ef-4dde-ab85-f101fe965251" providerId="AD" clId="Web-{A85DB8C4-5331-0CAB-3C4B-812A234FE6C3}" dt="2025-05-03T12:33:45.593" v="698"/>
          <ac:spMkLst>
            <pc:docMk/>
            <pc:sldMk cId="2124907517" sldId="260"/>
            <ac:spMk id="19" creationId="{E4DDAE59-2EAC-58AE-DCD6-AFF622F4DB16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34:24.422" v="704" actId="20577"/>
          <ac:spMkLst>
            <pc:docMk/>
            <pc:sldMk cId="2124907517" sldId="260"/>
            <ac:spMk id="20" creationId="{8C2A8875-28BF-B304-6296-DB0B919F56B8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3:33.560" v="806" actId="1076"/>
          <ac:spMkLst>
            <pc:docMk/>
            <pc:sldMk cId="2124907517" sldId="260"/>
            <ac:spMk id="21" creationId="{F20DB9AA-EFA3-F867-2132-ECE1D7A80566}"/>
          </ac:spMkLst>
        </pc:spChg>
        <pc:spChg chg="add del">
          <ac:chgData name="Antonia Sunseri" userId="S::antonia.sunseri@du.edu::995dc49b-73ef-4dde-ab85-f101fe965251" providerId="AD" clId="Web-{A85DB8C4-5331-0CAB-3C4B-812A234FE6C3}" dt="2025-05-03T12:46:03.907" v="808"/>
          <ac:spMkLst>
            <pc:docMk/>
            <pc:sldMk cId="2124907517" sldId="260"/>
            <ac:spMk id="22" creationId="{E6A402A4-EE1E-EC11-1ADE-85F40BF84777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6:10.220" v="810" actId="1076"/>
          <ac:spMkLst>
            <pc:docMk/>
            <pc:sldMk cId="2124907517" sldId="260"/>
            <ac:spMk id="23" creationId="{667FA9D5-AA62-2C82-F0BF-CD9BEFF0FE70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6:19.001" v="813" actId="20577"/>
          <ac:spMkLst>
            <pc:docMk/>
            <pc:sldMk cId="2124907517" sldId="260"/>
            <ac:spMk id="24" creationId="{63F2BB81-C416-5CC1-D1AB-7734E19A0D75}"/>
          </ac:spMkLst>
        </pc:spChg>
        <pc:spChg chg="add del mod">
          <ac:chgData name="Antonia Sunseri" userId="S::antonia.sunseri@du.edu::995dc49b-73ef-4dde-ab85-f101fe965251" providerId="AD" clId="Web-{A85DB8C4-5331-0CAB-3C4B-812A234FE6C3}" dt="2025-05-03T12:47:41.394" v="818"/>
          <ac:spMkLst>
            <pc:docMk/>
            <pc:sldMk cId="2124907517" sldId="260"/>
            <ac:spMk id="25" creationId="{346DFFEB-003F-E427-091E-0712BD654FBB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48:50.052" v="903" actId="1076"/>
          <ac:spMkLst>
            <pc:docMk/>
            <pc:sldMk cId="2124907517" sldId="260"/>
            <ac:spMk id="27" creationId="{599DB60A-52A1-2913-A64D-F2DEE4733C56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32:49.858" v="683" actId="14100"/>
          <ac:spMkLst>
            <pc:docMk/>
            <pc:sldMk cId="2124907517" sldId="260"/>
            <ac:spMk id="41" creationId="{A4C52086-A282-526D-C9DC-5054F0AC4E79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1:48.608" v="488" actId="14100"/>
        <pc:sldMkLst>
          <pc:docMk/>
          <pc:sldMk cId="456502387" sldId="262"/>
        </pc:sldMkLst>
        <pc:spChg chg="mod">
          <ac:chgData name="Antonia Sunseri" userId="S::antonia.sunseri@du.edu::995dc49b-73ef-4dde-ab85-f101fe965251" providerId="AD" clId="Web-{A85DB8C4-5331-0CAB-3C4B-812A234FE6C3}" dt="2025-05-03T12:21:48.608" v="488" actId="14100"/>
          <ac:spMkLst>
            <pc:docMk/>
            <pc:sldMk cId="456502387" sldId="262"/>
            <ac:spMk id="15" creationId="{6DAE504F-7F40-E511-78E6-EAF4217926DC}"/>
          </ac:spMkLst>
        </pc:spChg>
      </pc:sldChg>
      <pc:sldChg chg="addSp delSp modSp">
        <pc:chgData name="Antonia Sunseri" userId="S::antonia.sunseri@du.edu::995dc49b-73ef-4dde-ab85-f101fe965251" providerId="AD" clId="Web-{A85DB8C4-5331-0CAB-3C4B-812A234FE6C3}" dt="2025-05-03T12:21:56.483" v="489" actId="14100"/>
        <pc:sldMkLst>
          <pc:docMk/>
          <pc:sldMk cId="2364773439" sldId="263"/>
        </pc:sldMkLst>
        <pc:spChg chg="mod">
          <ac:chgData name="Antonia Sunseri" userId="S::antonia.sunseri@du.edu::995dc49b-73ef-4dde-ab85-f101fe965251" providerId="AD" clId="Web-{A85DB8C4-5331-0CAB-3C4B-812A234FE6C3}" dt="2025-05-03T12:21:56.483" v="489" actId="14100"/>
          <ac:spMkLst>
            <pc:docMk/>
            <pc:sldMk cId="2364773439" sldId="263"/>
            <ac:spMk id="11" creationId="{FA5F6DEF-A67E-12EF-EBE3-29B48FCD1581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9:15.295" v="319" actId="20577"/>
          <ac:spMkLst>
            <pc:docMk/>
            <pc:sldMk cId="2364773439" sldId="263"/>
            <ac:spMk id="21" creationId="{38508B9D-C8BC-C68F-2A33-2CF77D55312D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9:49.124" v="330" actId="1076"/>
          <ac:spMkLst>
            <pc:docMk/>
            <pc:sldMk cId="2364773439" sldId="263"/>
            <ac:spMk id="22" creationId="{12816441-5098-422B-779A-B8577DDE8F51}"/>
          </ac:spMkLst>
        </pc:spChg>
        <pc:spChg chg="mod">
          <ac:chgData name="Antonia Sunseri" userId="S::antonia.sunseri@du.edu::995dc49b-73ef-4dde-ab85-f101fe965251" providerId="AD" clId="Web-{A85DB8C4-5331-0CAB-3C4B-812A234FE6C3}" dt="2025-05-03T11:45:03.538" v="80" actId="1076"/>
          <ac:spMkLst>
            <pc:docMk/>
            <pc:sldMk cId="2364773439" sldId="263"/>
            <ac:spMk id="23" creationId="{44AF4737-265B-A328-3F66-0E2783658E82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9:53.124" v="331" actId="1076"/>
          <ac:spMkLst>
            <pc:docMk/>
            <pc:sldMk cId="2364773439" sldId="263"/>
            <ac:spMk id="27" creationId="{CAE922A1-619B-8931-F19A-B56F89333D1F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0:02.609" v="333" actId="20577"/>
          <ac:spMkLst>
            <pc:docMk/>
            <pc:sldMk cId="2364773439" sldId="263"/>
            <ac:spMk id="28" creationId="{9B6FC3CA-E2DD-5F31-E49D-A26B37DAA61A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3:18.769" v="388" actId="1076"/>
          <ac:spMkLst>
            <pc:docMk/>
            <pc:sldMk cId="2364773439" sldId="263"/>
            <ac:spMk id="29" creationId="{7CDCA775-6AD0-13FE-B6B4-D11A6E9A56B7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7:49.527" v="262" actId="14100"/>
          <ac:spMkLst>
            <pc:docMk/>
            <pc:sldMk cId="2364773439" sldId="263"/>
            <ac:spMk id="30" creationId="{0A209AEC-3C26-75E5-0D46-E125D1C333FA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6:53.807" v="251" actId="1076"/>
          <ac:spMkLst>
            <pc:docMk/>
            <pc:sldMk cId="2364773439" sldId="263"/>
            <ac:spMk id="31" creationId="{0CFDFE96-221E-D9C4-BB33-108E6012231D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1:57:06.823" v="254" actId="20577"/>
          <ac:spMkLst>
            <pc:docMk/>
            <pc:sldMk cId="2364773439" sldId="263"/>
            <ac:spMk id="33" creationId="{D86F6996-6390-060A-39FB-374229E54772}"/>
          </ac:spMkLst>
        </pc:spChg>
        <pc:spChg chg="add del">
          <ac:chgData name="Antonia Sunseri" userId="S::antonia.sunseri@du.edu::995dc49b-73ef-4dde-ab85-f101fe965251" providerId="AD" clId="Web-{A85DB8C4-5331-0CAB-3C4B-812A234FE6C3}" dt="2025-05-03T11:57:23.042" v="257"/>
          <ac:spMkLst>
            <pc:docMk/>
            <pc:sldMk cId="2364773439" sldId="263"/>
            <ac:spMk id="34" creationId="{145131F9-2E33-0965-CF45-7B1FA1C7F812}"/>
          </ac:spMkLst>
        </pc:spChg>
        <pc:spChg chg="add del">
          <ac:chgData name="Antonia Sunseri" userId="S::antonia.sunseri@du.edu::995dc49b-73ef-4dde-ab85-f101fe965251" providerId="AD" clId="Web-{A85DB8C4-5331-0CAB-3C4B-812A234FE6C3}" dt="2025-05-03T11:57:55.778" v="264"/>
          <ac:spMkLst>
            <pc:docMk/>
            <pc:sldMk cId="2364773439" sldId="263"/>
            <ac:spMk id="35" creationId="{89EE2ADD-90C1-1A01-A247-E440F6273167}"/>
          </ac:spMkLst>
        </pc:spChg>
        <pc:spChg chg="mod">
          <ac:chgData name="Antonia Sunseri" userId="S::antonia.sunseri@du.edu::995dc49b-73ef-4dde-ab85-f101fe965251" providerId="AD" clId="Web-{A85DB8C4-5331-0CAB-3C4B-812A234FE6C3}" dt="2025-05-03T11:44:39.256" v="73" actId="1076"/>
          <ac:spMkLst>
            <pc:docMk/>
            <pc:sldMk cId="2364773439" sldId="263"/>
            <ac:spMk id="36" creationId="{4DC967C5-83A7-AD1A-BBC7-D3A104DE021D}"/>
          </ac:spMkLst>
        </pc:spChg>
        <pc:spChg chg="mod">
          <ac:chgData name="Antonia Sunseri" userId="S::antonia.sunseri@du.edu::995dc49b-73ef-4dde-ab85-f101fe965251" providerId="AD" clId="Web-{A85DB8C4-5331-0CAB-3C4B-812A234FE6C3}" dt="2025-05-03T11:44:42.256" v="74" actId="1076"/>
          <ac:spMkLst>
            <pc:docMk/>
            <pc:sldMk cId="2364773439" sldId="263"/>
            <ac:spMk id="37" creationId="{34F596A3-D6A5-20F5-27B0-AFB77A63F95B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1:35.736" v="374" actId="1076"/>
          <ac:spMkLst>
            <pc:docMk/>
            <pc:sldMk cId="2364773439" sldId="263"/>
            <ac:spMk id="39" creationId="{E7ED2199-5042-CA39-13BB-B64EE90CB543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0:16.156" v="336" actId="1076"/>
          <ac:spMkLst>
            <pc:docMk/>
            <pc:sldMk cId="2364773439" sldId="263"/>
            <ac:spMk id="41" creationId="{DE787B21-3F88-1464-1F78-5504DD675CE1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0:24.312" v="338" actId="1076"/>
          <ac:spMkLst>
            <pc:docMk/>
            <pc:sldMk cId="2364773439" sldId="263"/>
            <ac:spMk id="43" creationId="{97061D1C-0AD2-FA76-58BC-A9D47CAD313A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0:37.125" v="342" actId="20577"/>
          <ac:spMkLst>
            <pc:docMk/>
            <pc:sldMk cId="2364773439" sldId="263"/>
            <ac:spMk id="44" creationId="{D1ACCE01-0703-F655-BE57-285AC35CE854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07.681" v="121"/>
          <ac:spMkLst>
            <pc:docMk/>
            <pc:sldMk cId="2364773439" sldId="263"/>
            <ac:spMk id="45" creationId="{B256E905-DA71-294B-7F7C-C652F54C3A6E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08.916" v="122"/>
          <ac:spMkLst>
            <pc:docMk/>
            <pc:sldMk cId="2364773439" sldId="263"/>
            <ac:spMk id="46" creationId="{188EFA61-DB70-DAFC-31DC-BDC96A80EEA8}"/>
          </ac:spMkLst>
        </pc:spChg>
        <pc:spChg chg="add del mod">
          <ac:chgData name="Antonia Sunseri" userId="S::antonia.sunseri@du.edu::995dc49b-73ef-4dde-ab85-f101fe965251" providerId="AD" clId="Web-{A85DB8C4-5331-0CAB-3C4B-812A234FE6C3}" dt="2025-05-03T12:01:14.267" v="350"/>
          <ac:spMkLst>
            <pc:docMk/>
            <pc:sldMk cId="2364773439" sldId="263"/>
            <ac:spMk id="47" creationId="{CE7996BA-4105-FFFE-9144-28B83E1B3D70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6:53.556" v="108"/>
          <ac:spMkLst>
            <pc:docMk/>
            <pc:sldMk cId="2364773439" sldId="263"/>
            <ac:spMk id="48" creationId="{87923580-32B6-08A6-F477-AC680FDF33FA}"/>
          </ac:spMkLst>
        </pc:spChg>
        <pc:spChg chg="add mod">
          <ac:chgData name="Antonia Sunseri" userId="S::antonia.sunseri@du.edu::995dc49b-73ef-4dde-ab85-f101fe965251" providerId="AD" clId="Web-{A85DB8C4-5331-0CAB-3C4B-812A234FE6C3}" dt="2025-05-03T12:04:38.975" v="458" actId="1076"/>
          <ac:spMkLst>
            <pc:docMk/>
            <pc:sldMk cId="2364773439" sldId="263"/>
            <ac:spMk id="49" creationId="{53505C8C-82E4-E30A-BFEA-0388D61CCCC4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12.619" v="127"/>
          <ac:spMkLst>
            <pc:docMk/>
            <pc:sldMk cId="2364773439" sldId="263"/>
            <ac:spMk id="56" creationId="{9BA740F2-8C9A-B970-BF59-F06421B1D7DA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12.150" v="126"/>
          <ac:spMkLst>
            <pc:docMk/>
            <pc:sldMk cId="2364773439" sldId="263"/>
            <ac:spMk id="57" creationId="{D7028E34-DEE1-21AF-1D83-2D82580FAEB2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7:10.697" v="125"/>
          <ac:spMkLst>
            <pc:docMk/>
            <pc:sldMk cId="2364773439" sldId="263"/>
            <ac:spMk id="59" creationId="{6D780EB8-AF77-C957-0C50-B6CC014553E1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6:57.181" v="109"/>
          <ac:spMkLst>
            <pc:docMk/>
            <pc:sldMk cId="2364773439" sldId="263"/>
            <ac:spMk id="63" creationId="{47AFAA0F-4912-A9E2-F38E-0D53833DD103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00.650" v="112"/>
          <ac:spMkLst>
            <pc:docMk/>
            <pc:sldMk cId="2364773439" sldId="263"/>
            <ac:spMk id="66" creationId="{C800A48B-76D3-4A43-7A51-44D9C1E42F7E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7:02.150" v="113"/>
          <ac:spMkLst>
            <pc:docMk/>
            <pc:sldMk cId="2364773439" sldId="263"/>
            <ac:spMk id="74" creationId="{D1EB0B5B-9B73-3AD3-B6AF-B8FD207D5402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04.306" v="117"/>
          <ac:spMkLst>
            <pc:docMk/>
            <pc:sldMk cId="2364773439" sldId="263"/>
            <ac:spMk id="83" creationId="{7F4E7200-F011-20D7-7E51-EEBE8E188403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03.697" v="116"/>
          <ac:spMkLst>
            <pc:docMk/>
            <pc:sldMk cId="2364773439" sldId="263"/>
            <ac:spMk id="84" creationId="{4139E23D-6FED-647B-2EF0-D0E10A03FC5A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7:07.181" v="120"/>
          <ac:spMkLst>
            <pc:docMk/>
            <pc:sldMk cId="2364773439" sldId="263"/>
            <ac:spMk id="85" creationId="{C92C8AEB-9893-870F-F370-F160552CB596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15.400" v="128"/>
          <ac:spMkLst>
            <pc:docMk/>
            <pc:sldMk cId="2364773439" sldId="263"/>
            <ac:spMk id="89" creationId="{5BAB56DE-FAC9-6A3E-70C7-04B2135E8766}"/>
          </ac:spMkLst>
        </pc:spChg>
        <pc:spChg chg="del">
          <ac:chgData name="Antonia Sunseri" userId="S::antonia.sunseri@du.edu::995dc49b-73ef-4dde-ab85-f101fe965251" providerId="AD" clId="Web-{A85DB8C4-5331-0CAB-3C4B-812A234FE6C3}" dt="2025-05-03T11:47:16.338" v="129"/>
          <ac:spMkLst>
            <pc:docMk/>
            <pc:sldMk cId="2364773439" sldId="263"/>
            <ac:spMk id="90" creationId="{071ECFCC-5BFD-B535-758F-699047D40F04}"/>
          </ac:spMkLst>
        </pc:spChg>
        <pc:spChg chg="del mod">
          <ac:chgData name="Antonia Sunseri" userId="S::antonia.sunseri@du.edu::995dc49b-73ef-4dde-ab85-f101fe965251" providerId="AD" clId="Web-{A85DB8C4-5331-0CAB-3C4B-812A234FE6C3}" dt="2025-05-03T11:47:18.385" v="132"/>
          <ac:spMkLst>
            <pc:docMk/>
            <pc:sldMk cId="2364773439" sldId="263"/>
            <ac:spMk id="91" creationId="{691D0EC1-C3E0-F617-AFB4-7CDFEF32BEFE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11:03.687" v="471" actId="20577"/>
        <pc:sldMkLst>
          <pc:docMk/>
          <pc:sldMk cId="1769459304" sldId="269"/>
        </pc:sldMkLst>
        <pc:spChg chg="mod">
          <ac:chgData name="Antonia Sunseri" userId="S::antonia.sunseri@du.edu::995dc49b-73ef-4dde-ab85-f101fe965251" providerId="AD" clId="Web-{A85DB8C4-5331-0CAB-3C4B-812A234FE6C3}" dt="2025-05-03T12:11:03.687" v="471" actId="20577"/>
          <ac:spMkLst>
            <pc:docMk/>
            <pc:sldMk cId="1769459304" sldId="269"/>
            <ac:spMk id="11" creationId="{FE4BEF4F-16A7-27D9-FB12-30D2128537F1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1:27.608" v="486" actId="14100"/>
        <pc:sldMkLst>
          <pc:docMk/>
          <pc:sldMk cId="3838936313" sldId="270"/>
        </pc:sldMkLst>
        <pc:spChg chg="mod">
          <ac:chgData name="Antonia Sunseri" userId="S::antonia.sunseri@du.edu::995dc49b-73ef-4dde-ab85-f101fe965251" providerId="AD" clId="Web-{A85DB8C4-5331-0CAB-3C4B-812A234FE6C3}" dt="2025-05-03T12:21:27.608" v="486" actId="14100"/>
          <ac:spMkLst>
            <pc:docMk/>
            <pc:sldMk cId="3838936313" sldId="270"/>
            <ac:spMk id="11" creationId="{32DE50B1-55C4-D0D6-2C91-D8E33FC1C520}"/>
          </ac:spMkLst>
        </pc:spChg>
      </pc:sldChg>
      <pc:sldChg chg="modSp">
        <pc:chgData name="Antonia Sunseri" userId="S::antonia.sunseri@du.edu::995dc49b-73ef-4dde-ab85-f101fe965251" providerId="AD" clId="Web-{A85DB8C4-5331-0CAB-3C4B-812A234FE6C3}" dt="2025-05-03T12:26:17.895" v="527" actId="20577"/>
        <pc:sldMkLst>
          <pc:docMk/>
          <pc:sldMk cId="418992117" sldId="271"/>
        </pc:sldMkLst>
        <pc:spChg chg="mod">
          <ac:chgData name="Antonia Sunseri" userId="S::antonia.sunseri@du.edu::995dc49b-73ef-4dde-ab85-f101fe965251" providerId="AD" clId="Web-{A85DB8C4-5331-0CAB-3C4B-812A234FE6C3}" dt="2025-05-03T12:26:17.895" v="527" actId="20577"/>
          <ac:spMkLst>
            <pc:docMk/>
            <pc:sldMk cId="418992117" sldId="271"/>
            <ac:spMk id="11" creationId="{951B61E6-0B6F-6C5B-6DD2-EB37CC39A5C8}"/>
          </ac:spMkLst>
        </pc:spChg>
        <pc:spChg chg="mod">
          <ac:chgData name="Antonia Sunseri" userId="S::antonia.sunseri@du.edu::995dc49b-73ef-4dde-ab85-f101fe965251" providerId="AD" clId="Web-{A85DB8C4-5331-0CAB-3C4B-812A234FE6C3}" dt="2025-05-03T12:21:08.640" v="485" actId="20577"/>
          <ac:spMkLst>
            <pc:docMk/>
            <pc:sldMk cId="418992117" sldId="271"/>
            <ac:spMk id="12" creationId="{6B683091-3284-FF2D-B9A3-E251B4BAFC60}"/>
          </ac:spMkLst>
        </pc:spChg>
      </pc:sldChg>
      <pc:sldChg chg="addSp modSp">
        <pc:chgData name="Antonia Sunseri" userId="S::antonia.sunseri@du.edu::995dc49b-73ef-4dde-ab85-f101fe965251" providerId="AD" clId="Web-{A85DB8C4-5331-0CAB-3C4B-812A234FE6C3}" dt="2025-05-03T13:05:06.222" v="913" actId="20577"/>
        <pc:sldMkLst>
          <pc:docMk/>
          <pc:sldMk cId="1148575514" sldId="272"/>
        </pc:sldMkLst>
        <pc:spChg chg="add mod">
          <ac:chgData name="Antonia Sunseri" userId="S::antonia.sunseri@du.edu::995dc49b-73ef-4dde-ab85-f101fe965251" providerId="AD" clId="Web-{A85DB8C4-5331-0CAB-3C4B-812A234FE6C3}" dt="2025-05-03T13:05:06.222" v="913" actId="20577"/>
          <ac:spMkLst>
            <pc:docMk/>
            <pc:sldMk cId="1148575514" sldId="272"/>
            <ac:spMk id="2" creationId="{54CFB015-4116-A41F-CC3D-C48A90455503}"/>
          </ac:spMkLst>
        </pc:spChg>
      </pc:sldChg>
      <pc:sldChg chg="new del">
        <pc:chgData name="Antonia Sunseri" userId="S::antonia.sunseri@du.edu::995dc49b-73ef-4dde-ab85-f101fe965251" providerId="AD" clId="Web-{A85DB8C4-5331-0CAB-3C4B-812A234FE6C3}" dt="2025-05-03T12:03:37.770" v="390"/>
        <pc:sldMkLst>
          <pc:docMk/>
          <pc:sldMk cId="2924820691" sldId="273"/>
        </pc:sldMkLst>
      </pc:sldChg>
    </pc:docChg>
  </pc:docChgLst>
  <pc:docChgLst>
    <pc:chgData name="Antonia Sunseri" userId="S::antonia.sunseri@du.edu::995dc49b-73ef-4dde-ab85-f101fe965251" providerId="AD" clId="Web-{AB6CFA60-368D-3177-B276-0747BB1CEDA5}"/>
    <pc:docChg chg="modSld">
      <pc:chgData name="Antonia Sunseri" userId="S::antonia.sunseri@du.edu::995dc49b-73ef-4dde-ab85-f101fe965251" providerId="AD" clId="Web-{AB6CFA60-368D-3177-B276-0747BB1CEDA5}" dt="2025-05-02T16:51:01.462" v="198" actId="20577"/>
      <pc:docMkLst>
        <pc:docMk/>
      </pc:docMkLst>
      <pc:sldChg chg="delSp modSp">
        <pc:chgData name="Antonia Sunseri" userId="S::antonia.sunseri@du.edu::995dc49b-73ef-4dde-ab85-f101fe965251" providerId="AD" clId="Web-{AB6CFA60-368D-3177-B276-0747BB1CEDA5}" dt="2025-05-02T15:48:06.960" v="46" actId="1076"/>
        <pc:sldMkLst>
          <pc:docMk/>
          <pc:sldMk cId="700905463" sldId="256"/>
        </pc:sldMkLst>
        <pc:spChg chg="mod">
          <ac:chgData name="Antonia Sunseri" userId="S::antonia.sunseri@du.edu::995dc49b-73ef-4dde-ab85-f101fe965251" providerId="AD" clId="Web-{AB6CFA60-368D-3177-B276-0747BB1CEDA5}" dt="2025-05-02T15:47:49.194" v="36" actId="1076"/>
          <ac:spMkLst>
            <pc:docMk/>
            <pc:sldMk cId="700905463" sldId="256"/>
            <ac:spMk id="10" creationId="{B7162120-C336-DB7C-C8D0-E12DCCE9DA6B}"/>
          </ac:spMkLst>
        </pc:spChg>
        <pc:spChg chg="mod">
          <ac:chgData name="Antonia Sunseri" userId="S::antonia.sunseri@du.edu::995dc49b-73ef-4dde-ab85-f101fe965251" providerId="AD" clId="Web-{AB6CFA60-368D-3177-B276-0747BB1CEDA5}" dt="2025-05-02T15:48:06.960" v="46" actId="1076"/>
          <ac:spMkLst>
            <pc:docMk/>
            <pc:sldMk cId="700905463" sldId="256"/>
            <ac:spMk id="11" creationId="{556CBF17-B44D-BB52-7867-B17C8DCE672C}"/>
          </ac:spMkLst>
        </pc:spChg>
        <pc:picChg chg="mod">
          <ac:chgData name="Antonia Sunseri" userId="S::antonia.sunseri@du.edu::995dc49b-73ef-4dde-ab85-f101fe965251" providerId="AD" clId="Web-{AB6CFA60-368D-3177-B276-0747BB1CEDA5}" dt="2025-05-02T15:47:51.834" v="37" actId="1076"/>
          <ac:picMkLst>
            <pc:docMk/>
            <pc:sldMk cId="700905463" sldId="256"/>
            <ac:picMk id="9" creationId="{32DF89D0-F660-08A6-6DB1-3EDA86823BA1}"/>
          </ac:picMkLst>
        </pc:picChg>
      </pc:sldChg>
      <pc:sldChg chg="addSp delSp modSp">
        <pc:chgData name="Antonia Sunseri" userId="S::antonia.sunseri@du.edu::995dc49b-73ef-4dde-ab85-f101fe965251" providerId="AD" clId="Web-{AB6CFA60-368D-3177-B276-0747BB1CEDA5}" dt="2025-05-02T16:50:47.399" v="174" actId="20577"/>
        <pc:sldMkLst>
          <pc:docMk/>
          <pc:sldMk cId="3017024285" sldId="258"/>
        </pc:sldMkLst>
        <pc:spChg chg="mod">
          <ac:chgData name="Antonia Sunseri" userId="S::antonia.sunseri@du.edu::995dc49b-73ef-4dde-ab85-f101fe965251" providerId="AD" clId="Web-{AB6CFA60-368D-3177-B276-0747BB1CEDA5}" dt="2025-05-02T16:50:47.399" v="174" actId="20577"/>
          <ac:spMkLst>
            <pc:docMk/>
            <pc:sldMk cId="3017024285" sldId="258"/>
            <ac:spMk id="13" creationId="{4F3E08FA-4C08-7258-FA22-03C53F09604C}"/>
          </ac:spMkLst>
        </pc:spChg>
        <pc:spChg chg="mod">
          <ac:chgData name="Antonia Sunseri" userId="S::antonia.sunseri@du.edu::995dc49b-73ef-4dde-ab85-f101fe965251" providerId="AD" clId="Web-{AB6CFA60-368D-3177-B276-0747BB1CEDA5}" dt="2025-05-02T15:48:23.383" v="49" actId="1076"/>
          <ac:spMkLst>
            <pc:docMk/>
            <pc:sldMk cId="3017024285" sldId="258"/>
            <ac:spMk id="92" creationId="{232C2ADA-8B7B-4990-FB78-B27C9A79E87E}"/>
          </ac:spMkLst>
        </pc:spChg>
      </pc:sldChg>
      <pc:sldChg chg="delSp modSp">
        <pc:chgData name="Antonia Sunseri" userId="S::antonia.sunseri@du.edu::995dc49b-73ef-4dde-ab85-f101fe965251" providerId="AD" clId="Web-{AB6CFA60-368D-3177-B276-0747BB1CEDA5}" dt="2025-05-02T16:51:01.462" v="198" actId="20577"/>
        <pc:sldMkLst>
          <pc:docMk/>
          <pc:sldMk cId="2051568008" sldId="259"/>
        </pc:sldMkLst>
        <pc:spChg chg="mod">
          <ac:chgData name="Antonia Sunseri" userId="S::antonia.sunseri@du.edu::995dc49b-73ef-4dde-ab85-f101fe965251" providerId="AD" clId="Web-{AB6CFA60-368D-3177-B276-0747BB1CEDA5}" dt="2025-05-02T16:51:01.462" v="198" actId="20577"/>
          <ac:spMkLst>
            <pc:docMk/>
            <pc:sldMk cId="2051568008" sldId="259"/>
            <ac:spMk id="23" creationId="{D3FA469F-E622-B163-9A6E-C268636E70A7}"/>
          </ac:spMkLst>
        </pc:spChg>
        <pc:spChg chg="mod">
          <ac:chgData name="Antonia Sunseri" userId="S::antonia.sunseri@du.edu::995dc49b-73ef-4dde-ab85-f101fe965251" providerId="AD" clId="Web-{AB6CFA60-368D-3177-B276-0747BB1CEDA5}" dt="2025-05-02T16:49:55.898" v="155" actId="1076"/>
          <ac:spMkLst>
            <pc:docMk/>
            <pc:sldMk cId="2051568008" sldId="259"/>
            <ac:spMk id="25" creationId="{4B9D06F2-6FEB-8C32-52F6-69010328E106}"/>
          </ac:spMkLst>
        </pc:spChg>
        <pc:spChg chg="mod">
          <ac:chgData name="Antonia Sunseri" userId="S::antonia.sunseri@du.edu::995dc49b-73ef-4dde-ab85-f101fe965251" providerId="AD" clId="Web-{AB6CFA60-368D-3177-B276-0747BB1CEDA5}" dt="2025-05-02T16:51:01.150" v="194" actId="1076"/>
          <ac:spMkLst>
            <pc:docMk/>
            <pc:sldMk cId="2051568008" sldId="259"/>
            <ac:spMk id="38" creationId="{025BF91C-5163-7619-C9C4-CF2840FE8738}"/>
          </ac:spMkLst>
        </pc:spChg>
        <pc:spChg chg="mod">
          <ac:chgData name="Antonia Sunseri" userId="S::antonia.sunseri@du.edu::995dc49b-73ef-4dde-ab85-f101fe965251" providerId="AD" clId="Web-{AB6CFA60-368D-3177-B276-0747BB1CEDA5}" dt="2025-05-02T16:49:09.303" v="131" actId="1076"/>
          <ac:spMkLst>
            <pc:docMk/>
            <pc:sldMk cId="2051568008" sldId="259"/>
            <ac:spMk id="92" creationId="{232C2ADA-8B7B-4990-FB78-B27C9A79E87E}"/>
          </ac:spMkLst>
        </pc:spChg>
      </pc:sldChg>
    </pc:docChg>
  </pc:docChgLst>
  <pc:docChgLst>
    <pc:chgData name="Manith Kumarapeli" userId="afbc1dcc-b0ba-4c4e-9343-8177e6636e50" providerId="ADAL" clId="{F4A47C61-BCDE-4AE5-99F7-0EB971B1EF03}"/>
    <pc:docChg chg="undo custSel modSld">
      <pc:chgData name="Manith Kumarapeli" userId="afbc1dcc-b0ba-4c4e-9343-8177e6636e50" providerId="ADAL" clId="{F4A47C61-BCDE-4AE5-99F7-0EB971B1EF03}" dt="2025-05-05T00:51:04.707" v="428" actId="14100"/>
      <pc:docMkLst>
        <pc:docMk/>
      </pc:docMkLst>
      <pc:sldChg chg="modSp mod modNotesTx">
        <pc:chgData name="Manith Kumarapeli" userId="afbc1dcc-b0ba-4c4e-9343-8177e6636e50" providerId="ADAL" clId="{F4A47C61-BCDE-4AE5-99F7-0EB971B1EF03}" dt="2025-05-04T20:02:46.323" v="330" actId="20577"/>
        <pc:sldMkLst>
          <pc:docMk/>
          <pc:sldMk cId="3017024285" sldId="258"/>
        </pc:sldMkLst>
        <pc:spChg chg="mod">
          <ac:chgData name="Manith Kumarapeli" userId="afbc1dcc-b0ba-4c4e-9343-8177e6636e50" providerId="ADAL" clId="{F4A47C61-BCDE-4AE5-99F7-0EB971B1EF03}" dt="2025-05-04T20:02:46.323" v="330" actId="20577"/>
          <ac:spMkLst>
            <pc:docMk/>
            <pc:sldMk cId="3017024285" sldId="258"/>
            <ac:spMk id="2" creationId="{40F58E3C-E730-08F7-5642-D05536037007}"/>
          </ac:spMkLst>
        </pc:spChg>
      </pc:sldChg>
      <pc:sldChg chg="modSp mod modNotesTx">
        <pc:chgData name="Manith Kumarapeli" userId="afbc1dcc-b0ba-4c4e-9343-8177e6636e50" providerId="ADAL" clId="{F4A47C61-BCDE-4AE5-99F7-0EB971B1EF03}" dt="2025-05-05T00:46:47.288" v="410" actId="20577"/>
        <pc:sldMkLst>
          <pc:docMk/>
          <pc:sldMk cId="456502387" sldId="262"/>
        </pc:sldMkLst>
        <pc:spChg chg="mod">
          <ac:chgData name="Manith Kumarapeli" userId="afbc1dcc-b0ba-4c4e-9343-8177e6636e50" providerId="ADAL" clId="{F4A47C61-BCDE-4AE5-99F7-0EB971B1EF03}" dt="2025-05-05T00:46:47.288" v="410" actId="20577"/>
          <ac:spMkLst>
            <pc:docMk/>
            <pc:sldMk cId="456502387" sldId="262"/>
            <ac:spMk id="2" creationId="{B89F2868-1113-D157-CFA3-323D793A70F6}"/>
          </ac:spMkLst>
        </pc:spChg>
      </pc:sldChg>
      <pc:sldChg chg="addSp modSp mod">
        <pc:chgData name="Manith Kumarapeli" userId="afbc1dcc-b0ba-4c4e-9343-8177e6636e50" providerId="ADAL" clId="{F4A47C61-BCDE-4AE5-99F7-0EB971B1EF03}" dt="2025-05-04T21:28:42.128" v="377" actId="1076"/>
        <pc:sldMkLst>
          <pc:docMk/>
          <pc:sldMk cId="1769459304" sldId="269"/>
        </pc:sldMkLst>
        <pc:spChg chg="add mod">
          <ac:chgData name="Manith Kumarapeli" userId="afbc1dcc-b0ba-4c4e-9343-8177e6636e50" providerId="ADAL" clId="{F4A47C61-BCDE-4AE5-99F7-0EB971B1EF03}" dt="2025-05-04T21:28:42.128" v="377" actId="1076"/>
          <ac:spMkLst>
            <pc:docMk/>
            <pc:sldMk cId="1769459304" sldId="269"/>
            <ac:spMk id="3" creationId="{552C6019-E20D-5F85-93F1-03EF2FF6A9A9}"/>
          </ac:spMkLst>
        </pc:spChg>
      </pc:sldChg>
      <pc:sldChg chg="addSp modSp mod modNotesTx">
        <pc:chgData name="Manith Kumarapeli" userId="afbc1dcc-b0ba-4c4e-9343-8177e6636e50" providerId="ADAL" clId="{F4A47C61-BCDE-4AE5-99F7-0EB971B1EF03}" dt="2025-05-04T21:30:23.840" v="378" actId="2710"/>
        <pc:sldMkLst>
          <pc:docMk/>
          <pc:sldMk cId="3838936313" sldId="270"/>
        </pc:sldMkLst>
        <pc:spChg chg="add mod">
          <ac:chgData name="Manith Kumarapeli" userId="afbc1dcc-b0ba-4c4e-9343-8177e6636e50" providerId="ADAL" clId="{F4A47C61-BCDE-4AE5-99F7-0EB971B1EF03}" dt="2025-05-04T21:30:23.840" v="378" actId="2710"/>
          <ac:spMkLst>
            <pc:docMk/>
            <pc:sldMk cId="3838936313" sldId="270"/>
            <ac:spMk id="22" creationId="{197D9883-F13B-DE16-26A1-8C5CA816DAAE}"/>
          </ac:spMkLst>
        </pc:spChg>
        <pc:spChg chg="mod">
          <ac:chgData name="Manith Kumarapeli" userId="afbc1dcc-b0ba-4c4e-9343-8177e6636e50" providerId="ADAL" clId="{F4A47C61-BCDE-4AE5-99F7-0EB971B1EF03}" dt="2025-05-04T21:26:17.967" v="339" actId="1076"/>
          <ac:spMkLst>
            <pc:docMk/>
            <pc:sldMk cId="3838936313" sldId="270"/>
            <ac:spMk id="92" creationId="{07CA6CFA-51D2-1340-0B79-DEAFC148EF57}"/>
          </ac:spMkLst>
        </pc:spChg>
      </pc:sldChg>
      <pc:sldChg chg="addSp modSp mod modAnim">
        <pc:chgData name="Manith Kumarapeli" userId="afbc1dcc-b0ba-4c4e-9343-8177e6636e50" providerId="ADAL" clId="{F4A47C61-BCDE-4AE5-99F7-0EB971B1EF03}" dt="2025-05-05T00:51:04.707" v="428" actId="14100"/>
        <pc:sldMkLst>
          <pc:docMk/>
          <pc:sldMk cId="1148575514" sldId="272"/>
        </pc:sldMkLst>
        <pc:spChg chg="mod">
          <ac:chgData name="Manith Kumarapeli" userId="afbc1dcc-b0ba-4c4e-9343-8177e6636e50" providerId="ADAL" clId="{F4A47C61-BCDE-4AE5-99F7-0EB971B1EF03}" dt="2025-05-05T00:50:17.752" v="422" actId="1076"/>
          <ac:spMkLst>
            <pc:docMk/>
            <pc:sldMk cId="1148575514" sldId="272"/>
            <ac:spMk id="2" creationId="{54CFB015-4116-A41F-CC3D-C48A90455503}"/>
          </ac:spMkLst>
        </pc:spChg>
        <pc:picChg chg="add mod ord">
          <ac:chgData name="Manith Kumarapeli" userId="afbc1dcc-b0ba-4c4e-9343-8177e6636e50" providerId="ADAL" clId="{F4A47C61-BCDE-4AE5-99F7-0EB971B1EF03}" dt="2025-05-05T00:51:04.707" v="428" actId="14100"/>
          <ac:picMkLst>
            <pc:docMk/>
            <pc:sldMk cId="1148575514" sldId="272"/>
            <ac:picMk id="9" creationId="{1B1FB2ED-A295-CAFD-17DE-F12C09878F12}"/>
          </ac:picMkLst>
        </pc:picChg>
      </pc:sldChg>
    </pc:docChg>
  </pc:docChgLst>
  <pc:docChgLst>
    <pc:chgData name="Manith Kumarapeli" userId="S::manith.kumarapeli@du.edu::afbc1dcc-b0ba-4c4e-9343-8177e6636e50" providerId="AD" clId="Web-{28FD0AE2-EF42-0D05-9C15-614CA180F9AA}"/>
    <pc:docChg chg="modSld">
      <pc:chgData name="Manith Kumarapeli" userId="S::manith.kumarapeli@du.edu::afbc1dcc-b0ba-4c4e-9343-8177e6636e50" providerId="AD" clId="Web-{28FD0AE2-EF42-0D05-9C15-614CA180F9AA}" dt="2025-05-05T20:53:37.994" v="2" actId="20577"/>
      <pc:docMkLst>
        <pc:docMk/>
      </pc:docMkLst>
      <pc:sldChg chg="modSp">
        <pc:chgData name="Manith Kumarapeli" userId="S::manith.kumarapeli@du.edu::afbc1dcc-b0ba-4c4e-9343-8177e6636e50" providerId="AD" clId="Web-{28FD0AE2-EF42-0D05-9C15-614CA180F9AA}" dt="2025-05-05T20:53:37.994" v="2" actId="20577"/>
        <pc:sldMkLst>
          <pc:docMk/>
          <pc:sldMk cId="456502387" sldId="262"/>
        </pc:sldMkLst>
        <pc:spChg chg="mod">
          <ac:chgData name="Manith Kumarapeli" userId="S::manith.kumarapeli@du.edu::afbc1dcc-b0ba-4c4e-9343-8177e6636e50" providerId="AD" clId="Web-{28FD0AE2-EF42-0D05-9C15-614CA180F9AA}" dt="2025-05-05T20:53:37.994" v="2" actId="20577"/>
          <ac:spMkLst>
            <pc:docMk/>
            <pc:sldMk cId="456502387" sldId="262"/>
            <ac:spMk id="92" creationId="{232C2ADA-8B7B-4990-FB78-B27C9A79E87E}"/>
          </ac:spMkLst>
        </pc:spChg>
      </pc:sldChg>
    </pc:docChg>
  </pc:docChgLst>
  <pc:docChgLst>
    <pc:chgData name="Antonia Sunseri" userId="S::antonia.sunseri@du.edu::995dc49b-73ef-4dde-ab85-f101fe965251" providerId="AD" clId="Web-{FFADD39F-27BD-3F51-2781-DC0EEC02C7C6}"/>
    <pc:docChg chg="modSld">
      <pc:chgData name="Antonia Sunseri" userId="S::antonia.sunseri@du.edu::995dc49b-73ef-4dde-ab85-f101fe965251" providerId="AD" clId="Web-{FFADD39F-27BD-3F51-2781-DC0EEC02C7C6}" dt="2025-05-05T20:31:14.806" v="18" actId="20577"/>
      <pc:docMkLst>
        <pc:docMk/>
      </pc:docMkLst>
      <pc:sldChg chg="modSp">
        <pc:chgData name="Antonia Sunseri" userId="S::antonia.sunseri@du.edu::995dc49b-73ef-4dde-ab85-f101fe965251" providerId="AD" clId="Web-{FFADD39F-27BD-3F51-2781-DC0EEC02C7C6}" dt="2025-05-05T20:30:42.476" v="1" actId="20577"/>
        <pc:sldMkLst>
          <pc:docMk/>
          <pc:sldMk cId="456502387" sldId="262"/>
        </pc:sldMkLst>
        <pc:spChg chg="mod">
          <ac:chgData name="Antonia Sunseri" userId="S::antonia.sunseri@du.edu::995dc49b-73ef-4dde-ab85-f101fe965251" providerId="AD" clId="Web-{FFADD39F-27BD-3F51-2781-DC0EEC02C7C6}" dt="2025-05-05T20:30:42.476" v="1" actId="20577"/>
          <ac:spMkLst>
            <pc:docMk/>
            <pc:sldMk cId="456502387" sldId="262"/>
            <ac:spMk id="2" creationId="{B89F2868-1113-D157-CFA3-323D793A70F6}"/>
          </ac:spMkLst>
        </pc:spChg>
      </pc:sldChg>
      <pc:sldChg chg="modSp">
        <pc:chgData name="Antonia Sunseri" userId="S::antonia.sunseri@du.edu::995dc49b-73ef-4dde-ab85-f101fe965251" providerId="AD" clId="Web-{FFADD39F-27BD-3F51-2781-DC0EEC02C7C6}" dt="2025-05-05T20:31:14.806" v="18" actId="20577"/>
        <pc:sldMkLst>
          <pc:docMk/>
          <pc:sldMk cId="418992117" sldId="271"/>
        </pc:sldMkLst>
        <pc:spChg chg="mod">
          <ac:chgData name="Antonia Sunseri" userId="S::antonia.sunseri@du.edu::995dc49b-73ef-4dde-ab85-f101fe965251" providerId="AD" clId="Web-{FFADD39F-27BD-3F51-2781-DC0EEC02C7C6}" dt="2025-05-05T20:31:14.806" v="18" actId="20577"/>
          <ac:spMkLst>
            <pc:docMk/>
            <pc:sldMk cId="418992117" sldId="271"/>
            <ac:spMk id="12" creationId="{6B683091-3284-FF2D-B9A3-E251B4BAFC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F08AC-6211-488E-8015-34003DB509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C749B-7477-4C8B-8B9A-83435F277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10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4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11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922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0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7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C749B-7477-4C8B-8B9A-83435F27799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2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F4A3-4738-39C7-6F6D-39A4BB398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DF0C6-4209-C43E-D56B-FFB739618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33CEA-CD38-A231-C186-58B46C1C0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A86EE-014F-28FD-7CF4-310E6038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9C4B6-6611-D908-7AD4-F0D07323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778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EAA9D-6184-80F0-3CF1-62B1CDDA4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BC88A-0B79-F670-2036-2C93CDA6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A3E6F-CA88-DC54-2349-240DFFC0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06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6E5E54B-718B-F3AA-01FE-E9B9709722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22440" y="5873860"/>
            <a:ext cx="801145" cy="801145"/>
          </a:xfrm>
          <a:custGeom>
            <a:avLst/>
            <a:gdLst>
              <a:gd name="connsiteX0" fmla="*/ 0 w 801145"/>
              <a:gd name="connsiteY0" fmla="*/ 0 h 801145"/>
              <a:gd name="connsiteX1" fmla="*/ 801145 w 801145"/>
              <a:gd name="connsiteY1" fmla="*/ 0 h 801145"/>
              <a:gd name="connsiteX2" fmla="*/ 801145 w 801145"/>
              <a:gd name="connsiteY2" fmla="*/ 801145 h 801145"/>
              <a:gd name="connsiteX3" fmla="*/ 0 w 801145"/>
              <a:gd name="connsiteY3" fmla="*/ 801145 h 801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145" h="801145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6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037A15C-9FEA-0991-2A48-1BB829355A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29994" y="1752776"/>
            <a:ext cx="1939605" cy="1939605"/>
          </a:xfrm>
          <a:custGeom>
            <a:avLst/>
            <a:gdLst>
              <a:gd name="connsiteX0" fmla="*/ 134518 w 1939605"/>
              <a:gd name="connsiteY0" fmla="*/ 0 h 1939605"/>
              <a:gd name="connsiteX1" fmla="*/ 1805087 w 1939605"/>
              <a:gd name="connsiteY1" fmla="*/ 0 h 1939605"/>
              <a:gd name="connsiteX2" fmla="*/ 1939605 w 1939605"/>
              <a:gd name="connsiteY2" fmla="*/ 134518 h 1939605"/>
              <a:gd name="connsiteX3" fmla="*/ 1939605 w 1939605"/>
              <a:gd name="connsiteY3" fmla="*/ 1805088 h 1939605"/>
              <a:gd name="connsiteX4" fmla="*/ 1805087 w 1939605"/>
              <a:gd name="connsiteY4" fmla="*/ 1939605 h 1939605"/>
              <a:gd name="connsiteX5" fmla="*/ 134518 w 1939605"/>
              <a:gd name="connsiteY5" fmla="*/ 1939605 h 1939605"/>
              <a:gd name="connsiteX6" fmla="*/ 0 w 1939605"/>
              <a:gd name="connsiteY6" fmla="*/ 1805088 h 1939605"/>
              <a:gd name="connsiteX7" fmla="*/ 0 w 1939605"/>
              <a:gd name="connsiteY7" fmla="*/ 134518 h 1939605"/>
              <a:gd name="connsiteX8" fmla="*/ 134518 w 1939605"/>
              <a:gd name="connsiteY8" fmla="*/ 0 h 193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39605" h="1939605">
                <a:moveTo>
                  <a:pt x="134518" y="0"/>
                </a:moveTo>
                <a:lnTo>
                  <a:pt x="1805087" y="0"/>
                </a:lnTo>
                <a:cubicBezTo>
                  <a:pt x="1879379" y="0"/>
                  <a:pt x="1939605" y="60226"/>
                  <a:pt x="1939605" y="134518"/>
                </a:cubicBezTo>
                <a:lnTo>
                  <a:pt x="1939605" y="1805088"/>
                </a:lnTo>
                <a:cubicBezTo>
                  <a:pt x="1939605" y="1879380"/>
                  <a:pt x="1879379" y="1939605"/>
                  <a:pt x="1805087" y="1939605"/>
                </a:cubicBezTo>
                <a:lnTo>
                  <a:pt x="134518" y="1939605"/>
                </a:lnTo>
                <a:cubicBezTo>
                  <a:pt x="60226" y="1939605"/>
                  <a:pt x="0" y="1879380"/>
                  <a:pt x="0" y="1805088"/>
                </a:cubicBezTo>
                <a:lnTo>
                  <a:pt x="0" y="134518"/>
                </a:lnTo>
                <a:cubicBezTo>
                  <a:pt x="0" y="60226"/>
                  <a:pt x="60226" y="0"/>
                  <a:pt x="1345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86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58D12C6-C78A-78B0-7402-251995E7B8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87719" y="2829557"/>
            <a:ext cx="2493163" cy="3133078"/>
          </a:xfrm>
          <a:custGeom>
            <a:avLst/>
            <a:gdLst>
              <a:gd name="connsiteX0" fmla="*/ 163751 w 2493163"/>
              <a:gd name="connsiteY0" fmla="*/ 0 h 3133078"/>
              <a:gd name="connsiteX1" fmla="*/ 2329412 w 2493163"/>
              <a:gd name="connsiteY1" fmla="*/ 0 h 3133078"/>
              <a:gd name="connsiteX2" fmla="*/ 2493163 w 2493163"/>
              <a:gd name="connsiteY2" fmla="*/ 163751 h 3133078"/>
              <a:gd name="connsiteX3" fmla="*/ 2493163 w 2493163"/>
              <a:gd name="connsiteY3" fmla="*/ 2969327 h 3133078"/>
              <a:gd name="connsiteX4" fmla="*/ 2329412 w 2493163"/>
              <a:gd name="connsiteY4" fmla="*/ 3133078 h 3133078"/>
              <a:gd name="connsiteX5" fmla="*/ 163751 w 2493163"/>
              <a:gd name="connsiteY5" fmla="*/ 3133078 h 3133078"/>
              <a:gd name="connsiteX6" fmla="*/ 0 w 2493163"/>
              <a:gd name="connsiteY6" fmla="*/ 2969327 h 3133078"/>
              <a:gd name="connsiteX7" fmla="*/ 0 w 2493163"/>
              <a:gd name="connsiteY7" fmla="*/ 163751 h 3133078"/>
              <a:gd name="connsiteX8" fmla="*/ 163751 w 2493163"/>
              <a:gd name="connsiteY8" fmla="*/ 0 h 31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93163" h="3133078">
                <a:moveTo>
                  <a:pt x="163751" y="0"/>
                </a:moveTo>
                <a:lnTo>
                  <a:pt x="2329412" y="0"/>
                </a:lnTo>
                <a:cubicBezTo>
                  <a:pt x="2419849" y="0"/>
                  <a:pt x="2493163" y="73314"/>
                  <a:pt x="2493163" y="163751"/>
                </a:cubicBezTo>
                <a:lnTo>
                  <a:pt x="2493163" y="2969327"/>
                </a:lnTo>
                <a:cubicBezTo>
                  <a:pt x="2493163" y="3059764"/>
                  <a:pt x="2419849" y="3133078"/>
                  <a:pt x="2329412" y="3133078"/>
                </a:cubicBezTo>
                <a:lnTo>
                  <a:pt x="163751" y="3133078"/>
                </a:lnTo>
                <a:cubicBezTo>
                  <a:pt x="73314" y="3133078"/>
                  <a:pt x="0" y="3059764"/>
                  <a:pt x="0" y="2969327"/>
                </a:cubicBezTo>
                <a:lnTo>
                  <a:pt x="0" y="163751"/>
                </a:lnTo>
                <a:cubicBezTo>
                  <a:pt x="0" y="73314"/>
                  <a:pt x="73314" y="0"/>
                  <a:pt x="1637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9197C2-4F86-535A-366D-9C84050E892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0" y="1898462"/>
            <a:ext cx="3123409" cy="1978417"/>
          </a:xfrm>
          <a:custGeom>
            <a:avLst/>
            <a:gdLst>
              <a:gd name="connsiteX0" fmla="*/ 129942 w 3123409"/>
              <a:gd name="connsiteY0" fmla="*/ 0 h 1978417"/>
              <a:gd name="connsiteX1" fmla="*/ 2993467 w 3123409"/>
              <a:gd name="connsiteY1" fmla="*/ 0 h 1978417"/>
              <a:gd name="connsiteX2" fmla="*/ 3123409 w 3123409"/>
              <a:gd name="connsiteY2" fmla="*/ 129942 h 1978417"/>
              <a:gd name="connsiteX3" fmla="*/ 3123409 w 3123409"/>
              <a:gd name="connsiteY3" fmla="*/ 1848475 h 1978417"/>
              <a:gd name="connsiteX4" fmla="*/ 2993467 w 3123409"/>
              <a:gd name="connsiteY4" fmla="*/ 1978417 h 1978417"/>
              <a:gd name="connsiteX5" fmla="*/ 129942 w 3123409"/>
              <a:gd name="connsiteY5" fmla="*/ 1978417 h 1978417"/>
              <a:gd name="connsiteX6" fmla="*/ 0 w 3123409"/>
              <a:gd name="connsiteY6" fmla="*/ 1848475 h 1978417"/>
              <a:gd name="connsiteX7" fmla="*/ 0 w 3123409"/>
              <a:gd name="connsiteY7" fmla="*/ 129942 h 1978417"/>
              <a:gd name="connsiteX8" fmla="*/ 129942 w 3123409"/>
              <a:gd name="connsiteY8" fmla="*/ 0 h 1978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3409" h="1978417">
                <a:moveTo>
                  <a:pt x="129942" y="0"/>
                </a:moveTo>
                <a:lnTo>
                  <a:pt x="2993467" y="0"/>
                </a:lnTo>
                <a:cubicBezTo>
                  <a:pt x="3065233" y="0"/>
                  <a:pt x="3123409" y="58177"/>
                  <a:pt x="3123409" y="129942"/>
                </a:cubicBezTo>
                <a:lnTo>
                  <a:pt x="3123409" y="1848475"/>
                </a:lnTo>
                <a:cubicBezTo>
                  <a:pt x="3123409" y="1920240"/>
                  <a:pt x="3065233" y="1978417"/>
                  <a:pt x="2993467" y="1978417"/>
                </a:cubicBezTo>
                <a:lnTo>
                  <a:pt x="129942" y="1978417"/>
                </a:lnTo>
                <a:cubicBezTo>
                  <a:pt x="58177" y="1978417"/>
                  <a:pt x="0" y="1920240"/>
                  <a:pt x="0" y="1848475"/>
                </a:cubicBezTo>
                <a:lnTo>
                  <a:pt x="0" y="129942"/>
                </a:lnTo>
                <a:cubicBezTo>
                  <a:pt x="0" y="58177"/>
                  <a:pt x="58177" y="0"/>
                  <a:pt x="129942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F158EB-4F70-74BD-529E-B106522521B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4192003"/>
            <a:ext cx="3123409" cy="1758895"/>
          </a:xfrm>
          <a:custGeom>
            <a:avLst/>
            <a:gdLst>
              <a:gd name="connsiteX0" fmla="*/ 115524 w 3123409"/>
              <a:gd name="connsiteY0" fmla="*/ 0 h 1758895"/>
              <a:gd name="connsiteX1" fmla="*/ 3007885 w 3123409"/>
              <a:gd name="connsiteY1" fmla="*/ 0 h 1758895"/>
              <a:gd name="connsiteX2" fmla="*/ 3123409 w 3123409"/>
              <a:gd name="connsiteY2" fmla="*/ 115524 h 1758895"/>
              <a:gd name="connsiteX3" fmla="*/ 3123409 w 3123409"/>
              <a:gd name="connsiteY3" fmla="*/ 1643371 h 1758895"/>
              <a:gd name="connsiteX4" fmla="*/ 3007885 w 3123409"/>
              <a:gd name="connsiteY4" fmla="*/ 1758895 h 1758895"/>
              <a:gd name="connsiteX5" fmla="*/ 115524 w 3123409"/>
              <a:gd name="connsiteY5" fmla="*/ 1758895 h 1758895"/>
              <a:gd name="connsiteX6" fmla="*/ 0 w 3123409"/>
              <a:gd name="connsiteY6" fmla="*/ 1643371 h 1758895"/>
              <a:gd name="connsiteX7" fmla="*/ 0 w 3123409"/>
              <a:gd name="connsiteY7" fmla="*/ 115524 h 1758895"/>
              <a:gd name="connsiteX8" fmla="*/ 115524 w 3123409"/>
              <a:gd name="connsiteY8" fmla="*/ 0 h 1758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23409" h="1758895">
                <a:moveTo>
                  <a:pt x="115524" y="0"/>
                </a:moveTo>
                <a:lnTo>
                  <a:pt x="3007885" y="0"/>
                </a:lnTo>
                <a:cubicBezTo>
                  <a:pt x="3071687" y="0"/>
                  <a:pt x="3123409" y="51722"/>
                  <a:pt x="3123409" y="115524"/>
                </a:cubicBezTo>
                <a:lnTo>
                  <a:pt x="3123409" y="1643371"/>
                </a:lnTo>
                <a:cubicBezTo>
                  <a:pt x="3123409" y="1707173"/>
                  <a:pt x="3071687" y="1758895"/>
                  <a:pt x="3007885" y="1758895"/>
                </a:cubicBezTo>
                <a:lnTo>
                  <a:pt x="115524" y="1758895"/>
                </a:lnTo>
                <a:cubicBezTo>
                  <a:pt x="51722" y="1758895"/>
                  <a:pt x="0" y="1707173"/>
                  <a:pt x="0" y="1643371"/>
                </a:cubicBezTo>
                <a:lnTo>
                  <a:pt x="0" y="115524"/>
                </a:lnTo>
                <a:cubicBezTo>
                  <a:pt x="0" y="51722"/>
                  <a:pt x="51722" y="0"/>
                  <a:pt x="115524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B62E0330-0FF7-CE2C-010A-0EA00DC59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4529" y="1898462"/>
            <a:ext cx="2249488" cy="4064174"/>
          </a:xfrm>
          <a:custGeom>
            <a:avLst/>
            <a:gdLst>
              <a:gd name="connsiteX0" fmla="*/ 147746 w 2249488"/>
              <a:gd name="connsiteY0" fmla="*/ 0 h 4064174"/>
              <a:gd name="connsiteX1" fmla="*/ 2101742 w 2249488"/>
              <a:gd name="connsiteY1" fmla="*/ 0 h 4064174"/>
              <a:gd name="connsiteX2" fmla="*/ 2249488 w 2249488"/>
              <a:gd name="connsiteY2" fmla="*/ 147746 h 4064174"/>
              <a:gd name="connsiteX3" fmla="*/ 2249488 w 2249488"/>
              <a:gd name="connsiteY3" fmla="*/ 3916428 h 4064174"/>
              <a:gd name="connsiteX4" fmla="*/ 2101742 w 2249488"/>
              <a:gd name="connsiteY4" fmla="*/ 4064174 h 4064174"/>
              <a:gd name="connsiteX5" fmla="*/ 147746 w 2249488"/>
              <a:gd name="connsiteY5" fmla="*/ 4064174 h 4064174"/>
              <a:gd name="connsiteX6" fmla="*/ 0 w 2249488"/>
              <a:gd name="connsiteY6" fmla="*/ 3916428 h 4064174"/>
              <a:gd name="connsiteX7" fmla="*/ 0 w 2249488"/>
              <a:gd name="connsiteY7" fmla="*/ 147746 h 4064174"/>
              <a:gd name="connsiteX8" fmla="*/ 147746 w 2249488"/>
              <a:gd name="connsiteY8" fmla="*/ 0 h 4064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49488" h="4064174">
                <a:moveTo>
                  <a:pt x="147746" y="0"/>
                </a:moveTo>
                <a:lnTo>
                  <a:pt x="2101742" y="0"/>
                </a:lnTo>
                <a:cubicBezTo>
                  <a:pt x="2183340" y="0"/>
                  <a:pt x="2249488" y="66148"/>
                  <a:pt x="2249488" y="147746"/>
                </a:cubicBezTo>
                <a:lnTo>
                  <a:pt x="2249488" y="3916428"/>
                </a:lnTo>
                <a:cubicBezTo>
                  <a:pt x="2249488" y="3998026"/>
                  <a:pt x="2183340" y="4064174"/>
                  <a:pt x="2101742" y="4064174"/>
                </a:cubicBezTo>
                <a:lnTo>
                  <a:pt x="147746" y="4064174"/>
                </a:lnTo>
                <a:cubicBezTo>
                  <a:pt x="66148" y="4064174"/>
                  <a:pt x="0" y="3998026"/>
                  <a:pt x="0" y="3916428"/>
                </a:cubicBezTo>
                <a:lnTo>
                  <a:pt x="0" y="147746"/>
                </a:lnTo>
                <a:cubicBezTo>
                  <a:pt x="0" y="66148"/>
                  <a:pt x="66148" y="0"/>
                  <a:pt x="14774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586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7FE994B-D38C-B439-8EDF-FA4BCB435A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45407" y="2894397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4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C7276B-01BD-A30B-C837-EE90DF4B0C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670503" y="2894397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4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85D22D7-99E2-24A2-8EE7-3A1F9F97FED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45407" y="4953829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5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77771F6-5F84-D6DB-ED8A-ED669E7133C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670503" y="4953829"/>
            <a:ext cx="1115604" cy="1031640"/>
          </a:xfrm>
          <a:custGeom>
            <a:avLst/>
            <a:gdLst>
              <a:gd name="connsiteX0" fmla="*/ 572712 w 1115604"/>
              <a:gd name="connsiteY0" fmla="*/ 0 h 1031640"/>
              <a:gd name="connsiteX1" fmla="*/ 1115603 w 1115604"/>
              <a:gd name="connsiteY1" fmla="*/ 357923 h 1031640"/>
              <a:gd name="connsiteX2" fmla="*/ 1115604 w 1115604"/>
              <a:gd name="connsiteY2" fmla="*/ 932281 h 1031640"/>
              <a:gd name="connsiteX3" fmla="*/ 1016245 w 1115604"/>
              <a:gd name="connsiteY3" fmla="*/ 1031640 h 1031640"/>
              <a:gd name="connsiteX4" fmla="*/ 247173 w 1115604"/>
              <a:gd name="connsiteY4" fmla="*/ 1031639 h 1031640"/>
              <a:gd name="connsiteX5" fmla="*/ 0 w 1115604"/>
              <a:gd name="connsiteY5" fmla="*/ 868682 h 103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15604" h="1031640">
                <a:moveTo>
                  <a:pt x="572712" y="0"/>
                </a:moveTo>
                <a:lnTo>
                  <a:pt x="1115603" y="357923"/>
                </a:lnTo>
                <a:lnTo>
                  <a:pt x="1115604" y="932281"/>
                </a:lnTo>
                <a:cubicBezTo>
                  <a:pt x="1115604" y="987155"/>
                  <a:pt x="1071119" y="1031639"/>
                  <a:pt x="1016245" y="1031640"/>
                </a:cubicBezTo>
                <a:lnTo>
                  <a:pt x="247173" y="1031639"/>
                </a:lnTo>
                <a:lnTo>
                  <a:pt x="0" y="86868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66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DABB-5579-7086-1272-26E609EA3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C3CB-94E9-8B90-2F55-6453BAFC1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ACAA9-756F-D97B-32EF-6EF6A554E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F6DE6-1644-0B66-948B-4A6C5B32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78CF0-D540-60D0-43A9-FB4FB7844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7987B-BCE5-E147-13F6-CEBCD95A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757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67BA0-C763-E897-32DA-138A44B1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28F6-B9BB-9DD4-9A84-7AC178A5C5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50530-3C67-7732-01F1-5E98EFC3A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9D25-C3BD-7C7F-F0BA-2933AD53A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721D-B5BD-48D1-AF73-1F72A826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BD1CD-F7C0-F7B7-7129-CDC7BB89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621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E889-884C-6481-218A-AF5A3578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6AD79-A9EC-E3F8-58AF-E641012F9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3F8F-7DBC-852A-183D-5AF46A83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293D-E565-DE13-1AC0-7E20169E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0241B-4616-15BB-C44D-C2630B1F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019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F4A897-7DC2-16F4-FEBE-A1C70C371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2379A-CFAD-9FD8-0B3A-0FEFD0CC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EAC50-628E-1D40-2987-202F01014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B6279-0716-B1AD-C027-724F217EF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1D09-C0CB-455A-56F8-BF25B81B8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47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7C3683E-9202-91EC-CBD8-16009D5302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3600" y="673100"/>
            <a:ext cx="4495800" cy="6870700"/>
          </a:xfrm>
          <a:custGeom>
            <a:avLst/>
            <a:gdLst>
              <a:gd name="connsiteX0" fmla="*/ 0 w 4495800"/>
              <a:gd name="connsiteY0" fmla="*/ 0 h 6870700"/>
              <a:gd name="connsiteX1" fmla="*/ 4495800 w 4495800"/>
              <a:gd name="connsiteY1" fmla="*/ 0 h 6870700"/>
              <a:gd name="connsiteX2" fmla="*/ 4495800 w 4495800"/>
              <a:gd name="connsiteY2" fmla="*/ 6870700 h 6870700"/>
              <a:gd name="connsiteX3" fmla="*/ 0 w 4495800"/>
              <a:gd name="connsiteY3" fmla="*/ 6870700 h 687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800" h="6870700">
                <a:moveTo>
                  <a:pt x="0" y="0"/>
                </a:moveTo>
                <a:lnTo>
                  <a:pt x="4495800" y="0"/>
                </a:lnTo>
                <a:lnTo>
                  <a:pt x="4495800" y="6870700"/>
                </a:lnTo>
                <a:lnTo>
                  <a:pt x="0" y="68707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81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79A781-48D8-B6DD-617F-55D373D532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273896" y="1162071"/>
            <a:ext cx="1406053" cy="1406053"/>
          </a:xfrm>
          <a:custGeom>
            <a:avLst/>
            <a:gdLst>
              <a:gd name="connsiteX0" fmla="*/ 69951 w 1406053"/>
              <a:gd name="connsiteY0" fmla="*/ 0 h 1406053"/>
              <a:gd name="connsiteX1" fmla="*/ 1336102 w 1406053"/>
              <a:gd name="connsiteY1" fmla="*/ 0 h 1406053"/>
              <a:gd name="connsiteX2" fmla="*/ 1406053 w 1406053"/>
              <a:gd name="connsiteY2" fmla="*/ 69951 h 1406053"/>
              <a:gd name="connsiteX3" fmla="*/ 1406053 w 1406053"/>
              <a:gd name="connsiteY3" fmla="*/ 1336102 h 1406053"/>
              <a:gd name="connsiteX4" fmla="*/ 1336102 w 1406053"/>
              <a:gd name="connsiteY4" fmla="*/ 1406053 h 1406053"/>
              <a:gd name="connsiteX5" fmla="*/ 69951 w 1406053"/>
              <a:gd name="connsiteY5" fmla="*/ 1406053 h 1406053"/>
              <a:gd name="connsiteX6" fmla="*/ 0 w 1406053"/>
              <a:gd name="connsiteY6" fmla="*/ 1336102 h 1406053"/>
              <a:gd name="connsiteX7" fmla="*/ 0 w 1406053"/>
              <a:gd name="connsiteY7" fmla="*/ 69951 h 1406053"/>
              <a:gd name="connsiteX8" fmla="*/ 69951 w 1406053"/>
              <a:gd name="connsiteY8" fmla="*/ 0 h 1406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06053" h="1406053">
                <a:moveTo>
                  <a:pt x="69951" y="0"/>
                </a:moveTo>
                <a:lnTo>
                  <a:pt x="1336102" y="0"/>
                </a:lnTo>
                <a:cubicBezTo>
                  <a:pt x="1374735" y="0"/>
                  <a:pt x="1406053" y="31318"/>
                  <a:pt x="1406053" y="69951"/>
                </a:cubicBezTo>
                <a:lnTo>
                  <a:pt x="1406053" y="1336102"/>
                </a:lnTo>
                <a:cubicBezTo>
                  <a:pt x="1406053" y="1374735"/>
                  <a:pt x="1374735" y="1406053"/>
                  <a:pt x="1336102" y="1406053"/>
                </a:cubicBezTo>
                <a:lnTo>
                  <a:pt x="69951" y="1406053"/>
                </a:lnTo>
                <a:cubicBezTo>
                  <a:pt x="31318" y="1406053"/>
                  <a:pt x="0" y="1374735"/>
                  <a:pt x="0" y="1336102"/>
                </a:cubicBezTo>
                <a:lnTo>
                  <a:pt x="0" y="69951"/>
                </a:lnTo>
                <a:cubicBezTo>
                  <a:pt x="0" y="31318"/>
                  <a:pt x="31318" y="0"/>
                  <a:pt x="6995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916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A6AD98A-94BA-8601-0605-196AA39800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47820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E153428-B1E3-D072-602C-C6D2755980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7356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E458EE-95D6-C5D2-24C6-D7E700AC3E8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68929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3790EFBF-A14B-B61E-B728-9CFF840B09B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064288" y="3102280"/>
            <a:ext cx="1524118" cy="1524118"/>
          </a:xfrm>
          <a:custGeom>
            <a:avLst/>
            <a:gdLst>
              <a:gd name="connsiteX0" fmla="*/ 762059 w 1524118"/>
              <a:gd name="connsiteY0" fmla="*/ 0 h 1524118"/>
              <a:gd name="connsiteX1" fmla="*/ 1524118 w 1524118"/>
              <a:gd name="connsiteY1" fmla="*/ 762059 h 1524118"/>
              <a:gd name="connsiteX2" fmla="*/ 762059 w 1524118"/>
              <a:gd name="connsiteY2" fmla="*/ 1524118 h 1524118"/>
              <a:gd name="connsiteX3" fmla="*/ 0 w 1524118"/>
              <a:gd name="connsiteY3" fmla="*/ 762059 h 1524118"/>
              <a:gd name="connsiteX4" fmla="*/ 762059 w 1524118"/>
              <a:gd name="connsiteY4" fmla="*/ 0 h 152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24118" h="1524118">
                <a:moveTo>
                  <a:pt x="762059" y="0"/>
                </a:moveTo>
                <a:cubicBezTo>
                  <a:pt x="1182933" y="0"/>
                  <a:pt x="1524118" y="341185"/>
                  <a:pt x="1524118" y="762059"/>
                </a:cubicBezTo>
                <a:cubicBezTo>
                  <a:pt x="1524118" y="1182933"/>
                  <a:pt x="1182933" y="1524118"/>
                  <a:pt x="762059" y="1524118"/>
                </a:cubicBezTo>
                <a:cubicBezTo>
                  <a:pt x="341185" y="1524118"/>
                  <a:pt x="0" y="1182933"/>
                  <a:pt x="0" y="762059"/>
                </a:cubicBezTo>
                <a:cubicBezTo>
                  <a:pt x="0" y="341185"/>
                  <a:pt x="341185" y="0"/>
                  <a:pt x="762059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02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9A885-9A06-A8DE-57E8-8204BFD4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9467-A1CF-D0A1-1BA3-2D9C08BA0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757E6-9AA2-F3F1-32FC-C299E797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C9775-937A-DC3A-2D6D-8729C879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B8F4-49B2-C08A-BFBC-A1D0A839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44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6C48-C987-38BA-0E90-578065EB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CC50-35AE-6963-D4D0-2BF79FA41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1F8D-DD0E-84BB-0021-EFAD2E57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63B6-9A48-F9F5-B67B-43338396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A708A-BC70-5D41-5AA4-06F8F4801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8764-0FBC-68BB-5B89-B0DA8B67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8E6B6-58BF-CC6F-323C-0A288ACAB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69224-4E6C-B58A-CA01-E681BB1B5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6BEE1E-A6DF-0099-61FE-4D0841470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B82A4-5509-E162-65A4-5A011A59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0A6B-FB45-0F63-BE40-3816DA5D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8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D046-6E1A-2255-D66A-A585E9AC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DBC03-7F5A-D0B2-AA6C-476D9B10C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0DE8A-702E-2C81-5A1A-DA2DAF36D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1DF6E-430A-554F-B020-471E30536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3DA32-C9B2-543E-D772-4F1C05817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8D373-859C-15CB-182E-4B47B1333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041F4C-8CE6-8E26-363E-7D679A2B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AA56-2D1D-9D9E-92F2-1933ABD0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7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0BE9-6ACA-7837-F8A6-93D6198E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2C6CB-8788-CD10-4D0B-B920452AF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4B915-DA01-8120-173C-DAD1A1E7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3C12B-DA75-926D-AD5A-96E53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797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A1C108-C7E0-B63D-59A7-EC089C48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4FC41-096D-B80A-CE2B-5195BF153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1D83A-700F-0E5C-8C94-994325997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E457B-8ACB-4F61-9CA3-BFA1D6F932C5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FF432-6422-D4FE-B9B1-70128AA752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9677-93D6-2D5C-D2E9-FE2C926E2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DFEE8-03A6-43F7-8184-79995F4902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6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1" r:id="rId3"/>
    <p:sldLayoutId id="2147483660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66" r:id="rId11"/>
    <p:sldLayoutId id="2147483664" r:id="rId12"/>
    <p:sldLayoutId id="2147483663" r:id="rId13"/>
    <p:sldLayoutId id="2147483662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jpeg"/><Relationship Id="rId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hyperlink" Target="https://www.kaggle.com/datasets/paradisejoy/top-hits-spotify-from-20002019" TargetMode="Externa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svg"/><Relationship Id="rId7" Type="http://schemas.openxmlformats.org/officeDocument/2006/relationships/slide" Target="slide7.xml"/><Relationship Id="rId12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" Target="slide6.xml"/><Relationship Id="rId11" Type="http://schemas.openxmlformats.org/officeDocument/2006/relationships/slide" Target="slide10.xml"/><Relationship Id="rId5" Type="http://schemas.openxmlformats.org/officeDocument/2006/relationships/slide" Target="slide4.xml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image" Target="../media/image5.svg"/><Relationship Id="rId2" Type="http://schemas.openxmlformats.org/officeDocument/2006/relationships/slide" Target="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slide" Target="slide7.xml"/><Relationship Id="rId4" Type="http://schemas.openxmlformats.org/officeDocument/2006/relationships/slide" Target="slide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image" Target="../media/image10.jpeg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slide" Target="slide2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10" Type="http://schemas.openxmlformats.org/officeDocument/2006/relationships/slide" Target="slide10.xml"/><Relationship Id="rId4" Type="http://schemas.openxmlformats.org/officeDocument/2006/relationships/slide" Target="slide4.xml"/><Relationship Id="rId9" Type="http://schemas.openxmlformats.org/officeDocument/2006/relationships/slide" Target="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32DF89D0-F660-08A6-6DB1-3EDA86823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026" y="2701341"/>
            <a:ext cx="1524000" cy="1517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162120-C336-DB7C-C8D0-E12DCCE9DA6B}"/>
              </a:ext>
            </a:extLst>
          </p:cNvPr>
          <p:cNvSpPr txBox="1"/>
          <p:nvPr/>
        </p:nvSpPr>
        <p:spPr>
          <a:xfrm>
            <a:off x="744248" y="739391"/>
            <a:ext cx="65619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>
                <a:solidFill>
                  <a:srgbClr val="1ED760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Spotify </a:t>
            </a:r>
          </a:p>
          <a:p>
            <a:r>
              <a:rPr lang="en-IN" sz="6000">
                <a:solidFill>
                  <a:srgbClr val="1ED760"/>
                </a:solidFill>
                <a:latin typeface="Poppins SemiBold" panose="00000700000000000000" pitchFamily="50" charset="0"/>
                <a:cs typeface="Poppins SemiBold" panose="00000700000000000000" pitchFamily="50" charset="0"/>
              </a:rPr>
              <a:t>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CBF17-B44D-BB52-7867-B17C8DCE672C}"/>
              </a:ext>
            </a:extLst>
          </p:cNvPr>
          <p:cNvSpPr txBox="1"/>
          <p:nvPr/>
        </p:nvSpPr>
        <p:spPr>
          <a:xfrm>
            <a:off x="2268374" y="3267259"/>
            <a:ext cx="2653290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000">
                <a:solidFill>
                  <a:schemeClr val="bg1"/>
                </a:solidFill>
                <a:latin typeface="Poppins Medium"/>
                <a:cs typeface="Poppins Medium"/>
              </a:rPr>
              <a:t>Antonia Sunseri </a:t>
            </a:r>
          </a:p>
          <a:p>
            <a:r>
              <a:rPr lang="en-IN" sz="2000">
                <a:solidFill>
                  <a:schemeClr val="bg1"/>
                </a:solidFill>
                <a:latin typeface="Poppins Medium"/>
                <a:cs typeface="Poppins Medium"/>
              </a:rPr>
              <a:t>Manith </a:t>
            </a:r>
            <a:r>
              <a:rPr lang="en-IN" sz="2000" err="1">
                <a:solidFill>
                  <a:schemeClr val="bg1"/>
                </a:solidFill>
                <a:latin typeface="Poppins Medium"/>
                <a:cs typeface="Poppins Medium"/>
              </a:rPr>
              <a:t>Kumarapeli</a:t>
            </a:r>
            <a:endParaRPr lang="en-IN" sz="2000">
              <a:solidFill>
                <a:schemeClr val="bg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pic>
        <p:nvPicPr>
          <p:cNvPr id="3" name="Picture 2" descr="A cartoon of a person holding a phone&#10;&#10;AI-generated content may be incorrect.">
            <a:extLst>
              <a:ext uri="{FF2B5EF4-FFF2-40B4-BE49-F238E27FC236}">
                <a16:creationId xmlns:a16="http://schemas.microsoft.com/office/drawing/2014/main" id="{9CEC84D4-0060-6EFE-8261-76397ADA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7856" y="3261864"/>
            <a:ext cx="4310511" cy="27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0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E4BEF4F-16A7-27D9-FB12-30D2128537F1}"/>
              </a:ext>
            </a:extLst>
          </p:cNvPr>
          <p:cNvSpPr txBox="1"/>
          <p:nvPr/>
        </p:nvSpPr>
        <p:spPr>
          <a:xfrm>
            <a:off x="3817172" y="2337144"/>
            <a:ext cx="4557658" cy="101566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6000">
                <a:solidFill>
                  <a:srgbClr val="1ED760"/>
                </a:solidFill>
                <a:latin typeface="Poppins SemiBold"/>
                <a:cs typeface="Poppins SemiBold"/>
              </a:rPr>
              <a:t>Thank You!</a:t>
            </a:r>
            <a:endParaRPr lang="en-IN" sz="6000">
              <a:solidFill>
                <a:srgbClr val="1ED760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371FB22-7FA7-46A2-F082-E8B4A3E0E664}"/>
              </a:ext>
            </a:extLst>
          </p:cNvPr>
          <p:cNvSpPr/>
          <p:nvPr/>
        </p:nvSpPr>
        <p:spPr>
          <a:xfrm>
            <a:off x="0" y="5689950"/>
            <a:ext cx="12192000" cy="1168889"/>
          </a:xfrm>
          <a:custGeom>
            <a:avLst/>
            <a:gdLst>
              <a:gd name="connsiteX0" fmla="*/ 0 w 12192000"/>
              <a:gd name="connsiteY0" fmla="*/ 0 h 1168889"/>
              <a:gd name="connsiteX1" fmla="*/ 12192000 w 12192000"/>
              <a:gd name="connsiteY1" fmla="*/ 0 h 1168889"/>
              <a:gd name="connsiteX2" fmla="*/ 12192000 w 12192000"/>
              <a:gd name="connsiteY2" fmla="*/ 1168890 h 1168889"/>
              <a:gd name="connsiteX3" fmla="*/ 0 w 12192000"/>
              <a:gd name="connsiteY3" fmla="*/ 1168890 h 1168889"/>
              <a:gd name="connsiteX4" fmla="*/ 0 w 12192000"/>
              <a:gd name="connsiteY4" fmla="*/ 0 h 1168889"/>
              <a:gd name="connsiteX5" fmla="*/ 0 w 12192000"/>
              <a:gd name="connsiteY5" fmla="*/ 0 h 116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1168889">
                <a:moveTo>
                  <a:pt x="0" y="0"/>
                </a:moveTo>
                <a:lnTo>
                  <a:pt x="12192000" y="0"/>
                </a:lnTo>
                <a:lnTo>
                  <a:pt x="12192000" y="1168890"/>
                </a:lnTo>
                <a:lnTo>
                  <a:pt x="0" y="11688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l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B75710E-7F2F-8634-D2E3-AA2677355D59}"/>
              </a:ext>
            </a:extLst>
          </p:cNvPr>
          <p:cNvSpPr/>
          <p:nvPr/>
        </p:nvSpPr>
        <p:spPr>
          <a:xfrm>
            <a:off x="422440" y="5873860"/>
            <a:ext cx="801144" cy="801144"/>
          </a:xfrm>
          <a:custGeom>
            <a:avLst/>
            <a:gdLst>
              <a:gd name="connsiteX0" fmla="*/ 0 w 801144"/>
              <a:gd name="connsiteY0" fmla="*/ 0 h 801144"/>
              <a:gd name="connsiteX1" fmla="*/ 801145 w 801144"/>
              <a:gd name="connsiteY1" fmla="*/ 0 h 801144"/>
              <a:gd name="connsiteX2" fmla="*/ 801145 w 801144"/>
              <a:gd name="connsiteY2" fmla="*/ 801145 h 801144"/>
              <a:gd name="connsiteX3" fmla="*/ 0 w 801144"/>
              <a:gd name="connsiteY3" fmla="*/ 801145 h 80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144" h="801144">
                <a:moveTo>
                  <a:pt x="0" y="0"/>
                </a:moveTo>
                <a:lnTo>
                  <a:pt x="801145" y="0"/>
                </a:lnTo>
                <a:lnTo>
                  <a:pt x="801145" y="801145"/>
                </a:lnTo>
                <a:lnTo>
                  <a:pt x="0" y="801145"/>
                </a:lnTo>
                <a:close/>
              </a:path>
            </a:pathLst>
          </a:custGeom>
          <a:solidFill>
            <a:srgbClr val="DDDFDA"/>
          </a:solidFill>
          <a:ln w="7634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1594D2-253A-09F1-EB23-B2FF63A499F4}"/>
              </a:ext>
            </a:extLst>
          </p:cNvPr>
          <p:cNvSpPr txBox="1"/>
          <p:nvPr/>
        </p:nvSpPr>
        <p:spPr>
          <a:xfrm>
            <a:off x="1295672" y="6281466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000" spc="0" baseline="0">
                <a:ln/>
                <a:solidFill>
                  <a:srgbClr val="A3A3A3"/>
                </a:solidFill>
                <a:latin typeface="Poppins-Regular"/>
                <a:cs typeface="Poppins-Regular"/>
                <a:sym typeface="Poppins-Regular"/>
                <a:rtl val="0"/>
              </a:rPr>
              <a:t>Luis </a:t>
            </a:r>
            <a:r>
              <a:rPr lang="en-IN" sz="1000" spc="0" baseline="0" err="1">
                <a:ln/>
                <a:solidFill>
                  <a:srgbClr val="A3A3A3"/>
                </a:solidFill>
                <a:latin typeface="Poppins-Regular"/>
                <a:cs typeface="Poppins-Regular"/>
                <a:sym typeface="Poppins-Regular"/>
                <a:rtl val="0"/>
              </a:rPr>
              <a:t>Fonsi</a:t>
            </a:r>
            <a:r>
              <a:rPr lang="en-IN" sz="1000" spc="0" baseline="0">
                <a:ln/>
                <a:solidFill>
                  <a:srgbClr val="A3A3A3"/>
                </a:solidFill>
                <a:latin typeface="Poppins-Regular"/>
                <a:cs typeface="Poppins-Regular"/>
                <a:sym typeface="Poppins-Regular"/>
                <a:rtl val="0"/>
              </a:rPr>
              <a:t>, Daddy Yankee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8AE424-DCFE-238E-0E73-69A9BC93C1A5}"/>
              </a:ext>
            </a:extLst>
          </p:cNvPr>
          <p:cNvSpPr txBox="1"/>
          <p:nvPr/>
        </p:nvSpPr>
        <p:spPr>
          <a:xfrm>
            <a:off x="1291091" y="5986094"/>
            <a:ext cx="1910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spc="0" baseline="0">
                <a:ln/>
                <a:solidFill>
                  <a:srgbClr val="FFFFFF"/>
                </a:solidFill>
                <a:latin typeface="Poppins-Medium"/>
                <a:cs typeface="Poppins-Medium"/>
                <a:sym typeface="Poppins-Medium"/>
                <a:rtl val="0"/>
              </a:rPr>
              <a:t>Despacito</a:t>
            </a:r>
          </a:p>
        </p:txBody>
      </p:sp>
      <p:grpSp>
        <p:nvGrpSpPr>
          <p:cNvPr id="37" name="Graphic 22">
            <a:extLst>
              <a:ext uri="{FF2B5EF4-FFF2-40B4-BE49-F238E27FC236}">
                <a16:creationId xmlns:a16="http://schemas.microsoft.com/office/drawing/2014/main" id="{F04A90F6-E788-E953-0DF5-E3D3F1F1A524}"/>
              </a:ext>
            </a:extLst>
          </p:cNvPr>
          <p:cNvGrpSpPr/>
          <p:nvPr/>
        </p:nvGrpSpPr>
        <p:grpSpPr>
          <a:xfrm>
            <a:off x="3107581" y="6207327"/>
            <a:ext cx="141998" cy="134058"/>
            <a:chOff x="3193815" y="6207327"/>
            <a:chExt cx="141998" cy="13405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22DDAFE-54BD-7E32-65D5-EBF8BA291472}"/>
                </a:ext>
              </a:extLst>
            </p:cNvPr>
            <p:cNvSpPr/>
            <p:nvPr/>
          </p:nvSpPr>
          <p:spPr>
            <a:xfrm>
              <a:off x="3193815" y="6207327"/>
              <a:ext cx="141998" cy="134058"/>
            </a:xfrm>
            <a:custGeom>
              <a:avLst/>
              <a:gdLst>
                <a:gd name="connsiteX0" fmla="*/ 106499 w 141998"/>
                <a:gd name="connsiteY0" fmla="*/ 0 h 134058"/>
                <a:gd name="connsiteX1" fmla="*/ 70999 w 141998"/>
                <a:gd name="connsiteY1" fmla="*/ 27942 h 134058"/>
                <a:gd name="connsiteX2" fmla="*/ 35500 w 141998"/>
                <a:gd name="connsiteY2" fmla="*/ 0 h 134058"/>
                <a:gd name="connsiteX3" fmla="*/ 0 w 141998"/>
                <a:gd name="connsiteY3" fmla="*/ 36263 h 134058"/>
                <a:gd name="connsiteX4" fmla="*/ 70999 w 141998"/>
                <a:gd name="connsiteY4" fmla="*/ 134059 h 134058"/>
                <a:gd name="connsiteX5" fmla="*/ 141998 w 141998"/>
                <a:gd name="connsiteY5" fmla="*/ 36263 h 134058"/>
                <a:gd name="connsiteX6" fmla="*/ 106499 w 141998"/>
                <a:gd name="connsiteY6" fmla="*/ 0 h 134058"/>
                <a:gd name="connsiteX7" fmla="*/ 106499 w 141998"/>
                <a:gd name="connsiteY7" fmla="*/ 0 h 134058"/>
                <a:gd name="connsiteX8" fmla="*/ 70999 w 141998"/>
                <a:gd name="connsiteY8" fmla="*/ 128791 h 134058"/>
                <a:gd name="connsiteX9" fmla="*/ 4123 w 141998"/>
                <a:gd name="connsiteY9" fmla="*/ 36263 h 134058"/>
                <a:gd name="connsiteX10" fmla="*/ 13665 w 141998"/>
                <a:gd name="connsiteY10" fmla="*/ 14353 h 134058"/>
                <a:gd name="connsiteX11" fmla="*/ 35500 w 141998"/>
                <a:gd name="connsiteY11" fmla="*/ 4199 h 134058"/>
                <a:gd name="connsiteX12" fmla="*/ 67258 w 141998"/>
                <a:gd name="connsiteY12" fmla="*/ 29850 h 134058"/>
                <a:gd name="connsiteX13" fmla="*/ 70999 w 141998"/>
                <a:gd name="connsiteY13" fmla="*/ 37255 h 134058"/>
                <a:gd name="connsiteX14" fmla="*/ 74740 w 141998"/>
                <a:gd name="connsiteY14" fmla="*/ 29850 h 134058"/>
                <a:gd name="connsiteX15" fmla="*/ 106499 w 141998"/>
                <a:gd name="connsiteY15" fmla="*/ 4199 h 134058"/>
                <a:gd name="connsiteX16" fmla="*/ 137876 w 141998"/>
                <a:gd name="connsiteY16" fmla="*/ 36339 h 134058"/>
                <a:gd name="connsiteX17" fmla="*/ 70999 w 141998"/>
                <a:gd name="connsiteY17" fmla="*/ 128867 h 134058"/>
                <a:gd name="connsiteX18" fmla="*/ 70999 w 141998"/>
                <a:gd name="connsiteY18" fmla="*/ 128867 h 13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998" h="13405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solidFill>
              <a:srgbClr val="B4B5B2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523B0A2-DA63-4010-AA5F-74DAF1DE9D7B}"/>
                </a:ext>
              </a:extLst>
            </p:cNvPr>
            <p:cNvSpPr/>
            <p:nvPr/>
          </p:nvSpPr>
          <p:spPr>
            <a:xfrm>
              <a:off x="3193815" y="6207327"/>
              <a:ext cx="141998" cy="134058"/>
            </a:xfrm>
            <a:custGeom>
              <a:avLst/>
              <a:gdLst>
                <a:gd name="connsiteX0" fmla="*/ 106499 w 141998"/>
                <a:gd name="connsiteY0" fmla="*/ 0 h 134058"/>
                <a:gd name="connsiteX1" fmla="*/ 70999 w 141998"/>
                <a:gd name="connsiteY1" fmla="*/ 27942 h 134058"/>
                <a:gd name="connsiteX2" fmla="*/ 35500 w 141998"/>
                <a:gd name="connsiteY2" fmla="*/ 0 h 134058"/>
                <a:gd name="connsiteX3" fmla="*/ 0 w 141998"/>
                <a:gd name="connsiteY3" fmla="*/ 36263 h 134058"/>
                <a:gd name="connsiteX4" fmla="*/ 70999 w 141998"/>
                <a:gd name="connsiteY4" fmla="*/ 134059 h 134058"/>
                <a:gd name="connsiteX5" fmla="*/ 141998 w 141998"/>
                <a:gd name="connsiteY5" fmla="*/ 36263 h 134058"/>
                <a:gd name="connsiteX6" fmla="*/ 106499 w 141998"/>
                <a:gd name="connsiteY6" fmla="*/ 0 h 134058"/>
                <a:gd name="connsiteX7" fmla="*/ 106499 w 141998"/>
                <a:gd name="connsiteY7" fmla="*/ 0 h 134058"/>
                <a:gd name="connsiteX8" fmla="*/ 70999 w 141998"/>
                <a:gd name="connsiteY8" fmla="*/ 128791 h 134058"/>
                <a:gd name="connsiteX9" fmla="*/ 4123 w 141998"/>
                <a:gd name="connsiteY9" fmla="*/ 36263 h 134058"/>
                <a:gd name="connsiteX10" fmla="*/ 13665 w 141998"/>
                <a:gd name="connsiteY10" fmla="*/ 14353 h 134058"/>
                <a:gd name="connsiteX11" fmla="*/ 35500 w 141998"/>
                <a:gd name="connsiteY11" fmla="*/ 4199 h 134058"/>
                <a:gd name="connsiteX12" fmla="*/ 67258 w 141998"/>
                <a:gd name="connsiteY12" fmla="*/ 29850 h 134058"/>
                <a:gd name="connsiteX13" fmla="*/ 70999 w 141998"/>
                <a:gd name="connsiteY13" fmla="*/ 37255 h 134058"/>
                <a:gd name="connsiteX14" fmla="*/ 74740 w 141998"/>
                <a:gd name="connsiteY14" fmla="*/ 29850 h 134058"/>
                <a:gd name="connsiteX15" fmla="*/ 106499 w 141998"/>
                <a:gd name="connsiteY15" fmla="*/ 4199 h 134058"/>
                <a:gd name="connsiteX16" fmla="*/ 137876 w 141998"/>
                <a:gd name="connsiteY16" fmla="*/ 36339 h 134058"/>
                <a:gd name="connsiteX17" fmla="*/ 70999 w 141998"/>
                <a:gd name="connsiteY17" fmla="*/ 128867 h 134058"/>
                <a:gd name="connsiteX18" fmla="*/ 70999 w 141998"/>
                <a:gd name="connsiteY18" fmla="*/ 128867 h 134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1998" h="134058">
                  <a:moveTo>
                    <a:pt x="106499" y="0"/>
                  </a:moveTo>
                  <a:cubicBezTo>
                    <a:pt x="94360" y="0"/>
                    <a:pt x="81305" y="7634"/>
                    <a:pt x="70999" y="27942"/>
                  </a:cubicBezTo>
                  <a:cubicBezTo>
                    <a:pt x="60693" y="7634"/>
                    <a:pt x="47638" y="0"/>
                    <a:pt x="35500" y="0"/>
                  </a:cubicBezTo>
                  <a:cubicBezTo>
                    <a:pt x="16566" y="0"/>
                    <a:pt x="0" y="18551"/>
                    <a:pt x="0" y="36263"/>
                  </a:cubicBezTo>
                  <a:cubicBezTo>
                    <a:pt x="0" y="80008"/>
                    <a:pt x="70999" y="134059"/>
                    <a:pt x="70999" y="134059"/>
                  </a:cubicBezTo>
                  <a:cubicBezTo>
                    <a:pt x="70999" y="134059"/>
                    <a:pt x="141998" y="79931"/>
                    <a:pt x="141998" y="36263"/>
                  </a:cubicBezTo>
                  <a:cubicBezTo>
                    <a:pt x="141998" y="18475"/>
                    <a:pt x="125432" y="0"/>
                    <a:pt x="106499" y="0"/>
                  </a:cubicBezTo>
                  <a:lnTo>
                    <a:pt x="106499" y="0"/>
                  </a:lnTo>
                  <a:close/>
                  <a:moveTo>
                    <a:pt x="70999" y="128791"/>
                  </a:moveTo>
                  <a:cubicBezTo>
                    <a:pt x="58479" y="118714"/>
                    <a:pt x="4123" y="72908"/>
                    <a:pt x="4123" y="36263"/>
                  </a:cubicBezTo>
                  <a:cubicBezTo>
                    <a:pt x="4428" y="28018"/>
                    <a:pt x="7863" y="20231"/>
                    <a:pt x="13665" y="14353"/>
                  </a:cubicBezTo>
                  <a:cubicBezTo>
                    <a:pt x="19238" y="8169"/>
                    <a:pt x="27102" y="4428"/>
                    <a:pt x="35500" y="4199"/>
                  </a:cubicBezTo>
                  <a:cubicBezTo>
                    <a:pt x="47791" y="4199"/>
                    <a:pt x="58784" y="13055"/>
                    <a:pt x="67258" y="29850"/>
                  </a:cubicBezTo>
                  <a:lnTo>
                    <a:pt x="70999" y="37255"/>
                  </a:lnTo>
                  <a:lnTo>
                    <a:pt x="74740" y="29850"/>
                  </a:lnTo>
                  <a:cubicBezTo>
                    <a:pt x="83214" y="13055"/>
                    <a:pt x="94207" y="4199"/>
                    <a:pt x="106499" y="4199"/>
                  </a:cubicBezTo>
                  <a:cubicBezTo>
                    <a:pt x="122302" y="4199"/>
                    <a:pt x="137876" y="20078"/>
                    <a:pt x="137876" y="36339"/>
                  </a:cubicBezTo>
                  <a:cubicBezTo>
                    <a:pt x="137876" y="72908"/>
                    <a:pt x="83519" y="118790"/>
                    <a:pt x="70999" y="128867"/>
                  </a:cubicBezTo>
                  <a:lnTo>
                    <a:pt x="70999" y="128867"/>
                  </a:lnTo>
                  <a:close/>
                </a:path>
              </a:pathLst>
            </a:custGeom>
            <a:noFill/>
            <a:ln w="5726" cap="flat">
              <a:solidFill>
                <a:srgbClr val="B4B5B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2DCCBEF-6FD4-1922-F281-7241E0CA1A9D}"/>
              </a:ext>
            </a:extLst>
          </p:cNvPr>
          <p:cNvSpPr txBox="1"/>
          <p:nvPr/>
        </p:nvSpPr>
        <p:spPr>
          <a:xfrm>
            <a:off x="3997540" y="6425602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000" spc="0" baseline="0">
                <a:ln/>
                <a:solidFill>
                  <a:srgbClr val="A3A3A3"/>
                </a:solidFill>
                <a:latin typeface="Poppins-Regular"/>
                <a:cs typeface="Poppins-Regular"/>
                <a:sym typeface="Poppins-Regular"/>
                <a:rtl val="0"/>
              </a:rPr>
              <a:t>0:23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409ACF-257C-445B-CD01-A89D16FA258D}"/>
              </a:ext>
            </a:extLst>
          </p:cNvPr>
          <p:cNvSpPr txBox="1"/>
          <p:nvPr/>
        </p:nvSpPr>
        <p:spPr>
          <a:xfrm>
            <a:off x="8518660" y="6425602"/>
            <a:ext cx="5116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1000" spc="0" baseline="0">
                <a:ln/>
                <a:solidFill>
                  <a:srgbClr val="A3A3A3"/>
                </a:solidFill>
                <a:latin typeface="Poppins-Regular"/>
                <a:cs typeface="Poppins-Regular"/>
                <a:sym typeface="Poppins-Regular"/>
                <a:rtl val="0"/>
              </a:rPr>
              <a:t>-3:25</a:t>
            </a:r>
          </a:p>
        </p:txBody>
      </p:sp>
      <p:grpSp>
        <p:nvGrpSpPr>
          <p:cNvPr id="46" name="Graphic 22">
            <a:extLst>
              <a:ext uri="{FF2B5EF4-FFF2-40B4-BE49-F238E27FC236}">
                <a16:creationId xmlns:a16="http://schemas.microsoft.com/office/drawing/2014/main" id="{0B8CE4B4-F590-184F-9CED-B46833E2F959}"/>
              </a:ext>
            </a:extLst>
          </p:cNvPr>
          <p:cNvGrpSpPr/>
          <p:nvPr/>
        </p:nvGrpSpPr>
        <p:grpSpPr>
          <a:xfrm>
            <a:off x="4474933" y="6565987"/>
            <a:ext cx="4007480" cy="7634"/>
            <a:chOff x="4300409" y="6565987"/>
            <a:chExt cx="4007480" cy="7634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C3BDCF-FDFC-9079-D9ED-C887FEFE3341}"/>
                </a:ext>
              </a:extLst>
            </p:cNvPr>
            <p:cNvSpPr/>
            <p:nvPr/>
          </p:nvSpPr>
          <p:spPr>
            <a:xfrm>
              <a:off x="4300409" y="6565987"/>
              <a:ext cx="4007480" cy="7634"/>
            </a:xfrm>
            <a:custGeom>
              <a:avLst/>
              <a:gdLst>
                <a:gd name="connsiteX0" fmla="*/ 0 w 4007480"/>
                <a:gd name="connsiteY0" fmla="*/ 0 h 7634"/>
                <a:gd name="connsiteX1" fmla="*/ 4007481 w 4007480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07480" h="7634">
                  <a:moveTo>
                    <a:pt x="0" y="0"/>
                  </a:moveTo>
                  <a:lnTo>
                    <a:pt x="4007481" y="0"/>
                  </a:lnTo>
                </a:path>
              </a:pathLst>
            </a:custGeom>
            <a:ln w="22903" cap="rnd">
              <a:solidFill>
                <a:srgbClr val="A3A3A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7CBC3A7-B7B2-D763-ED83-4224245CDE3B}"/>
                </a:ext>
              </a:extLst>
            </p:cNvPr>
            <p:cNvSpPr/>
            <p:nvPr/>
          </p:nvSpPr>
          <p:spPr>
            <a:xfrm>
              <a:off x="4300409" y="6565987"/>
              <a:ext cx="324992" cy="7634"/>
            </a:xfrm>
            <a:custGeom>
              <a:avLst/>
              <a:gdLst>
                <a:gd name="connsiteX0" fmla="*/ 0 w 324992"/>
                <a:gd name="connsiteY0" fmla="*/ 0 h 7634"/>
                <a:gd name="connsiteX1" fmla="*/ 324993 w 324992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24992" h="7634">
                  <a:moveTo>
                    <a:pt x="0" y="0"/>
                  </a:moveTo>
                  <a:lnTo>
                    <a:pt x="324993" y="0"/>
                  </a:lnTo>
                </a:path>
              </a:pathLst>
            </a:custGeom>
            <a:ln w="2290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56" name="Graphic 22">
            <a:extLst>
              <a:ext uri="{FF2B5EF4-FFF2-40B4-BE49-F238E27FC236}">
                <a16:creationId xmlns:a16="http://schemas.microsoft.com/office/drawing/2014/main" id="{31CCF217-3D6B-8A4C-E780-6E9E2E261FF9}"/>
              </a:ext>
            </a:extLst>
          </p:cNvPr>
          <p:cNvGrpSpPr/>
          <p:nvPr/>
        </p:nvGrpSpPr>
        <p:grpSpPr>
          <a:xfrm>
            <a:off x="6014976" y="5942566"/>
            <a:ext cx="1010457" cy="347287"/>
            <a:chOff x="5985836" y="6055175"/>
            <a:chExt cx="682813" cy="234678"/>
          </a:xfrm>
        </p:grpSpPr>
        <p:grpSp>
          <p:nvGrpSpPr>
            <p:cNvPr id="57" name="Graphic 22">
              <a:extLst>
                <a:ext uri="{FF2B5EF4-FFF2-40B4-BE49-F238E27FC236}">
                  <a16:creationId xmlns:a16="http://schemas.microsoft.com/office/drawing/2014/main" id="{42A7CF39-2212-C555-4303-3484A2263C13}"/>
                </a:ext>
              </a:extLst>
            </p:cNvPr>
            <p:cNvGrpSpPr/>
            <p:nvPr/>
          </p:nvGrpSpPr>
          <p:grpSpPr>
            <a:xfrm>
              <a:off x="6209903" y="6055175"/>
              <a:ext cx="234678" cy="234678"/>
              <a:chOff x="6209903" y="6055175"/>
              <a:chExt cx="234678" cy="23467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C8D29D25-41E9-8A4F-1EA6-CC62418E3E95}"/>
                  </a:ext>
                </a:extLst>
              </p:cNvPr>
              <p:cNvSpPr/>
              <p:nvPr/>
            </p:nvSpPr>
            <p:spPr>
              <a:xfrm>
                <a:off x="6209903" y="6055175"/>
                <a:ext cx="234678" cy="234678"/>
              </a:xfrm>
              <a:custGeom>
                <a:avLst/>
                <a:gdLst>
                  <a:gd name="connsiteX0" fmla="*/ 234679 w 234678"/>
                  <a:gd name="connsiteY0" fmla="*/ 117339 h 234678"/>
                  <a:gd name="connsiteX1" fmla="*/ 117339 w 234678"/>
                  <a:gd name="connsiteY1" fmla="*/ 234679 h 234678"/>
                  <a:gd name="connsiteX2" fmla="*/ 0 w 234678"/>
                  <a:gd name="connsiteY2" fmla="*/ 117339 h 234678"/>
                  <a:gd name="connsiteX3" fmla="*/ 117339 w 234678"/>
                  <a:gd name="connsiteY3" fmla="*/ 0 h 234678"/>
                  <a:gd name="connsiteX4" fmla="*/ 234679 w 234678"/>
                  <a:gd name="connsiteY4" fmla="*/ 117339 h 23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78" h="234678">
                    <a:moveTo>
                      <a:pt x="234679" y="117339"/>
                    </a:moveTo>
                    <a:cubicBezTo>
                      <a:pt x="234679" y="182144"/>
                      <a:pt x="182144" y="234679"/>
                      <a:pt x="117339" y="234679"/>
                    </a:cubicBezTo>
                    <a:cubicBezTo>
                      <a:pt x="52535" y="234679"/>
                      <a:pt x="0" y="182144"/>
                      <a:pt x="0" y="117339"/>
                    </a:cubicBezTo>
                    <a:cubicBezTo>
                      <a:pt x="0" y="52535"/>
                      <a:pt x="52535" y="0"/>
                      <a:pt x="117339" y="0"/>
                    </a:cubicBezTo>
                    <a:cubicBezTo>
                      <a:pt x="182144" y="0"/>
                      <a:pt x="234679" y="52535"/>
                      <a:pt x="234679" y="117339"/>
                    </a:cubicBezTo>
                    <a:close/>
                  </a:path>
                </a:pathLst>
              </a:custGeom>
              <a:solidFill>
                <a:srgbClr val="FFFFFF"/>
              </a:solidFill>
              <a:ln w="76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60" name="Graphic 22">
                <a:extLst>
                  <a:ext uri="{FF2B5EF4-FFF2-40B4-BE49-F238E27FC236}">
                    <a16:creationId xmlns:a16="http://schemas.microsoft.com/office/drawing/2014/main" id="{76421D9D-D3CA-59A3-0AAA-36F1A3D2CA89}"/>
                  </a:ext>
                </a:extLst>
              </p:cNvPr>
              <p:cNvGrpSpPr/>
              <p:nvPr/>
            </p:nvGrpSpPr>
            <p:grpSpPr>
              <a:xfrm>
                <a:off x="6289224" y="6120601"/>
                <a:ext cx="76037" cy="103750"/>
                <a:chOff x="6289224" y="6120601"/>
                <a:chExt cx="76037" cy="103750"/>
              </a:xfrm>
              <a:solidFill>
                <a:srgbClr val="000000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4850E5A-91B2-D584-D5B5-C8A97A07463B}"/>
                    </a:ext>
                  </a:extLst>
                </p:cNvPr>
                <p:cNvSpPr/>
                <p:nvPr/>
              </p:nvSpPr>
              <p:spPr>
                <a:xfrm>
                  <a:off x="6289224" y="6120601"/>
                  <a:ext cx="25345" cy="103750"/>
                </a:xfrm>
                <a:custGeom>
                  <a:avLst/>
                  <a:gdLst>
                    <a:gd name="connsiteX0" fmla="*/ 0 w 25345"/>
                    <a:gd name="connsiteY0" fmla="*/ 0 h 103750"/>
                    <a:gd name="connsiteX1" fmla="*/ 25346 w 25345"/>
                    <a:gd name="connsiteY1" fmla="*/ 0 h 103750"/>
                    <a:gd name="connsiteX2" fmla="*/ 25346 w 25345"/>
                    <a:gd name="connsiteY2" fmla="*/ 103750 h 103750"/>
                    <a:gd name="connsiteX3" fmla="*/ 0 w 25345"/>
                    <a:gd name="connsiteY3" fmla="*/ 103750 h 10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345" h="103750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3826244-9B2E-081E-D626-37DA1CA39C60}"/>
                    </a:ext>
                  </a:extLst>
                </p:cNvPr>
                <p:cNvSpPr/>
                <p:nvPr/>
              </p:nvSpPr>
              <p:spPr>
                <a:xfrm>
                  <a:off x="6339916" y="6120601"/>
                  <a:ext cx="25345" cy="103750"/>
                </a:xfrm>
                <a:custGeom>
                  <a:avLst/>
                  <a:gdLst>
                    <a:gd name="connsiteX0" fmla="*/ 0 w 25345"/>
                    <a:gd name="connsiteY0" fmla="*/ 0 h 103750"/>
                    <a:gd name="connsiteX1" fmla="*/ 25346 w 25345"/>
                    <a:gd name="connsiteY1" fmla="*/ 0 h 103750"/>
                    <a:gd name="connsiteX2" fmla="*/ 25346 w 25345"/>
                    <a:gd name="connsiteY2" fmla="*/ 103750 h 103750"/>
                    <a:gd name="connsiteX3" fmla="*/ 0 w 25345"/>
                    <a:gd name="connsiteY3" fmla="*/ 103750 h 103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345" h="103750">
                      <a:moveTo>
                        <a:pt x="0" y="0"/>
                      </a:moveTo>
                      <a:lnTo>
                        <a:pt x="25346" y="0"/>
                      </a:lnTo>
                      <a:lnTo>
                        <a:pt x="25346" y="103750"/>
                      </a:lnTo>
                      <a:lnTo>
                        <a:pt x="0" y="1037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N"/>
                </a:p>
              </p:txBody>
            </p:sp>
          </p:grpSp>
        </p:grpSp>
        <p:grpSp>
          <p:nvGrpSpPr>
            <p:cNvPr id="66" name="Graphic 22">
              <a:extLst>
                <a:ext uri="{FF2B5EF4-FFF2-40B4-BE49-F238E27FC236}">
                  <a16:creationId xmlns:a16="http://schemas.microsoft.com/office/drawing/2014/main" id="{195409B4-8E68-9776-5C4C-62B6600DF0D2}"/>
                </a:ext>
              </a:extLst>
            </p:cNvPr>
            <p:cNvGrpSpPr/>
            <p:nvPr/>
          </p:nvGrpSpPr>
          <p:grpSpPr>
            <a:xfrm>
              <a:off x="6565205" y="6114036"/>
              <a:ext cx="103444" cy="111613"/>
              <a:chOff x="6565205" y="6114036"/>
              <a:chExt cx="103444" cy="111613"/>
            </a:xfrm>
            <a:solidFill>
              <a:srgbClr val="FFFFFF"/>
            </a:solidFill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6AAAB4F8-7B40-0BEF-F04A-7B3A113ABCFD}"/>
                  </a:ext>
                </a:extLst>
              </p:cNvPr>
              <p:cNvSpPr/>
              <p:nvPr/>
            </p:nvSpPr>
            <p:spPr>
              <a:xfrm>
                <a:off x="6565205" y="6114036"/>
                <a:ext cx="96650" cy="111613"/>
              </a:xfrm>
              <a:custGeom>
                <a:avLst/>
                <a:gdLst>
                  <a:gd name="connsiteX0" fmla="*/ 96650 w 96650"/>
                  <a:gd name="connsiteY0" fmla="*/ 55807 h 111613"/>
                  <a:gd name="connsiteX1" fmla="*/ 0 w 96650"/>
                  <a:gd name="connsiteY1" fmla="*/ 0 h 111613"/>
                  <a:gd name="connsiteX2" fmla="*/ 0 w 96650"/>
                  <a:gd name="connsiteY2" fmla="*/ 111614 h 111613"/>
                  <a:gd name="connsiteX3" fmla="*/ 96650 w 96650"/>
                  <a:gd name="connsiteY3" fmla="*/ 55807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650" h="111613">
                    <a:moveTo>
                      <a:pt x="96650" y="55807"/>
                    </a:moveTo>
                    <a:lnTo>
                      <a:pt x="0" y="0"/>
                    </a:lnTo>
                    <a:lnTo>
                      <a:pt x="0" y="111614"/>
                    </a:lnTo>
                    <a:lnTo>
                      <a:pt x="96650" y="55807"/>
                    </a:lnTo>
                    <a:close/>
                  </a:path>
                </a:pathLst>
              </a:custGeom>
              <a:solidFill>
                <a:srgbClr val="FFFFFF"/>
              </a:solidFill>
              <a:ln w="76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E809CEF5-0C63-A9CC-DAC0-5750FC57AE05}"/>
                  </a:ext>
                </a:extLst>
              </p:cNvPr>
              <p:cNvSpPr/>
              <p:nvPr/>
            </p:nvSpPr>
            <p:spPr>
              <a:xfrm>
                <a:off x="6655060" y="6114036"/>
                <a:ext cx="13589" cy="111613"/>
              </a:xfrm>
              <a:custGeom>
                <a:avLst/>
                <a:gdLst>
                  <a:gd name="connsiteX0" fmla="*/ 0 w 13589"/>
                  <a:gd name="connsiteY0" fmla="*/ 0 h 111613"/>
                  <a:gd name="connsiteX1" fmla="*/ 13589 w 13589"/>
                  <a:gd name="connsiteY1" fmla="*/ 0 h 111613"/>
                  <a:gd name="connsiteX2" fmla="*/ 13589 w 13589"/>
                  <a:gd name="connsiteY2" fmla="*/ 111614 h 111613"/>
                  <a:gd name="connsiteX3" fmla="*/ 0 w 13589"/>
                  <a:gd name="connsiteY3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89" h="111613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 w="76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82" name="Graphic 22">
              <a:extLst>
                <a:ext uri="{FF2B5EF4-FFF2-40B4-BE49-F238E27FC236}">
                  <a16:creationId xmlns:a16="http://schemas.microsoft.com/office/drawing/2014/main" id="{9E623AAD-3785-E80E-2980-5096A52075B3}"/>
                </a:ext>
              </a:extLst>
            </p:cNvPr>
            <p:cNvGrpSpPr/>
            <p:nvPr/>
          </p:nvGrpSpPr>
          <p:grpSpPr>
            <a:xfrm>
              <a:off x="5985836" y="6114036"/>
              <a:ext cx="103521" cy="111613"/>
              <a:chOff x="5985836" y="6114036"/>
              <a:chExt cx="103521" cy="111613"/>
            </a:xfrm>
            <a:solidFill>
              <a:srgbClr val="FFFFFF"/>
            </a:solidFill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AA657D1-4956-1596-65B3-795D04D6DE75}"/>
                  </a:ext>
                </a:extLst>
              </p:cNvPr>
              <p:cNvSpPr/>
              <p:nvPr/>
            </p:nvSpPr>
            <p:spPr>
              <a:xfrm>
                <a:off x="5992631" y="6114036"/>
                <a:ext cx="96726" cy="111613"/>
              </a:xfrm>
              <a:custGeom>
                <a:avLst/>
                <a:gdLst>
                  <a:gd name="connsiteX0" fmla="*/ 0 w 96726"/>
                  <a:gd name="connsiteY0" fmla="*/ 55807 h 111613"/>
                  <a:gd name="connsiteX1" fmla="*/ 96727 w 96726"/>
                  <a:gd name="connsiteY1" fmla="*/ 0 h 111613"/>
                  <a:gd name="connsiteX2" fmla="*/ 96727 w 96726"/>
                  <a:gd name="connsiteY2" fmla="*/ 111614 h 111613"/>
                  <a:gd name="connsiteX3" fmla="*/ 0 w 96726"/>
                  <a:gd name="connsiteY3" fmla="*/ 55807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726" h="111613">
                    <a:moveTo>
                      <a:pt x="0" y="55807"/>
                    </a:moveTo>
                    <a:lnTo>
                      <a:pt x="96727" y="0"/>
                    </a:lnTo>
                    <a:lnTo>
                      <a:pt x="96727" y="111614"/>
                    </a:lnTo>
                    <a:lnTo>
                      <a:pt x="0" y="55807"/>
                    </a:lnTo>
                    <a:close/>
                  </a:path>
                </a:pathLst>
              </a:custGeom>
              <a:solidFill>
                <a:srgbClr val="FFFFFF"/>
              </a:solidFill>
              <a:ln w="76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74F7BF8-CCF7-863A-D314-5A5F61C72936}"/>
                  </a:ext>
                </a:extLst>
              </p:cNvPr>
              <p:cNvSpPr/>
              <p:nvPr/>
            </p:nvSpPr>
            <p:spPr>
              <a:xfrm rot="-10800000">
                <a:off x="5985836" y="6114036"/>
                <a:ext cx="13589" cy="111613"/>
              </a:xfrm>
              <a:custGeom>
                <a:avLst/>
                <a:gdLst>
                  <a:gd name="connsiteX0" fmla="*/ 0 w 13589"/>
                  <a:gd name="connsiteY0" fmla="*/ 0 h 111613"/>
                  <a:gd name="connsiteX1" fmla="*/ 13589 w 13589"/>
                  <a:gd name="connsiteY1" fmla="*/ 0 h 111613"/>
                  <a:gd name="connsiteX2" fmla="*/ 13589 w 13589"/>
                  <a:gd name="connsiteY2" fmla="*/ 111614 h 111613"/>
                  <a:gd name="connsiteX3" fmla="*/ 0 w 13589"/>
                  <a:gd name="connsiteY3" fmla="*/ 111614 h 111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89" h="111613">
                    <a:moveTo>
                      <a:pt x="0" y="0"/>
                    </a:moveTo>
                    <a:lnTo>
                      <a:pt x="13589" y="0"/>
                    </a:lnTo>
                    <a:lnTo>
                      <a:pt x="13589" y="111614"/>
                    </a:lnTo>
                    <a:lnTo>
                      <a:pt x="0" y="111614"/>
                    </a:lnTo>
                    <a:close/>
                  </a:path>
                </a:pathLst>
              </a:custGeom>
              <a:solidFill>
                <a:srgbClr val="FFFFFF"/>
              </a:solidFill>
              <a:ln w="76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</p:grpSp>
      <p:grpSp>
        <p:nvGrpSpPr>
          <p:cNvPr id="85" name="Graphic 22">
            <a:extLst>
              <a:ext uri="{FF2B5EF4-FFF2-40B4-BE49-F238E27FC236}">
                <a16:creationId xmlns:a16="http://schemas.microsoft.com/office/drawing/2014/main" id="{75A6F947-34A7-B505-AECD-F18055A09AC0}"/>
              </a:ext>
            </a:extLst>
          </p:cNvPr>
          <p:cNvGrpSpPr/>
          <p:nvPr/>
        </p:nvGrpSpPr>
        <p:grpSpPr>
          <a:xfrm>
            <a:off x="7404920" y="6042663"/>
            <a:ext cx="185055" cy="193980"/>
            <a:chOff x="6925086" y="6122815"/>
            <a:chExt cx="125050" cy="131081"/>
          </a:xfrm>
          <a:solidFill>
            <a:srgbClr val="1ED760"/>
          </a:solidFill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2F4295-6748-7BAE-3891-742E07A0DB21}"/>
                </a:ext>
              </a:extLst>
            </p:cNvPr>
            <p:cNvSpPr/>
            <p:nvPr/>
          </p:nvSpPr>
          <p:spPr>
            <a:xfrm>
              <a:off x="6925086" y="6122815"/>
              <a:ext cx="125050" cy="110621"/>
            </a:xfrm>
            <a:custGeom>
              <a:avLst/>
              <a:gdLst>
                <a:gd name="connsiteX0" fmla="*/ 94742 w 125050"/>
                <a:gd name="connsiteY0" fmla="*/ 0 h 110621"/>
                <a:gd name="connsiteX1" fmla="*/ 30308 w 125050"/>
                <a:gd name="connsiteY1" fmla="*/ 0 h 110621"/>
                <a:gd name="connsiteX2" fmla="*/ 0 w 125050"/>
                <a:gd name="connsiteY2" fmla="*/ 30308 h 110621"/>
                <a:gd name="connsiteX3" fmla="*/ 0 w 125050"/>
                <a:gd name="connsiteY3" fmla="*/ 64892 h 110621"/>
                <a:gd name="connsiteX4" fmla="*/ 30308 w 125050"/>
                <a:gd name="connsiteY4" fmla="*/ 95200 h 110621"/>
                <a:gd name="connsiteX5" fmla="*/ 45424 w 125050"/>
                <a:gd name="connsiteY5" fmla="*/ 95200 h 110621"/>
                <a:gd name="connsiteX6" fmla="*/ 49165 w 125050"/>
                <a:gd name="connsiteY6" fmla="*/ 91459 h 110621"/>
                <a:gd name="connsiteX7" fmla="*/ 45424 w 125050"/>
                <a:gd name="connsiteY7" fmla="*/ 87718 h 110621"/>
                <a:gd name="connsiteX8" fmla="*/ 30308 w 125050"/>
                <a:gd name="connsiteY8" fmla="*/ 87718 h 110621"/>
                <a:gd name="connsiteX9" fmla="*/ 7482 w 125050"/>
                <a:gd name="connsiteY9" fmla="*/ 64892 h 110621"/>
                <a:gd name="connsiteX10" fmla="*/ 7482 w 125050"/>
                <a:gd name="connsiteY10" fmla="*/ 30308 h 110621"/>
                <a:gd name="connsiteX11" fmla="*/ 30308 w 125050"/>
                <a:gd name="connsiteY11" fmla="*/ 7482 h 110621"/>
                <a:gd name="connsiteX12" fmla="*/ 94742 w 125050"/>
                <a:gd name="connsiteY12" fmla="*/ 7482 h 110621"/>
                <a:gd name="connsiteX13" fmla="*/ 117569 w 125050"/>
                <a:gd name="connsiteY13" fmla="*/ 30308 h 110621"/>
                <a:gd name="connsiteX14" fmla="*/ 117569 w 125050"/>
                <a:gd name="connsiteY14" fmla="*/ 64892 h 110621"/>
                <a:gd name="connsiteX15" fmla="*/ 94742 w 125050"/>
                <a:gd name="connsiteY15" fmla="*/ 87718 h 110621"/>
                <a:gd name="connsiteX16" fmla="*/ 67335 w 125050"/>
                <a:gd name="connsiteY16" fmla="*/ 87718 h 110621"/>
                <a:gd name="connsiteX17" fmla="*/ 76343 w 125050"/>
                <a:gd name="connsiteY17" fmla="*/ 78710 h 110621"/>
                <a:gd name="connsiteX18" fmla="*/ 76343 w 125050"/>
                <a:gd name="connsiteY18" fmla="*/ 73366 h 110621"/>
                <a:gd name="connsiteX19" fmla="*/ 71000 w 125050"/>
                <a:gd name="connsiteY19" fmla="*/ 73366 h 110621"/>
                <a:gd name="connsiteX20" fmla="*/ 55578 w 125050"/>
                <a:gd name="connsiteY20" fmla="*/ 88787 h 110621"/>
                <a:gd name="connsiteX21" fmla="*/ 54509 w 125050"/>
                <a:gd name="connsiteY21" fmla="*/ 91459 h 110621"/>
                <a:gd name="connsiteX22" fmla="*/ 55578 w 125050"/>
                <a:gd name="connsiteY22" fmla="*/ 94131 h 110621"/>
                <a:gd name="connsiteX23" fmla="*/ 71000 w 125050"/>
                <a:gd name="connsiteY23" fmla="*/ 109552 h 110621"/>
                <a:gd name="connsiteX24" fmla="*/ 73671 w 125050"/>
                <a:gd name="connsiteY24" fmla="*/ 110621 h 110621"/>
                <a:gd name="connsiteX25" fmla="*/ 76343 w 125050"/>
                <a:gd name="connsiteY25" fmla="*/ 109552 h 110621"/>
                <a:gd name="connsiteX26" fmla="*/ 76343 w 125050"/>
                <a:gd name="connsiteY26" fmla="*/ 104208 h 110621"/>
                <a:gd name="connsiteX27" fmla="*/ 67335 w 125050"/>
                <a:gd name="connsiteY27" fmla="*/ 95200 h 110621"/>
                <a:gd name="connsiteX28" fmla="*/ 94742 w 125050"/>
                <a:gd name="connsiteY28" fmla="*/ 95200 h 110621"/>
                <a:gd name="connsiteX29" fmla="*/ 125050 w 125050"/>
                <a:gd name="connsiteY29" fmla="*/ 64892 h 110621"/>
                <a:gd name="connsiteX30" fmla="*/ 125050 w 125050"/>
                <a:gd name="connsiteY30" fmla="*/ 30308 h 110621"/>
                <a:gd name="connsiteX31" fmla="*/ 94742 w 125050"/>
                <a:gd name="connsiteY31" fmla="*/ 0 h 110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5050" h="110621">
                  <a:moveTo>
                    <a:pt x="94742" y="0"/>
                  </a:moveTo>
                  <a:lnTo>
                    <a:pt x="30308" y="0"/>
                  </a:lnTo>
                  <a:cubicBezTo>
                    <a:pt x="13589" y="0"/>
                    <a:pt x="0" y="13589"/>
                    <a:pt x="0" y="30308"/>
                  </a:cubicBezTo>
                  <a:lnTo>
                    <a:pt x="0" y="64892"/>
                  </a:lnTo>
                  <a:cubicBezTo>
                    <a:pt x="0" y="81611"/>
                    <a:pt x="13589" y="95200"/>
                    <a:pt x="30308" y="95200"/>
                  </a:cubicBezTo>
                  <a:lnTo>
                    <a:pt x="45424" y="95200"/>
                  </a:lnTo>
                  <a:cubicBezTo>
                    <a:pt x="47486" y="95200"/>
                    <a:pt x="49165" y="93520"/>
                    <a:pt x="49165" y="91459"/>
                  </a:cubicBezTo>
                  <a:cubicBezTo>
                    <a:pt x="49165" y="89398"/>
                    <a:pt x="47486" y="87718"/>
                    <a:pt x="45424" y="87718"/>
                  </a:cubicBezTo>
                  <a:lnTo>
                    <a:pt x="30308" y="87718"/>
                  </a:lnTo>
                  <a:cubicBezTo>
                    <a:pt x="17712" y="87718"/>
                    <a:pt x="7482" y="77488"/>
                    <a:pt x="7482" y="64892"/>
                  </a:cubicBezTo>
                  <a:lnTo>
                    <a:pt x="7482" y="30308"/>
                  </a:lnTo>
                  <a:cubicBezTo>
                    <a:pt x="7482" y="17712"/>
                    <a:pt x="17712" y="7482"/>
                    <a:pt x="30308" y="7482"/>
                  </a:cubicBezTo>
                  <a:lnTo>
                    <a:pt x="94742" y="7482"/>
                  </a:lnTo>
                  <a:cubicBezTo>
                    <a:pt x="107338" y="7482"/>
                    <a:pt x="117569" y="17712"/>
                    <a:pt x="117569" y="30308"/>
                  </a:cubicBezTo>
                  <a:lnTo>
                    <a:pt x="117569" y="64892"/>
                  </a:lnTo>
                  <a:cubicBezTo>
                    <a:pt x="117569" y="77488"/>
                    <a:pt x="107338" y="87718"/>
                    <a:pt x="94742" y="87718"/>
                  </a:cubicBezTo>
                  <a:lnTo>
                    <a:pt x="67335" y="87718"/>
                  </a:lnTo>
                  <a:lnTo>
                    <a:pt x="76343" y="78710"/>
                  </a:lnTo>
                  <a:cubicBezTo>
                    <a:pt x="77794" y="77259"/>
                    <a:pt x="77794" y="74816"/>
                    <a:pt x="76343" y="73366"/>
                  </a:cubicBezTo>
                  <a:cubicBezTo>
                    <a:pt x="74893" y="71915"/>
                    <a:pt x="72450" y="71915"/>
                    <a:pt x="71000" y="73366"/>
                  </a:cubicBezTo>
                  <a:lnTo>
                    <a:pt x="55578" y="88787"/>
                  </a:lnTo>
                  <a:cubicBezTo>
                    <a:pt x="54891" y="89474"/>
                    <a:pt x="54509" y="90467"/>
                    <a:pt x="54509" y="91459"/>
                  </a:cubicBezTo>
                  <a:cubicBezTo>
                    <a:pt x="54509" y="92452"/>
                    <a:pt x="54891" y="93444"/>
                    <a:pt x="55578" y="94131"/>
                  </a:cubicBezTo>
                  <a:lnTo>
                    <a:pt x="71000" y="109552"/>
                  </a:lnTo>
                  <a:cubicBezTo>
                    <a:pt x="71763" y="110316"/>
                    <a:pt x="72679" y="110621"/>
                    <a:pt x="73671" y="110621"/>
                  </a:cubicBezTo>
                  <a:cubicBezTo>
                    <a:pt x="74664" y="110621"/>
                    <a:pt x="75580" y="110239"/>
                    <a:pt x="76343" y="109552"/>
                  </a:cubicBezTo>
                  <a:cubicBezTo>
                    <a:pt x="77794" y="108102"/>
                    <a:pt x="77794" y="105659"/>
                    <a:pt x="76343" y="104208"/>
                  </a:cubicBezTo>
                  <a:lnTo>
                    <a:pt x="67335" y="95200"/>
                  </a:lnTo>
                  <a:lnTo>
                    <a:pt x="94742" y="95200"/>
                  </a:lnTo>
                  <a:cubicBezTo>
                    <a:pt x="111461" y="95200"/>
                    <a:pt x="125050" y="81611"/>
                    <a:pt x="125050" y="64892"/>
                  </a:cubicBezTo>
                  <a:lnTo>
                    <a:pt x="125050" y="30308"/>
                  </a:lnTo>
                  <a:cubicBezTo>
                    <a:pt x="125050" y="13589"/>
                    <a:pt x="111461" y="0"/>
                    <a:pt x="94742" y="0"/>
                  </a:cubicBezTo>
                  <a:close/>
                </a:path>
              </a:pathLst>
            </a:custGeom>
            <a:solidFill>
              <a:srgbClr val="1ED760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0FD274-33A7-CE2B-CCB1-2CCF4AB0D52E}"/>
                </a:ext>
              </a:extLst>
            </p:cNvPr>
            <p:cNvSpPr/>
            <p:nvPr/>
          </p:nvSpPr>
          <p:spPr>
            <a:xfrm>
              <a:off x="6987611" y="6243514"/>
              <a:ext cx="10382" cy="10382"/>
            </a:xfrm>
            <a:custGeom>
              <a:avLst/>
              <a:gdLst>
                <a:gd name="connsiteX0" fmla="*/ 10383 w 10382"/>
                <a:gd name="connsiteY0" fmla="*/ 5191 h 10382"/>
                <a:gd name="connsiteX1" fmla="*/ 5192 w 10382"/>
                <a:gd name="connsiteY1" fmla="*/ 10383 h 10382"/>
                <a:gd name="connsiteX2" fmla="*/ 0 w 10382"/>
                <a:gd name="connsiteY2" fmla="*/ 5191 h 10382"/>
                <a:gd name="connsiteX3" fmla="*/ 5192 w 10382"/>
                <a:gd name="connsiteY3" fmla="*/ 0 h 10382"/>
                <a:gd name="connsiteX4" fmla="*/ 10383 w 10382"/>
                <a:gd name="connsiteY4" fmla="*/ 5191 h 1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82" h="10382">
                  <a:moveTo>
                    <a:pt x="10383" y="5191"/>
                  </a:moveTo>
                  <a:cubicBezTo>
                    <a:pt x="10383" y="8058"/>
                    <a:pt x="8059" y="10383"/>
                    <a:pt x="5192" y="10383"/>
                  </a:cubicBezTo>
                  <a:cubicBezTo>
                    <a:pt x="2325" y="10383"/>
                    <a:pt x="0" y="8058"/>
                    <a:pt x="0" y="5191"/>
                  </a:cubicBezTo>
                  <a:cubicBezTo>
                    <a:pt x="0" y="2324"/>
                    <a:pt x="2325" y="0"/>
                    <a:pt x="5192" y="0"/>
                  </a:cubicBezTo>
                  <a:cubicBezTo>
                    <a:pt x="8059" y="0"/>
                    <a:pt x="10383" y="2324"/>
                    <a:pt x="10383" y="5191"/>
                  </a:cubicBezTo>
                  <a:close/>
                </a:path>
              </a:pathLst>
            </a:custGeom>
            <a:solidFill>
              <a:srgbClr val="1ED760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9" name="Graphic 22">
            <a:extLst>
              <a:ext uri="{FF2B5EF4-FFF2-40B4-BE49-F238E27FC236}">
                <a16:creationId xmlns:a16="http://schemas.microsoft.com/office/drawing/2014/main" id="{7DC1B064-751F-B5D5-AE98-3B9EB6F09434}"/>
              </a:ext>
            </a:extLst>
          </p:cNvPr>
          <p:cNvGrpSpPr/>
          <p:nvPr/>
        </p:nvGrpSpPr>
        <p:grpSpPr>
          <a:xfrm>
            <a:off x="5437903" y="6041514"/>
            <a:ext cx="177618" cy="141560"/>
            <a:chOff x="5595881" y="6122039"/>
            <a:chExt cx="120025" cy="95659"/>
          </a:xfrm>
          <a:solidFill>
            <a:srgbClr val="FFFFFF"/>
          </a:solidFill>
        </p:grpSpPr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E241937-8072-325C-B04D-3DAFE807D00F}"/>
                </a:ext>
              </a:extLst>
            </p:cNvPr>
            <p:cNvSpPr/>
            <p:nvPr/>
          </p:nvSpPr>
          <p:spPr>
            <a:xfrm>
              <a:off x="5595881" y="6133630"/>
              <a:ext cx="120025" cy="84068"/>
            </a:xfrm>
            <a:custGeom>
              <a:avLst/>
              <a:gdLst>
                <a:gd name="connsiteX0" fmla="*/ 99470 w 120025"/>
                <a:gd name="connsiteY0" fmla="*/ 60184 h 84068"/>
                <a:gd name="connsiteX1" fmla="*/ 96188 w 120025"/>
                <a:gd name="connsiteY1" fmla="*/ 55527 h 84068"/>
                <a:gd name="connsiteX2" fmla="*/ 98936 w 120025"/>
                <a:gd name="connsiteY2" fmla="*/ 49114 h 84068"/>
                <a:gd name="connsiteX3" fmla="*/ 105883 w 120025"/>
                <a:gd name="connsiteY3" fmla="*/ 49649 h 84068"/>
                <a:gd name="connsiteX4" fmla="*/ 118480 w 120025"/>
                <a:gd name="connsiteY4" fmla="*/ 62245 h 84068"/>
                <a:gd name="connsiteX5" fmla="*/ 118480 w 120025"/>
                <a:gd name="connsiteY5" fmla="*/ 70032 h 84068"/>
                <a:gd name="connsiteX6" fmla="*/ 105959 w 120025"/>
                <a:gd name="connsiteY6" fmla="*/ 82552 h 84068"/>
                <a:gd name="connsiteX7" fmla="*/ 97867 w 120025"/>
                <a:gd name="connsiteY7" fmla="*/ 82247 h 84068"/>
                <a:gd name="connsiteX8" fmla="*/ 97562 w 120025"/>
                <a:gd name="connsiteY8" fmla="*/ 74078 h 84068"/>
                <a:gd name="connsiteX9" fmla="*/ 99394 w 120025"/>
                <a:gd name="connsiteY9" fmla="*/ 72399 h 84068"/>
                <a:gd name="connsiteX10" fmla="*/ 99241 w 120025"/>
                <a:gd name="connsiteY10" fmla="*/ 72017 h 84068"/>
                <a:gd name="connsiteX11" fmla="*/ 92599 w 120025"/>
                <a:gd name="connsiteY11" fmla="*/ 72017 h 84068"/>
                <a:gd name="connsiteX12" fmla="*/ 79010 w 120025"/>
                <a:gd name="connsiteY12" fmla="*/ 67818 h 84068"/>
                <a:gd name="connsiteX13" fmla="*/ 73513 w 120025"/>
                <a:gd name="connsiteY13" fmla="*/ 62627 h 84068"/>
                <a:gd name="connsiteX14" fmla="*/ 37250 w 120025"/>
                <a:gd name="connsiteY14" fmla="*/ 17203 h 84068"/>
                <a:gd name="connsiteX15" fmla="*/ 26715 w 120025"/>
                <a:gd name="connsiteY15" fmla="*/ 12088 h 84068"/>
                <a:gd name="connsiteX16" fmla="*/ 6331 w 120025"/>
                <a:gd name="connsiteY16" fmla="*/ 12088 h 84068"/>
                <a:gd name="connsiteX17" fmla="*/ 376 w 120025"/>
                <a:gd name="connsiteY17" fmla="*/ 4072 h 84068"/>
                <a:gd name="connsiteX18" fmla="*/ 5797 w 120025"/>
                <a:gd name="connsiteY18" fmla="*/ 102 h 84068"/>
                <a:gd name="connsiteX19" fmla="*/ 28700 w 120025"/>
                <a:gd name="connsiteY19" fmla="*/ 102 h 84068"/>
                <a:gd name="connsiteX20" fmla="*/ 45496 w 120025"/>
                <a:gd name="connsiteY20" fmla="*/ 8423 h 84068"/>
                <a:gd name="connsiteX21" fmla="*/ 73590 w 120025"/>
                <a:gd name="connsiteY21" fmla="*/ 43465 h 84068"/>
                <a:gd name="connsiteX22" fmla="*/ 82903 w 120025"/>
                <a:gd name="connsiteY22" fmla="*/ 55069 h 84068"/>
                <a:gd name="connsiteX23" fmla="*/ 92752 w 120025"/>
                <a:gd name="connsiteY23" fmla="*/ 59878 h 84068"/>
                <a:gd name="connsiteX24" fmla="*/ 99394 w 120025"/>
                <a:gd name="connsiteY24" fmla="*/ 59878 h 84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0025" h="84068">
                  <a:moveTo>
                    <a:pt x="99470" y="60184"/>
                  </a:moveTo>
                  <a:cubicBezTo>
                    <a:pt x="98020" y="58657"/>
                    <a:pt x="96569" y="57512"/>
                    <a:pt x="96188" y="55527"/>
                  </a:cubicBezTo>
                  <a:cubicBezTo>
                    <a:pt x="95729" y="53008"/>
                    <a:pt x="96721" y="50488"/>
                    <a:pt x="98936" y="49114"/>
                  </a:cubicBezTo>
                  <a:cubicBezTo>
                    <a:pt x="101150" y="47816"/>
                    <a:pt x="103974" y="47893"/>
                    <a:pt x="105883" y="49649"/>
                  </a:cubicBezTo>
                  <a:cubicBezTo>
                    <a:pt x="110158" y="53771"/>
                    <a:pt x="114357" y="57970"/>
                    <a:pt x="118480" y="62245"/>
                  </a:cubicBezTo>
                  <a:cubicBezTo>
                    <a:pt x="120541" y="64383"/>
                    <a:pt x="120541" y="67895"/>
                    <a:pt x="118480" y="70032"/>
                  </a:cubicBezTo>
                  <a:cubicBezTo>
                    <a:pt x="114357" y="74307"/>
                    <a:pt x="110234" y="78430"/>
                    <a:pt x="105959" y="82552"/>
                  </a:cubicBezTo>
                  <a:cubicBezTo>
                    <a:pt x="103669" y="84766"/>
                    <a:pt x="100005" y="84461"/>
                    <a:pt x="97867" y="82247"/>
                  </a:cubicBezTo>
                  <a:cubicBezTo>
                    <a:pt x="95653" y="80033"/>
                    <a:pt x="95500" y="76521"/>
                    <a:pt x="97562" y="74078"/>
                  </a:cubicBezTo>
                  <a:cubicBezTo>
                    <a:pt x="98096" y="73468"/>
                    <a:pt x="98783" y="72933"/>
                    <a:pt x="99394" y="72399"/>
                  </a:cubicBezTo>
                  <a:cubicBezTo>
                    <a:pt x="99394" y="72246"/>
                    <a:pt x="99317" y="72170"/>
                    <a:pt x="99241" y="72017"/>
                  </a:cubicBezTo>
                  <a:cubicBezTo>
                    <a:pt x="97027" y="72017"/>
                    <a:pt x="94813" y="72017"/>
                    <a:pt x="92599" y="72017"/>
                  </a:cubicBezTo>
                  <a:cubicBezTo>
                    <a:pt x="87637" y="72017"/>
                    <a:pt x="83133" y="70567"/>
                    <a:pt x="79010" y="67818"/>
                  </a:cubicBezTo>
                  <a:cubicBezTo>
                    <a:pt x="76872" y="66368"/>
                    <a:pt x="75117" y="64612"/>
                    <a:pt x="73513" y="62627"/>
                  </a:cubicBezTo>
                  <a:cubicBezTo>
                    <a:pt x="61451" y="47511"/>
                    <a:pt x="49313" y="32395"/>
                    <a:pt x="37250" y="17203"/>
                  </a:cubicBezTo>
                  <a:cubicBezTo>
                    <a:pt x="34502" y="13767"/>
                    <a:pt x="31143" y="12011"/>
                    <a:pt x="26715" y="12088"/>
                  </a:cubicBezTo>
                  <a:cubicBezTo>
                    <a:pt x="19920" y="12088"/>
                    <a:pt x="13126" y="12088"/>
                    <a:pt x="6331" y="12088"/>
                  </a:cubicBezTo>
                  <a:cubicBezTo>
                    <a:pt x="1827" y="12088"/>
                    <a:pt x="-1074" y="8041"/>
                    <a:pt x="376" y="4072"/>
                  </a:cubicBezTo>
                  <a:cubicBezTo>
                    <a:pt x="1217" y="1781"/>
                    <a:pt x="3354" y="102"/>
                    <a:pt x="5797" y="102"/>
                  </a:cubicBezTo>
                  <a:cubicBezTo>
                    <a:pt x="13431" y="102"/>
                    <a:pt x="21066" y="-127"/>
                    <a:pt x="28700" y="102"/>
                  </a:cubicBezTo>
                  <a:cubicBezTo>
                    <a:pt x="35495" y="331"/>
                    <a:pt x="41220" y="3156"/>
                    <a:pt x="45496" y="8423"/>
                  </a:cubicBezTo>
                  <a:cubicBezTo>
                    <a:pt x="54962" y="20027"/>
                    <a:pt x="64276" y="31784"/>
                    <a:pt x="73590" y="43465"/>
                  </a:cubicBezTo>
                  <a:cubicBezTo>
                    <a:pt x="76720" y="47358"/>
                    <a:pt x="79774" y="51175"/>
                    <a:pt x="82903" y="55069"/>
                  </a:cubicBezTo>
                  <a:cubicBezTo>
                    <a:pt x="85423" y="58199"/>
                    <a:pt x="88629" y="59878"/>
                    <a:pt x="92752" y="59878"/>
                  </a:cubicBezTo>
                  <a:cubicBezTo>
                    <a:pt x="94889" y="59878"/>
                    <a:pt x="96951" y="59878"/>
                    <a:pt x="99394" y="59878"/>
                  </a:cubicBezTo>
                  <a:close/>
                </a:path>
              </a:pathLst>
            </a:custGeom>
            <a:solidFill>
              <a:srgbClr val="FFFFFF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C4129C7-212D-CCEB-EB86-B8D60EA8A790}"/>
                </a:ext>
              </a:extLst>
            </p:cNvPr>
            <p:cNvSpPr/>
            <p:nvPr/>
          </p:nvSpPr>
          <p:spPr>
            <a:xfrm>
              <a:off x="5661751" y="6122039"/>
              <a:ext cx="54079" cy="38845"/>
            </a:xfrm>
            <a:custGeom>
              <a:avLst/>
              <a:gdLst>
                <a:gd name="connsiteX0" fmla="*/ 33217 w 54079"/>
                <a:gd name="connsiteY0" fmla="*/ 23832 h 38845"/>
                <a:gd name="connsiteX1" fmla="*/ 24591 w 54079"/>
                <a:gd name="connsiteY1" fmla="*/ 24061 h 38845"/>
                <a:gd name="connsiteX2" fmla="*/ 17033 w 54079"/>
                <a:gd name="connsiteY2" fmla="*/ 28718 h 38845"/>
                <a:gd name="connsiteX3" fmla="*/ 10773 w 54079"/>
                <a:gd name="connsiteY3" fmla="*/ 36505 h 38845"/>
                <a:gd name="connsiteX4" fmla="*/ 4360 w 54079"/>
                <a:gd name="connsiteY4" fmla="*/ 38566 h 38845"/>
                <a:gd name="connsiteX5" fmla="*/ 85 w 54079"/>
                <a:gd name="connsiteY5" fmla="*/ 33527 h 38845"/>
                <a:gd name="connsiteX6" fmla="*/ 848 w 54079"/>
                <a:gd name="connsiteY6" fmla="*/ 29939 h 38845"/>
                <a:gd name="connsiteX7" fmla="*/ 11231 w 54079"/>
                <a:gd name="connsiteY7" fmla="*/ 17572 h 38845"/>
                <a:gd name="connsiteX8" fmla="*/ 26500 w 54079"/>
                <a:gd name="connsiteY8" fmla="*/ 11922 h 38845"/>
                <a:gd name="connsiteX9" fmla="*/ 33447 w 54079"/>
                <a:gd name="connsiteY9" fmla="*/ 11617 h 38845"/>
                <a:gd name="connsiteX10" fmla="*/ 31767 w 54079"/>
                <a:gd name="connsiteY10" fmla="*/ 10090 h 38845"/>
                <a:gd name="connsiteX11" fmla="*/ 31920 w 54079"/>
                <a:gd name="connsiteY11" fmla="*/ 1768 h 38845"/>
                <a:gd name="connsiteX12" fmla="*/ 40165 w 54079"/>
                <a:gd name="connsiteY12" fmla="*/ 1616 h 38845"/>
                <a:gd name="connsiteX13" fmla="*/ 52456 w 54079"/>
                <a:gd name="connsiteY13" fmla="*/ 13907 h 38845"/>
                <a:gd name="connsiteX14" fmla="*/ 52380 w 54079"/>
                <a:gd name="connsiteY14" fmla="*/ 21999 h 38845"/>
                <a:gd name="connsiteX15" fmla="*/ 40089 w 54079"/>
                <a:gd name="connsiteY15" fmla="*/ 34291 h 38845"/>
                <a:gd name="connsiteX16" fmla="*/ 31767 w 54079"/>
                <a:gd name="connsiteY16" fmla="*/ 34138 h 38845"/>
                <a:gd name="connsiteX17" fmla="*/ 31767 w 54079"/>
                <a:gd name="connsiteY17" fmla="*/ 25817 h 38845"/>
                <a:gd name="connsiteX18" fmla="*/ 33370 w 54079"/>
                <a:gd name="connsiteY18" fmla="*/ 24290 h 38845"/>
                <a:gd name="connsiteX19" fmla="*/ 33294 w 54079"/>
                <a:gd name="connsiteY19" fmla="*/ 23908 h 38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079" h="38845">
                  <a:moveTo>
                    <a:pt x="33217" y="23832"/>
                  </a:moveTo>
                  <a:cubicBezTo>
                    <a:pt x="30317" y="23908"/>
                    <a:pt x="27416" y="23603"/>
                    <a:pt x="24591" y="24061"/>
                  </a:cubicBezTo>
                  <a:cubicBezTo>
                    <a:pt x="21461" y="24519"/>
                    <a:pt x="19018" y="26275"/>
                    <a:pt x="17033" y="28718"/>
                  </a:cubicBezTo>
                  <a:cubicBezTo>
                    <a:pt x="14972" y="31313"/>
                    <a:pt x="12910" y="33909"/>
                    <a:pt x="10773" y="36505"/>
                  </a:cubicBezTo>
                  <a:cubicBezTo>
                    <a:pt x="9093" y="38490"/>
                    <a:pt x="6956" y="39329"/>
                    <a:pt x="4360" y="38566"/>
                  </a:cubicBezTo>
                  <a:cubicBezTo>
                    <a:pt x="1841" y="37802"/>
                    <a:pt x="466" y="36047"/>
                    <a:pt x="85" y="33527"/>
                  </a:cubicBezTo>
                  <a:cubicBezTo>
                    <a:pt x="-144" y="32229"/>
                    <a:pt x="85" y="30932"/>
                    <a:pt x="848" y="29939"/>
                  </a:cubicBezTo>
                  <a:cubicBezTo>
                    <a:pt x="4131" y="25664"/>
                    <a:pt x="7108" y="21160"/>
                    <a:pt x="11231" y="17572"/>
                  </a:cubicBezTo>
                  <a:cubicBezTo>
                    <a:pt x="15582" y="13754"/>
                    <a:pt x="20774" y="11922"/>
                    <a:pt x="26500" y="11922"/>
                  </a:cubicBezTo>
                  <a:cubicBezTo>
                    <a:pt x="28714" y="11922"/>
                    <a:pt x="31004" y="11922"/>
                    <a:pt x="33447" y="11617"/>
                  </a:cubicBezTo>
                  <a:cubicBezTo>
                    <a:pt x="32912" y="11082"/>
                    <a:pt x="32301" y="10624"/>
                    <a:pt x="31767" y="10090"/>
                  </a:cubicBezTo>
                  <a:cubicBezTo>
                    <a:pt x="29477" y="7647"/>
                    <a:pt x="29553" y="4059"/>
                    <a:pt x="31920" y="1768"/>
                  </a:cubicBezTo>
                  <a:cubicBezTo>
                    <a:pt x="34134" y="-445"/>
                    <a:pt x="37798" y="-675"/>
                    <a:pt x="40165" y="1616"/>
                  </a:cubicBezTo>
                  <a:cubicBezTo>
                    <a:pt x="44364" y="5662"/>
                    <a:pt x="48410" y="9785"/>
                    <a:pt x="52456" y="13907"/>
                  </a:cubicBezTo>
                  <a:cubicBezTo>
                    <a:pt x="54670" y="16197"/>
                    <a:pt x="54594" y="19709"/>
                    <a:pt x="52380" y="21999"/>
                  </a:cubicBezTo>
                  <a:cubicBezTo>
                    <a:pt x="48334" y="26122"/>
                    <a:pt x="44211" y="30244"/>
                    <a:pt x="40089" y="34291"/>
                  </a:cubicBezTo>
                  <a:cubicBezTo>
                    <a:pt x="37722" y="36581"/>
                    <a:pt x="33981" y="36428"/>
                    <a:pt x="31767" y="34138"/>
                  </a:cubicBezTo>
                  <a:cubicBezTo>
                    <a:pt x="29477" y="31848"/>
                    <a:pt x="29477" y="28183"/>
                    <a:pt x="31767" y="25817"/>
                  </a:cubicBezTo>
                  <a:cubicBezTo>
                    <a:pt x="32301" y="25282"/>
                    <a:pt x="32836" y="24824"/>
                    <a:pt x="33370" y="24290"/>
                  </a:cubicBezTo>
                  <a:cubicBezTo>
                    <a:pt x="33370" y="24137"/>
                    <a:pt x="33370" y="24061"/>
                    <a:pt x="33294" y="23908"/>
                  </a:cubicBezTo>
                  <a:close/>
                </a:path>
              </a:pathLst>
            </a:custGeom>
            <a:solidFill>
              <a:srgbClr val="FFFFFF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AC81830-D74D-B6E1-131C-224BB938C8D3}"/>
                </a:ext>
              </a:extLst>
            </p:cNvPr>
            <p:cNvSpPr/>
            <p:nvPr/>
          </p:nvSpPr>
          <p:spPr>
            <a:xfrm>
              <a:off x="5596028" y="6178543"/>
              <a:ext cx="53998" cy="27257"/>
            </a:xfrm>
            <a:custGeom>
              <a:avLst/>
              <a:gdLst>
                <a:gd name="connsiteX0" fmla="*/ 17254 w 53998"/>
                <a:gd name="connsiteY0" fmla="*/ 27257 h 27257"/>
                <a:gd name="connsiteX1" fmla="*/ 6337 w 53998"/>
                <a:gd name="connsiteY1" fmla="*/ 27257 h 27257"/>
                <a:gd name="connsiteX2" fmla="*/ 0 w 53998"/>
                <a:gd name="connsiteY2" fmla="*/ 21226 h 27257"/>
                <a:gd name="connsiteX3" fmla="*/ 6413 w 53998"/>
                <a:gd name="connsiteY3" fmla="*/ 15195 h 27257"/>
                <a:gd name="connsiteX4" fmla="*/ 26338 w 53998"/>
                <a:gd name="connsiteY4" fmla="*/ 15195 h 27257"/>
                <a:gd name="connsiteX5" fmla="*/ 37332 w 53998"/>
                <a:gd name="connsiteY5" fmla="*/ 9851 h 27257"/>
                <a:gd name="connsiteX6" fmla="*/ 43592 w 53998"/>
                <a:gd name="connsiteY6" fmla="*/ 2064 h 27257"/>
                <a:gd name="connsiteX7" fmla="*/ 50463 w 53998"/>
                <a:gd name="connsiteY7" fmla="*/ 537 h 27257"/>
                <a:gd name="connsiteX8" fmla="*/ 53975 w 53998"/>
                <a:gd name="connsiteY8" fmla="*/ 6568 h 27257"/>
                <a:gd name="connsiteX9" fmla="*/ 52676 w 53998"/>
                <a:gd name="connsiteY9" fmla="*/ 9775 h 27257"/>
                <a:gd name="connsiteX10" fmla="*/ 45348 w 53998"/>
                <a:gd name="connsiteY10" fmla="*/ 18860 h 27257"/>
                <a:gd name="connsiteX11" fmla="*/ 27636 w 53998"/>
                <a:gd name="connsiteY11" fmla="*/ 27181 h 27257"/>
                <a:gd name="connsiteX12" fmla="*/ 17254 w 53998"/>
                <a:gd name="connsiteY12" fmla="*/ 27181 h 27257"/>
                <a:gd name="connsiteX13" fmla="*/ 17254 w 53998"/>
                <a:gd name="connsiteY13" fmla="*/ 27181 h 2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998" h="27257">
                  <a:moveTo>
                    <a:pt x="17254" y="27257"/>
                  </a:moveTo>
                  <a:cubicBezTo>
                    <a:pt x="13589" y="27257"/>
                    <a:pt x="9925" y="27257"/>
                    <a:pt x="6337" y="27257"/>
                  </a:cubicBezTo>
                  <a:cubicBezTo>
                    <a:pt x="2595" y="27257"/>
                    <a:pt x="0" y="24738"/>
                    <a:pt x="0" y="21226"/>
                  </a:cubicBezTo>
                  <a:cubicBezTo>
                    <a:pt x="0" y="17714"/>
                    <a:pt x="2595" y="15271"/>
                    <a:pt x="6413" y="15195"/>
                  </a:cubicBezTo>
                  <a:cubicBezTo>
                    <a:pt x="13054" y="15195"/>
                    <a:pt x="19697" y="15119"/>
                    <a:pt x="26338" y="15195"/>
                  </a:cubicBezTo>
                  <a:cubicBezTo>
                    <a:pt x="30995" y="15195"/>
                    <a:pt x="34583" y="13516"/>
                    <a:pt x="37332" y="9851"/>
                  </a:cubicBezTo>
                  <a:cubicBezTo>
                    <a:pt x="39316" y="7179"/>
                    <a:pt x="41454" y="4583"/>
                    <a:pt x="43592" y="2064"/>
                  </a:cubicBezTo>
                  <a:cubicBezTo>
                    <a:pt x="45348" y="3"/>
                    <a:pt x="48096" y="-532"/>
                    <a:pt x="50463" y="537"/>
                  </a:cubicBezTo>
                  <a:cubicBezTo>
                    <a:pt x="52753" y="1606"/>
                    <a:pt x="54203" y="3896"/>
                    <a:pt x="53975" y="6568"/>
                  </a:cubicBezTo>
                  <a:cubicBezTo>
                    <a:pt x="53898" y="7790"/>
                    <a:pt x="53440" y="8859"/>
                    <a:pt x="52676" y="9775"/>
                  </a:cubicBezTo>
                  <a:cubicBezTo>
                    <a:pt x="50234" y="12829"/>
                    <a:pt x="47867" y="15882"/>
                    <a:pt x="45348" y="18860"/>
                  </a:cubicBezTo>
                  <a:cubicBezTo>
                    <a:pt x="40691" y="24280"/>
                    <a:pt x="34736" y="27028"/>
                    <a:pt x="27636" y="27181"/>
                  </a:cubicBezTo>
                  <a:cubicBezTo>
                    <a:pt x="24201" y="27257"/>
                    <a:pt x="20689" y="27181"/>
                    <a:pt x="17254" y="27181"/>
                  </a:cubicBezTo>
                  <a:lnTo>
                    <a:pt x="17254" y="27181"/>
                  </a:lnTo>
                  <a:close/>
                </a:path>
              </a:pathLst>
            </a:custGeom>
            <a:solidFill>
              <a:srgbClr val="FFFFFF"/>
            </a:solidFill>
            <a:ln w="76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97" name="Graphic 22">
            <a:extLst>
              <a:ext uri="{FF2B5EF4-FFF2-40B4-BE49-F238E27FC236}">
                <a16:creationId xmlns:a16="http://schemas.microsoft.com/office/drawing/2014/main" id="{C2CC0809-C5EB-FE4D-4C59-2D302EB0E8E0}"/>
              </a:ext>
            </a:extLst>
          </p:cNvPr>
          <p:cNvGrpSpPr/>
          <p:nvPr/>
        </p:nvGrpSpPr>
        <p:grpSpPr>
          <a:xfrm>
            <a:off x="9844023" y="6195366"/>
            <a:ext cx="167139" cy="169505"/>
            <a:chOff x="9752405" y="6195366"/>
            <a:chExt cx="167139" cy="169505"/>
          </a:xfrm>
          <a:noFill/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0E72D3F-2763-B90B-02C5-3AB9DDC0A444}"/>
                </a:ext>
              </a:extLst>
            </p:cNvPr>
            <p:cNvSpPr/>
            <p:nvPr/>
          </p:nvSpPr>
          <p:spPr>
            <a:xfrm>
              <a:off x="9752405" y="6248018"/>
              <a:ext cx="115632" cy="116854"/>
            </a:xfrm>
            <a:custGeom>
              <a:avLst/>
              <a:gdLst>
                <a:gd name="connsiteX0" fmla="*/ 75476 w 115632"/>
                <a:gd name="connsiteY0" fmla="*/ 0 h 116854"/>
                <a:gd name="connsiteX1" fmla="*/ 5851 w 115632"/>
                <a:gd name="connsiteY1" fmla="*/ 78252 h 116854"/>
                <a:gd name="connsiteX2" fmla="*/ 6233 w 115632"/>
                <a:gd name="connsiteY2" fmla="*/ 107415 h 116854"/>
                <a:gd name="connsiteX3" fmla="*/ 9898 w 115632"/>
                <a:gd name="connsiteY3" fmla="*/ 111003 h 116854"/>
                <a:gd name="connsiteX4" fmla="*/ 39061 w 115632"/>
                <a:gd name="connsiteY4" fmla="*/ 110621 h 116854"/>
                <a:gd name="connsiteX5" fmla="*/ 115633 w 115632"/>
                <a:gd name="connsiteY5" fmla="*/ 39164 h 116854"/>
                <a:gd name="connsiteX6" fmla="*/ 88913 w 115632"/>
                <a:gd name="connsiteY6" fmla="*/ 26415 h 116854"/>
                <a:gd name="connsiteX7" fmla="*/ 75553 w 115632"/>
                <a:gd name="connsiteY7" fmla="*/ 0 h 11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632" h="116854">
                  <a:moveTo>
                    <a:pt x="75476" y="0"/>
                  </a:moveTo>
                  <a:lnTo>
                    <a:pt x="5851" y="78252"/>
                  </a:lnTo>
                  <a:cubicBezTo>
                    <a:pt x="-2088" y="86344"/>
                    <a:pt x="-1936" y="99475"/>
                    <a:pt x="6233" y="107415"/>
                  </a:cubicBezTo>
                  <a:lnTo>
                    <a:pt x="9898" y="111003"/>
                  </a:lnTo>
                  <a:cubicBezTo>
                    <a:pt x="17990" y="118943"/>
                    <a:pt x="31121" y="118790"/>
                    <a:pt x="39061" y="110621"/>
                  </a:cubicBezTo>
                  <a:lnTo>
                    <a:pt x="115633" y="39164"/>
                  </a:lnTo>
                  <a:cubicBezTo>
                    <a:pt x="105937" y="38019"/>
                    <a:pt x="96471" y="33820"/>
                    <a:pt x="88913" y="26415"/>
                  </a:cubicBezTo>
                  <a:cubicBezTo>
                    <a:pt x="81355" y="19009"/>
                    <a:pt x="76927" y="9696"/>
                    <a:pt x="75553" y="0"/>
                  </a:cubicBezTo>
                  <a:close/>
                </a:path>
              </a:pathLst>
            </a:custGeom>
            <a:noFill/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39A5FAB-DBEF-DFF6-5367-927B5D71CDEA}"/>
                </a:ext>
              </a:extLst>
            </p:cNvPr>
            <p:cNvSpPr/>
            <p:nvPr/>
          </p:nvSpPr>
          <p:spPr>
            <a:xfrm>
              <a:off x="9827403" y="6195366"/>
              <a:ext cx="92141" cy="92134"/>
            </a:xfrm>
            <a:custGeom>
              <a:avLst/>
              <a:gdLst>
                <a:gd name="connsiteX0" fmla="*/ 78272 w 92141"/>
                <a:gd name="connsiteY0" fmla="*/ 13106 h 92134"/>
                <a:gd name="connsiteX1" fmla="*/ 13075 w 92141"/>
                <a:gd name="connsiteY1" fmla="*/ 13869 h 92134"/>
                <a:gd name="connsiteX2" fmla="*/ 478 w 92141"/>
                <a:gd name="connsiteY2" fmla="*/ 52652 h 92134"/>
                <a:gd name="connsiteX3" fmla="*/ 13838 w 92141"/>
                <a:gd name="connsiteY3" fmla="*/ 79066 h 92134"/>
                <a:gd name="connsiteX4" fmla="*/ 40558 w 92141"/>
                <a:gd name="connsiteY4" fmla="*/ 91816 h 92134"/>
                <a:gd name="connsiteX5" fmla="*/ 79035 w 92141"/>
                <a:gd name="connsiteY5" fmla="*/ 78303 h 92134"/>
                <a:gd name="connsiteX6" fmla="*/ 78272 w 92141"/>
                <a:gd name="connsiteY6" fmla="*/ 13106 h 9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41" h="92134">
                  <a:moveTo>
                    <a:pt x="78272" y="13106"/>
                  </a:moveTo>
                  <a:cubicBezTo>
                    <a:pt x="60026" y="-4682"/>
                    <a:pt x="30863" y="-4300"/>
                    <a:pt x="13075" y="13869"/>
                  </a:cubicBezTo>
                  <a:cubicBezTo>
                    <a:pt x="2692" y="24557"/>
                    <a:pt x="-1507" y="38910"/>
                    <a:pt x="478" y="52652"/>
                  </a:cubicBezTo>
                  <a:cubicBezTo>
                    <a:pt x="1852" y="62347"/>
                    <a:pt x="6280" y="71661"/>
                    <a:pt x="13838" y="79066"/>
                  </a:cubicBezTo>
                  <a:cubicBezTo>
                    <a:pt x="21396" y="86472"/>
                    <a:pt x="30863" y="90670"/>
                    <a:pt x="40558" y="91816"/>
                  </a:cubicBezTo>
                  <a:cubicBezTo>
                    <a:pt x="54300" y="93419"/>
                    <a:pt x="68576" y="88991"/>
                    <a:pt x="79035" y="78303"/>
                  </a:cubicBezTo>
                  <a:cubicBezTo>
                    <a:pt x="96823" y="60057"/>
                    <a:pt x="96442" y="30894"/>
                    <a:pt x="78272" y="13106"/>
                  </a:cubicBezTo>
                  <a:close/>
                </a:path>
              </a:pathLst>
            </a:custGeom>
            <a:noFill/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38" name="Graphic 22">
            <a:extLst>
              <a:ext uri="{FF2B5EF4-FFF2-40B4-BE49-F238E27FC236}">
                <a16:creationId xmlns:a16="http://schemas.microsoft.com/office/drawing/2014/main" id="{2B186AF0-9659-DE34-187A-0739D3E9F466}"/>
              </a:ext>
            </a:extLst>
          </p:cNvPr>
          <p:cNvGrpSpPr/>
          <p:nvPr/>
        </p:nvGrpSpPr>
        <p:grpSpPr>
          <a:xfrm>
            <a:off x="10246401" y="6212824"/>
            <a:ext cx="200782" cy="134592"/>
            <a:chOff x="10154783" y="6212824"/>
            <a:chExt cx="200782" cy="134592"/>
          </a:xfrm>
          <a:noFill/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EA6EF92-60FB-93E5-B1FF-C1E5D2FC1DA3}"/>
                </a:ext>
              </a:extLst>
            </p:cNvPr>
            <p:cNvSpPr/>
            <p:nvPr/>
          </p:nvSpPr>
          <p:spPr>
            <a:xfrm>
              <a:off x="10154783" y="6212824"/>
              <a:ext cx="200782" cy="35423"/>
            </a:xfrm>
            <a:custGeom>
              <a:avLst/>
              <a:gdLst>
                <a:gd name="connsiteX0" fmla="*/ 183071 w 200782"/>
                <a:gd name="connsiteY0" fmla="*/ 0 h 35423"/>
                <a:gd name="connsiteX1" fmla="*/ 200782 w 200782"/>
                <a:gd name="connsiteY1" fmla="*/ 17712 h 35423"/>
                <a:gd name="connsiteX2" fmla="*/ 200782 w 200782"/>
                <a:gd name="connsiteY2" fmla="*/ 17712 h 35423"/>
                <a:gd name="connsiteX3" fmla="*/ 183071 w 200782"/>
                <a:gd name="connsiteY3" fmla="*/ 35423 h 35423"/>
                <a:gd name="connsiteX4" fmla="*/ 17711 w 200782"/>
                <a:gd name="connsiteY4" fmla="*/ 35423 h 35423"/>
                <a:gd name="connsiteX5" fmla="*/ 0 w 200782"/>
                <a:gd name="connsiteY5" fmla="*/ 17712 h 35423"/>
                <a:gd name="connsiteX6" fmla="*/ 0 w 200782"/>
                <a:gd name="connsiteY6" fmla="*/ 17712 h 35423"/>
                <a:gd name="connsiteX7" fmla="*/ 17711 w 200782"/>
                <a:gd name="connsiteY7" fmla="*/ 0 h 3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0782" h="35423">
                  <a:moveTo>
                    <a:pt x="183071" y="0"/>
                  </a:moveTo>
                  <a:cubicBezTo>
                    <a:pt x="192852" y="0"/>
                    <a:pt x="200782" y="7930"/>
                    <a:pt x="200782" y="17712"/>
                  </a:cubicBezTo>
                  <a:lnTo>
                    <a:pt x="200782" y="17712"/>
                  </a:lnTo>
                  <a:cubicBezTo>
                    <a:pt x="200782" y="27493"/>
                    <a:pt x="192852" y="35423"/>
                    <a:pt x="183071" y="35423"/>
                  </a:cubicBezTo>
                  <a:lnTo>
                    <a:pt x="17711" y="35423"/>
                  </a:lnTo>
                  <a:cubicBezTo>
                    <a:pt x="7930" y="35423"/>
                    <a:pt x="0" y="27493"/>
                    <a:pt x="0" y="17712"/>
                  </a:cubicBezTo>
                  <a:lnTo>
                    <a:pt x="0" y="17712"/>
                  </a:lnTo>
                  <a:cubicBezTo>
                    <a:pt x="0" y="7930"/>
                    <a:pt x="7930" y="0"/>
                    <a:pt x="17711" y="0"/>
                  </a:cubicBezTo>
                  <a:close/>
                </a:path>
              </a:pathLst>
            </a:custGeom>
            <a:noFill/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B5CC66F-36AF-15E5-7ECC-FDF0F31A3268}"/>
                </a:ext>
              </a:extLst>
            </p:cNvPr>
            <p:cNvSpPr/>
            <p:nvPr/>
          </p:nvSpPr>
          <p:spPr>
            <a:xfrm>
              <a:off x="10154783" y="6302527"/>
              <a:ext cx="200782" cy="7634"/>
            </a:xfrm>
            <a:custGeom>
              <a:avLst/>
              <a:gdLst>
                <a:gd name="connsiteX0" fmla="*/ 0 w 200782"/>
                <a:gd name="connsiteY0" fmla="*/ 0 h 7634"/>
                <a:gd name="connsiteX1" fmla="*/ 200782 w 200782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82" h="7634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533E77B-B3E9-CBC2-99BC-4A2F15B16095}"/>
                </a:ext>
              </a:extLst>
            </p:cNvPr>
            <p:cNvSpPr/>
            <p:nvPr/>
          </p:nvSpPr>
          <p:spPr>
            <a:xfrm>
              <a:off x="10154783" y="6347417"/>
              <a:ext cx="200782" cy="7634"/>
            </a:xfrm>
            <a:custGeom>
              <a:avLst/>
              <a:gdLst>
                <a:gd name="connsiteX0" fmla="*/ 0 w 200782"/>
                <a:gd name="connsiteY0" fmla="*/ 0 h 7634"/>
                <a:gd name="connsiteX1" fmla="*/ 200782 w 200782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782" h="7634">
                  <a:moveTo>
                    <a:pt x="0" y="0"/>
                  </a:moveTo>
                  <a:lnTo>
                    <a:pt x="200782" y="0"/>
                  </a:lnTo>
                </a:path>
              </a:pathLst>
            </a:custGeom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2" name="Graphic 22">
            <a:extLst>
              <a:ext uri="{FF2B5EF4-FFF2-40B4-BE49-F238E27FC236}">
                <a16:creationId xmlns:a16="http://schemas.microsoft.com/office/drawing/2014/main" id="{2BE2AB2F-E7A8-E0E4-226F-2C8B453AB524}"/>
              </a:ext>
            </a:extLst>
          </p:cNvPr>
          <p:cNvGrpSpPr/>
          <p:nvPr/>
        </p:nvGrpSpPr>
        <p:grpSpPr>
          <a:xfrm>
            <a:off x="10818745" y="6205799"/>
            <a:ext cx="75350" cy="150701"/>
            <a:chOff x="10727127" y="6205800"/>
            <a:chExt cx="75350" cy="150701"/>
          </a:xfrm>
          <a:noFill/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3054A5B-34A1-72E0-C28E-EB4D26DEC857}"/>
                </a:ext>
              </a:extLst>
            </p:cNvPr>
            <p:cNvSpPr/>
            <p:nvPr/>
          </p:nvSpPr>
          <p:spPr>
            <a:xfrm>
              <a:off x="10727127" y="6205800"/>
              <a:ext cx="75350" cy="150701"/>
            </a:xfrm>
            <a:custGeom>
              <a:avLst/>
              <a:gdLst>
                <a:gd name="connsiteX0" fmla="*/ 0 w 75350"/>
                <a:gd name="connsiteY0" fmla="*/ 0 h 150701"/>
                <a:gd name="connsiteX1" fmla="*/ 75351 w 75350"/>
                <a:gd name="connsiteY1" fmla="*/ 75351 h 150701"/>
                <a:gd name="connsiteX2" fmla="*/ 0 w 75350"/>
                <a:gd name="connsiteY2" fmla="*/ 150701 h 150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350" h="150701">
                  <a:moveTo>
                    <a:pt x="0" y="0"/>
                  </a:moveTo>
                  <a:cubicBezTo>
                    <a:pt x="41607" y="0"/>
                    <a:pt x="75351" y="33744"/>
                    <a:pt x="75351" y="75351"/>
                  </a:cubicBezTo>
                  <a:cubicBezTo>
                    <a:pt x="75351" y="116958"/>
                    <a:pt x="41607" y="150701"/>
                    <a:pt x="0" y="150701"/>
                  </a:cubicBezTo>
                </a:path>
              </a:pathLst>
            </a:custGeom>
            <a:noFill/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76056CF-9257-10EC-7CDA-C1BB0FE47D44}"/>
                </a:ext>
              </a:extLst>
            </p:cNvPr>
            <p:cNvSpPr/>
            <p:nvPr/>
          </p:nvSpPr>
          <p:spPr>
            <a:xfrm>
              <a:off x="10727127" y="6236032"/>
              <a:ext cx="45119" cy="90237"/>
            </a:xfrm>
            <a:custGeom>
              <a:avLst/>
              <a:gdLst>
                <a:gd name="connsiteX0" fmla="*/ 0 w 45119"/>
                <a:gd name="connsiteY0" fmla="*/ 0 h 90237"/>
                <a:gd name="connsiteX1" fmla="*/ 45119 w 45119"/>
                <a:gd name="connsiteY1" fmla="*/ 45119 h 90237"/>
                <a:gd name="connsiteX2" fmla="*/ 0 w 45119"/>
                <a:gd name="connsiteY2" fmla="*/ 90238 h 9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119" h="90237">
                  <a:moveTo>
                    <a:pt x="0" y="0"/>
                  </a:moveTo>
                  <a:cubicBezTo>
                    <a:pt x="24888" y="0"/>
                    <a:pt x="45119" y="20155"/>
                    <a:pt x="45119" y="45119"/>
                  </a:cubicBezTo>
                  <a:cubicBezTo>
                    <a:pt x="45119" y="70083"/>
                    <a:pt x="24964" y="90238"/>
                    <a:pt x="0" y="90238"/>
                  </a:cubicBezTo>
                </a:path>
              </a:pathLst>
            </a:custGeom>
            <a:noFill/>
            <a:ln w="15269" cap="flat">
              <a:solidFill>
                <a:srgbClr val="A3A3A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46" name="Graphic 22">
            <a:extLst>
              <a:ext uri="{FF2B5EF4-FFF2-40B4-BE49-F238E27FC236}">
                <a16:creationId xmlns:a16="http://schemas.microsoft.com/office/drawing/2014/main" id="{385BF348-D130-6AFE-9C03-411722F54EE1}"/>
              </a:ext>
            </a:extLst>
          </p:cNvPr>
          <p:cNvGrpSpPr/>
          <p:nvPr/>
        </p:nvGrpSpPr>
        <p:grpSpPr>
          <a:xfrm>
            <a:off x="11050447" y="6302527"/>
            <a:ext cx="725717" cy="7634"/>
            <a:chOff x="10958829" y="6302527"/>
            <a:chExt cx="725717" cy="7634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A90F580-F742-5433-2050-50F824095147}"/>
                </a:ext>
              </a:extLst>
            </p:cNvPr>
            <p:cNvSpPr/>
            <p:nvPr/>
          </p:nvSpPr>
          <p:spPr>
            <a:xfrm>
              <a:off x="10958829" y="6302527"/>
              <a:ext cx="725717" cy="7634"/>
            </a:xfrm>
            <a:custGeom>
              <a:avLst/>
              <a:gdLst>
                <a:gd name="connsiteX0" fmla="*/ 0 w 725717"/>
                <a:gd name="connsiteY0" fmla="*/ 0 h 7634"/>
                <a:gd name="connsiteX1" fmla="*/ 725718 w 725717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25717" h="7634">
                  <a:moveTo>
                    <a:pt x="0" y="0"/>
                  </a:moveTo>
                  <a:lnTo>
                    <a:pt x="725718" y="0"/>
                  </a:lnTo>
                </a:path>
              </a:pathLst>
            </a:custGeom>
            <a:ln w="22903" cap="rnd">
              <a:solidFill>
                <a:srgbClr val="A3A3A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DE69317-F0A5-46B8-682F-2AC4EB2F9B53}"/>
                </a:ext>
              </a:extLst>
            </p:cNvPr>
            <p:cNvSpPr/>
            <p:nvPr/>
          </p:nvSpPr>
          <p:spPr>
            <a:xfrm>
              <a:off x="10958829" y="6302527"/>
              <a:ext cx="609829" cy="7634"/>
            </a:xfrm>
            <a:custGeom>
              <a:avLst/>
              <a:gdLst>
                <a:gd name="connsiteX0" fmla="*/ 0 w 609829"/>
                <a:gd name="connsiteY0" fmla="*/ 0 h 7634"/>
                <a:gd name="connsiteX1" fmla="*/ 609829 w 609829"/>
                <a:gd name="connsiteY1" fmla="*/ 0 h 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09829" h="7634">
                  <a:moveTo>
                    <a:pt x="0" y="0"/>
                  </a:moveTo>
                  <a:lnTo>
                    <a:pt x="609829" y="0"/>
                  </a:lnTo>
                </a:path>
              </a:pathLst>
            </a:custGeom>
            <a:ln w="22903" cap="rnd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pic>
        <p:nvPicPr>
          <p:cNvPr id="154" name="Graphic 153">
            <a:extLst>
              <a:ext uri="{FF2B5EF4-FFF2-40B4-BE49-F238E27FC236}">
                <a16:creationId xmlns:a16="http://schemas.microsoft.com/office/drawing/2014/main" id="{9C8D998C-CF4B-E90B-5C51-374F7AAB0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4019" y="6166835"/>
            <a:ext cx="157675" cy="228629"/>
          </a:xfrm>
          <a:prstGeom prst="rect">
            <a:avLst/>
          </a:prstGeom>
        </p:spPr>
      </p:pic>
      <p:pic>
        <p:nvPicPr>
          <p:cNvPr id="157" name="Picture Placeholder 156" descr="Text&#10;&#10;Description automatically generated">
            <a:extLst>
              <a:ext uri="{FF2B5EF4-FFF2-40B4-BE49-F238E27FC236}">
                <a16:creationId xmlns:a16="http://schemas.microsoft.com/office/drawing/2014/main" id="{C24F1819-70E8-7961-1322-5BCAD655518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2C6019-E20D-5F85-93F1-03EF2FF6A9A9}"/>
              </a:ext>
            </a:extLst>
          </p:cNvPr>
          <p:cNvSpPr txBox="1"/>
          <p:nvPr/>
        </p:nvSpPr>
        <p:spPr>
          <a:xfrm>
            <a:off x="2979782" y="3630467"/>
            <a:ext cx="6224954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3600">
                <a:solidFill>
                  <a:srgbClr val="1ED760"/>
                </a:solidFill>
                <a:latin typeface="Poppins SemiBold"/>
                <a:cs typeface="Poppins SemiBold"/>
              </a:rPr>
              <a:t>Any Question?</a:t>
            </a:r>
            <a:endParaRPr lang="en-IN" sz="3600">
              <a:solidFill>
                <a:srgbClr val="1ED760"/>
              </a:solidFill>
              <a:latin typeface="Poppins SemiBold" panose="00000700000000000000" pitchFamily="50" charset="0"/>
              <a:cs typeface="Poppins SemiBold" panose="000007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45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1A32"/>
            </a:gs>
            <a:gs pos="73000">
              <a:srgbClr val="12121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D8E5ACC-26DE-243B-180E-E19057A9EB34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62" name="Oval 61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0EBFF13-875A-B852-A718-B8CEA4E2E071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DDB0EE0-9A9B-05EC-09CB-85DDD46723E8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E1D2690-EA4E-562F-8571-7A8695694CC3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69" name="Oval 68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F2D5675-C11D-BD91-9CB3-90C4F172867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CD144AEC-A397-5B36-7EA8-6D96609E4671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3" name="TextBox 12">
            <a:hlinkClick r:id="rId3" action="ppaction://hlinksldjump"/>
            <a:extLst>
              <a:ext uri="{FF2B5EF4-FFF2-40B4-BE49-F238E27FC236}">
                <a16:creationId xmlns:a16="http://schemas.microsoft.com/office/drawing/2014/main" id="{4F3E08FA-4C08-7258-FA22-03C53F09604C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6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2913EB48-94F5-98C7-C275-915A1AD4D3EA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1ED760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7" name="TextBox 16">
            <a:hlinkClick r:id="rId4" action="ppaction://hlinksldjump"/>
            <a:extLst>
              <a:ext uri="{FF2B5EF4-FFF2-40B4-BE49-F238E27FC236}">
                <a16:creationId xmlns:a16="http://schemas.microsoft.com/office/drawing/2014/main" id="{29D393BC-86FC-4CA8-8830-E874EA43EE28}"/>
              </a:ext>
            </a:extLst>
          </p:cNvPr>
          <p:cNvSpPr txBox="1"/>
          <p:nvPr/>
        </p:nvSpPr>
        <p:spPr>
          <a:xfrm>
            <a:off x="898077" y="1288327"/>
            <a:ext cx="1448591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Methodology</a:t>
            </a:r>
          </a:p>
        </p:txBody>
      </p:sp>
      <p:sp>
        <p:nvSpPr>
          <p:cNvPr id="21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88AF1956-F7FB-2ADE-A3E7-1F7329C9752A}"/>
              </a:ext>
            </a:extLst>
          </p:cNvPr>
          <p:cNvSpPr/>
          <p:nvPr/>
        </p:nvSpPr>
        <p:spPr>
          <a:xfrm>
            <a:off x="405478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TextBox 21">
            <a:hlinkClick r:id="rId5" action="ppaction://hlinksldjump"/>
            <a:extLst>
              <a:ext uri="{FF2B5EF4-FFF2-40B4-BE49-F238E27FC236}">
                <a16:creationId xmlns:a16="http://schemas.microsoft.com/office/drawing/2014/main" id="{B8560F59-A67B-8514-2A4E-47A28A1A48B1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9BF3CE-B5CC-0826-B505-034FA0112EB0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27" name="Freeform: Shape 26">
              <a:hlinkClick r:id="rId5" action="ppaction://hlinksldjump"/>
              <a:extLst>
                <a:ext uri="{FF2B5EF4-FFF2-40B4-BE49-F238E27FC236}">
                  <a16:creationId xmlns:a16="http://schemas.microsoft.com/office/drawing/2014/main" id="{0B437083-C79F-3320-0862-0AE0534D9648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8" name="Freeform: Shape 27">
              <a:hlinkClick r:id="rId5" action="ppaction://hlinksldjump"/>
              <a:extLst>
                <a:ext uri="{FF2B5EF4-FFF2-40B4-BE49-F238E27FC236}">
                  <a16:creationId xmlns:a16="http://schemas.microsoft.com/office/drawing/2014/main" id="{3A74A947-106C-8861-FA4A-4F68E2601555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hlinkClick r:id="rId5" action="ppaction://hlinksldjump"/>
              <a:extLst>
                <a:ext uri="{FF2B5EF4-FFF2-40B4-BE49-F238E27FC236}">
                  <a16:creationId xmlns:a16="http://schemas.microsoft.com/office/drawing/2014/main" id="{D2697409-DA9B-84CF-C5C5-4FA11D3D158F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5" name="TextBox 34">
            <a:hlinkClick r:id="rId6" action="ppaction://hlinksldjump"/>
            <a:extLst>
              <a:ext uri="{FF2B5EF4-FFF2-40B4-BE49-F238E27FC236}">
                <a16:creationId xmlns:a16="http://schemas.microsoft.com/office/drawing/2014/main" id="{D7FACB4C-BCA4-434A-8FA8-F4D0A8D4C109}"/>
              </a:ext>
            </a:extLst>
          </p:cNvPr>
          <p:cNvSpPr txBox="1"/>
          <p:nvPr/>
        </p:nvSpPr>
        <p:spPr>
          <a:xfrm>
            <a:off x="869323" y="2210900"/>
            <a:ext cx="156966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 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242ACD-15E5-8F2C-9A52-01A6F8C1149E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41" name="Rectangle: Rounded Corners 40">
              <a:hlinkClick r:id="rId6" action="ppaction://hlinksldjump"/>
              <a:extLst>
                <a:ext uri="{FF2B5EF4-FFF2-40B4-BE49-F238E27FC236}">
                  <a16:creationId xmlns:a16="http://schemas.microsoft.com/office/drawing/2014/main" id="{04DE6D2B-6CE6-28FD-8F23-17896ED36EF7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4" name="Graphic 43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5B31FC8E-FC26-E411-4E49-286671264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3F997E9-B116-D8A6-6EF5-C091C7C77B6D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49" name="Rectangle: Rounded Corners 48">
              <a:hlinkClick r:id="rId9" action="ppaction://hlinksldjump"/>
              <a:extLst>
                <a:ext uri="{FF2B5EF4-FFF2-40B4-BE49-F238E27FC236}">
                  <a16:creationId xmlns:a16="http://schemas.microsoft.com/office/drawing/2014/main" id="{6FEC08F9-B3B1-86EB-79F3-CA1332F8881C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D20238C3-466E-42F9-B7C9-8DE3867D5B99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5" name="TextBox 54">
            <a:hlinkClick r:id="rId9" action="ppaction://hlinksldjump"/>
            <a:extLst>
              <a:ext uri="{FF2B5EF4-FFF2-40B4-BE49-F238E27FC236}">
                <a16:creationId xmlns:a16="http://schemas.microsoft.com/office/drawing/2014/main" id="{A2C13AB5-7A64-00F4-ECBF-90F667E097CA}"/>
              </a:ext>
            </a:extLst>
          </p:cNvPr>
          <p:cNvSpPr txBox="1"/>
          <p:nvPr/>
        </p:nvSpPr>
        <p:spPr>
          <a:xfrm>
            <a:off x="919455" y="2659985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5904-9D2F-F0C8-8BBE-32DEDB3F8B8F}"/>
              </a:ext>
            </a:extLst>
          </p:cNvPr>
          <p:cNvCxnSpPr>
            <a:cxnSpLocks/>
          </p:cNvCxnSpPr>
          <p:nvPr/>
        </p:nvCxnSpPr>
        <p:spPr>
          <a:xfrm>
            <a:off x="307444" y="3433708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hlinkClick r:id="rId9" action="ppaction://hlinksldjump"/>
            <a:extLst>
              <a:ext uri="{FF2B5EF4-FFF2-40B4-BE49-F238E27FC236}">
                <a16:creationId xmlns:a16="http://schemas.microsoft.com/office/drawing/2014/main" id="{84827C04-91A4-59E2-705C-138BA0A13DA9}"/>
              </a:ext>
            </a:extLst>
          </p:cNvPr>
          <p:cNvSpPr/>
          <p:nvPr/>
        </p:nvSpPr>
        <p:spPr>
          <a:xfrm>
            <a:off x="467383" y="309576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505726" y="59220"/>
            <a:ext cx="4002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58E3C-E730-08F7-5642-D05536037007}"/>
              </a:ext>
            </a:extLst>
          </p:cNvPr>
          <p:cNvSpPr txBox="1"/>
          <p:nvPr/>
        </p:nvSpPr>
        <p:spPr>
          <a:xfrm>
            <a:off x="3666047" y="1046332"/>
            <a:ext cx="7653435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Problem Statement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Are top-hit songs becoming shorter over time, and how do musical features transcend into a track's popularity?</a:t>
            </a:r>
            <a:endParaRPr lang="en-US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Project Motivation 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Streaming platforms influence consumption and production of music.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Artists could target popularity through algorithms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Identify how music is produced and consumed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Dataset </a:t>
            </a: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Source: 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Top Hits Spotify from 2000–2019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(Kaggle)</a:t>
            </a:r>
            <a:endParaRPr lang="en-US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Contains song metadata for Spotify Top Hits from 2000 to 2019  for </a:t>
            </a:r>
            <a:r>
              <a:rPr lang="en-US" b="1" i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2,000</a:t>
            </a:r>
            <a:r>
              <a:rPr lang="en-US" i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</a:t>
            </a:r>
            <a:r>
              <a:rPr lang="en-US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songs.</a:t>
            </a:r>
          </a:p>
          <a:p>
            <a:endParaRPr lang="en-US"/>
          </a:p>
          <a:p>
            <a:endParaRPr lang="en-US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TextBox 17">
            <a:hlinkClick r:id="rId9" action="ppaction://hlinksldjump"/>
            <a:extLst>
              <a:ext uri="{FF2B5EF4-FFF2-40B4-BE49-F238E27FC236}">
                <a16:creationId xmlns:a16="http://schemas.microsoft.com/office/drawing/2014/main" id="{9538D702-AF35-65D5-99A2-3D2125F397F7}"/>
              </a:ext>
            </a:extLst>
          </p:cNvPr>
          <p:cNvSpPr txBox="1"/>
          <p:nvPr/>
        </p:nvSpPr>
        <p:spPr>
          <a:xfrm>
            <a:off x="919454" y="3051011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</p:spTree>
    <p:extLst>
      <p:ext uri="{BB962C8B-B14F-4D97-AF65-F5344CB8AC3E}">
        <p14:creationId xmlns:p14="http://schemas.microsoft.com/office/powerpoint/2010/main" val="3017024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A3763-9927-D625-FD3E-1CF045097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86EE5B-CF52-F4E1-B340-4FCF08273BC4}"/>
              </a:ext>
            </a:extLst>
          </p:cNvPr>
          <p:cNvSpPr/>
          <p:nvPr/>
        </p:nvSpPr>
        <p:spPr>
          <a:xfrm>
            <a:off x="3443713" y="482803"/>
            <a:ext cx="1406053" cy="1406053"/>
          </a:xfrm>
          <a:prstGeom prst="roundRect">
            <a:avLst>
              <a:gd name="adj" fmla="val 4975"/>
            </a:avLst>
          </a:prstGeom>
          <a:solidFill>
            <a:srgbClr val="282828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16733D-1CB0-9518-1A0C-0CD31BAF3D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1888D7A-546A-B148-DA9F-C0F2CF4501A5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2D89AF1-8B9B-5150-4CFD-B58791132DAA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76E61FD-DFF5-ED6D-A1B2-F068CDCDE324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BC8BB7-19F6-A412-FD3F-3E44D3FCED2C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C1352D6-D3E8-B71B-86C2-DE16E9211EBA}"/>
              </a:ext>
            </a:extLst>
          </p:cNvPr>
          <p:cNvSpPr/>
          <p:nvPr/>
        </p:nvSpPr>
        <p:spPr>
          <a:xfrm>
            <a:off x="3044774" y="2211545"/>
            <a:ext cx="9147226" cy="4646455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294D034-0EDF-8E35-E9DE-ED540A58C1FE}"/>
              </a:ext>
            </a:extLst>
          </p:cNvPr>
          <p:cNvSpPr txBox="1"/>
          <p:nvPr/>
        </p:nvSpPr>
        <p:spPr>
          <a:xfrm>
            <a:off x="6251432" y="798890"/>
            <a:ext cx="353535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Methodology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C8DC94E-9369-70D4-9CEA-35806E7D2733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E0E2995-5FD6-9063-EA42-86F5994444B6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82869207-04E6-A0F7-2D1C-51A26D89863D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D85223D-5CAF-DDA0-E71B-9380153B4169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8D9300B-8025-19FC-727E-9A2CDDFFEC24}"/>
              </a:ext>
            </a:extLst>
          </p:cNvPr>
          <p:cNvCxnSpPr>
            <a:cxnSpLocks/>
          </p:cNvCxnSpPr>
          <p:nvPr/>
        </p:nvCxnSpPr>
        <p:spPr>
          <a:xfrm>
            <a:off x="3257233" y="2967446"/>
            <a:ext cx="8496300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EAD48D0-441C-7BF3-97EB-318AE9D9F508}"/>
              </a:ext>
            </a:extLst>
          </p:cNvPr>
          <p:cNvGrpSpPr/>
          <p:nvPr/>
        </p:nvGrpSpPr>
        <p:grpSpPr>
          <a:xfrm>
            <a:off x="3130223" y="2403152"/>
            <a:ext cx="313036" cy="246527"/>
            <a:chOff x="3309834" y="2990826"/>
            <a:chExt cx="313036" cy="246527"/>
          </a:xfrm>
        </p:grpSpPr>
        <p:sp>
          <p:nvSpPr>
            <p:cNvPr id="46" name="Graphic 78">
              <a:extLst>
                <a:ext uri="{FF2B5EF4-FFF2-40B4-BE49-F238E27FC236}">
                  <a16:creationId xmlns:a16="http://schemas.microsoft.com/office/drawing/2014/main" id="{60F060C5-1193-A064-D8F7-09667B28D925}"/>
                </a:ext>
              </a:extLst>
            </p:cNvPr>
            <p:cNvSpPr/>
            <p:nvPr/>
          </p:nvSpPr>
          <p:spPr>
            <a:xfrm>
              <a:off x="3407028" y="2999226"/>
              <a:ext cx="215842" cy="238127"/>
            </a:xfrm>
            <a:custGeom>
              <a:avLst/>
              <a:gdLst>
                <a:gd name="connsiteX0" fmla="*/ 115527 w 116064"/>
                <a:gd name="connsiteY0" fmla="*/ 108391 h 128047"/>
                <a:gd name="connsiteX1" fmla="*/ 94646 w 116064"/>
                <a:gd name="connsiteY1" fmla="*/ 71344 h 128047"/>
                <a:gd name="connsiteX2" fmla="*/ 79582 w 116064"/>
                <a:gd name="connsiteY2" fmla="*/ 62465 h 128047"/>
                <a:gd name="connsiteX3" fmla="*/ 84052 w 116064"/>
                <a:gd name="connsiteY3" fmla="*/ 11702 h 128047"/>
                <a:gd name="connsiteX4" fmla="*/ 35187 w 116064"/>
                <a:gd name="connsiteY4" fmla="*/ 8640 h 128047"/>
                <a:gd name="connsiteX5" fmla="*/ 23308 w 116064"/>
                <a:gd name="connsiteY5" fmla="*/ 32889 h 128047"/>
                <a:gd name="connsiteX6" fmla="*/ 36534 w 116064"/>
                <a:gd name="connsiteY6" fmla="*/ 62404 h 128047"/>
                <a:gd name="connsiteX7" fmla="*/ 35432 w 116064"/>
                <a:gd name="connsiteY7" fmla="*/ 62894 h 128047"/>
                <a:gd name="connsiteX8" fmla="*/ 4448 w 116064"/>
                <a:gd name="connsiteY8" fmla="*/ 94123 h 128047"/>
                <a:gd name="connsiteX9" fmla="*/ 100 w 116064"/>
                <a:gd name="connsiteY9" fmla="*/ 122842 h 128047"/>
                <a:gd name="connsiteX10" fmla="*/ 1631 w 116064"/>
                <a:gd name="connsiteY10" fmla="*/ 126210 h 128047"/>
                <a:gd name="connsiteX11" fmla="*/ 6407 w 116064"/>
                <a:gd name="connsiteY11" fmla="*/ 128047 h 128047"/>
                <a:gd name="connsiteX12" fmla="*/ 109648 w 116064"/>
                <a:gd name="connsiteY12" fmla="*/ 128047 h 128047"/>
                <a:gd name="connsiteX13" fmla="*/ 110995 w 116064"/>
                <a:gd name="connsiteY13" fmla="*/ 127986 h 128047"/>
                <a:gd name="connsiteX14" fmla="*/ 116016 w 116064"/>
                <a:gd name="connsiteY14" fmla="*/ 122475 h 128047"/>
                <a:gd name="connsiteX15" fmla="*/ 115465 w 116064"/>
                <a:gd name="connsiteY15" fmla="*/ 108330 h 128047"/>
                <a:gd name="connsiteX16" fmla="*/ 34881 w 116064"/>
                <a:gd name="connsiteY16" fmla="*/ 35094 h 128047"/>
                <a:gd name="connsiteX17" fmla="*/ 57721 w 116064"/>
                <a:gd name="connsiteY17" fmla="*/ 11702 h 128047"/>
                <a:gd name="connsiteX18" fmla="*/ 81235 w 116064"/>
                <a:gd name="connsiteY18" fmla="*/ 34971 h 128047"/>
                <a:gd name="connsiteX19" fmla="*/ 57966 w 116064"/>
                <a:gd name="connsiteY19" fmla="*/ 58240 h 128047"/>
                <a:gd name="connsiteX20" fmla="*/ 34881 w 116064"/>
                <a:gd name="connsiteY20" fmla="*/ 35094 h 128047"/>
                <a:gd name="connsiteX21" fmla="*/ 103280 w 116064"/>
                <a:gd name="connsiteY21" fmla="*/ 116413 h 128047"/>
                <a:gd name="connsiteX22" fmla="*/ 57966 w 116064"/>
                <a:gd name="connsiteY22" fmla="*/ 116413 h 128047"/>
                <a:gd name="connsiteX23" fmla="*/ 13082 w 116064"/>
                <a:gd name="connsiteY23" fmla="*/ 116413 h 128047"/>
                <a:gd name="connsiteX24" fmla="*/ 11612 w 116064"/>
                <a:gd name="connsiteY24" fmla="*/ 114943 h 128047"/>
                <a:gd name="connsiteX25" fmla="*/ 41494 w 116064"/>
                <a:gd name="connsiteY25" fmla="*/ 72936 h 128047"/>
                <a:gd name="connsiteX26" fmla="*/ 103219 w 116064"/>
                <a:gd name="connsiteY26" fmla="*/ 105697 h 128047"/>
                <a:gd name="connsiteX27" fmla="*/ 104443 w 116064"/>
                <a:gd name="connsiteY27" fmla="*/ 115127 h 128047"/>
                <a:gd name="connsiteX28" fmla="*/ 103219 w 116064"/>
                <a:gd name="connsiteY28" fmla="*/ 116351 h 128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16064" h="128047">
                  <a:moveTo>
                    <a:pt x="115527" y="108391"/>
                  </a:moveTo>
                  <a:cubicBezTo>
                    <a:pt x="113261" y="93389"/>
                    <a:pt x="106280" y="81019"/>
                    <a:pt x="94646" y="71344"/>
                  </a:cubicBezTo>
                  <a:cubicBezTo>
                    <a:pt x="90176" y="67609"/>
                    <a:pt x="85154" y="64731"/>
                    <a:pt x="79582" y="62465"/>
                  </a:cubicBezTo>
                  <a:cubicBezTo>
                    <a:pt x="95932" y="49177"/>
                    <a:pt x="96973" y="26153"/>
                    <a:pt x="84052" y="11702"/>
                  </a:cubicBezTo>
                  <a:cubicBezTo>
                    <a:pt x="71315" y="-2627"/>
                    <a:pt x="49516" y="-3974"/>
                    <a:pt x="35187" y="8640"/>
                  </a:cubicBezTo>
                  <a:cubicBezTo>
                    <a:pt x="27900" y="15070"/>
                    <a:pt x="23859" y="23214"/>
                    <a:pt x="23308" y="32889"/>
                  </a:cubicBezTo>
                  <a:cubicBezTo>
                    <a:pt x="22696" y="44891"/>
                    <a:pt x="27288" y="54689"/>
                    <a:pt x="36534" y="62404"/>
                  </a:cubicBezTo>
                  <a:cubicBezTo>
                    <a:pt x="36106" y="62588"/>
                    <a:pt x="35800" y="62771"/>
                    <a:pt x="35432" y="62894"/>
                  </a:cubicBezTo>
                  <a:cubicBezTo>
                    <a:pt x="20981" y="69201"/>
                    <a:pt x="10694" y="79611"/>
                    <a:pt x="4448" y="94123"/>
                  </a:cubicBezTo>
                  <a:cubicBezTo>
                    <a:pt x="529" y="103370"/>
                    <a:pt x="-329" y="112984"/>
                    <a:pt x="100" y="122842"/>
                  </a:cubicBezTo>
                  <a:cubicBezTo>
                    <a:pt x="100" y="124189"/>
                    <a:pt x="712" y="125292"/>
                    <a:pt x="1631" y="126210"/>
                  </a:cubicBezTo>
                  <a:cubicBezTo>
                    <a:pt x="2917" y="127557"/>
                    <a:pt x="4570" y="128047"/>
                    <a:pt x="6407" y="128047"/>
                  </a:cubicBezTo>
                  <a:cubicBezTo>
                    <a:pt x="40821" y="128047"/>
                    <a:pt x="75234" y="128047"/>
                    <a:pt x="109648" y="128047"/>
                  </a:cubicBezTo>
                  <a:cubicBezTo>
                    <a:pt x="110077" y="128047"/>
                    <a:pt x="110567" y="128047"/>
                    <a:pt x="110995" y="127986"/>
                  </a:cubicBezTo>
                  <a:cubicBezTo>
                    <a:pt x="113935" y="127557"/>
                    <a:pt x="116016" y="125414"/>
                    <a:pt x="116016" y="122475"/>
                  </a:cubicBezTo>
                  <a:cubicBezTo>
                    <a:pt x="116078" y="117760"/>
                    <a:pt x="116200" y="113045"/>
                    <a:pt x="115465" y="108330"/>
                  </a:cubicBezTo>
                  <a:close/>
                  <a:moveTo>
                    <a:pt x="34881" y="35094"/>
                  </a:moveTo>
                  <a:cubicBezTo>
                    <a:pt x="34881" y="22234"/>
                    <a:pt x="45107" y="11763"/>
                    <a:pt x="57721" y="11702"/>
                  </a:cubicBezTo>
                  <a:cubicBezTo>
                    <a:pt x="70764" y="11641"/>
                    <a:pt x="81174" y="21928"/>
                    <a:pt x="81235" y="34971"/>
                  </a:cubicBezTo>
                  <a:cubicBezTo>
                    <a:pt x="81297" y="47769"/>
                    <a:pt x="70826" y="58240"/>
                    <a:pt x="57966" y="58240"/>
                  </a:cubicBezTo>
                  <a:cubicBezTo>
                    <a:pt x="45291" y="58240"/>
                    <a:pt x="34881" y="47769"/>
                    <a:pt x="34881" y="35094"/>
                  </a:cubicBezTo>
                  <a:close/>
                  <a:moveTo>
                    <a:pt x="103280" y="116413"/>
                  </a:moveTo>
                  <a:cubicBezTo>
                    <a:pt x="88155" y="116413"/>
                    <a:pt x="73091" y="116413"/>
                    <a:pt x="57966" y="116413"/>
                  </a:cubicBezTo>
                  <a:cubicBezTo>
                    <a:pt x="42842" y="116413"/>
                    <a:pt x="28023" y="116413"/>
                    <a:pt x="13082" y="116413"/>
                  </a:cubicBezTo>
                  <a:cubicBezTo>
                    <a:pt x="11918" y="116413"/>
                    <a:pt x="11551" y="116229"/>
                    <a:pt x="11612" y="114943"/>
                  </a:cubicBezTo>
                  <a:cubicBezTo>
                    <a:pt x="13021" y="94797"/>
                    <a:pt x="22879" y="80529"/>
                    <a:pt x="41494" y="72936"/>
                  </a:cubicBezTo>
                  <a:cubicBezTo>
                    <a:pt x="67274" y="62465"/>
                    <a:pt x="97156" y="78509"/>
                    <a:pt x="103219" y="105697"/>
                  </a:cubicBezTo>
                  <a:cubicBezTo>
                    <a:pt x="103892" y="108820"/>
                    <a:pt x="104259" y="111943"/>
                    <a:pt x="104443" y="115127"/>
                  </a:cubicBezTo>
                  <a:cubicBezTo>
                    <a:pt x="104504" y="116229"/>
                    <a:pt x="104198" y="116351"/>
                    <a:pt x="103219" y="116351"/>
                  </a:cubicBezTo>
                  <a:close/>
                </a:path>
              </a:pathLst>
            </a:custGeom>
            <a:solidFill>
              <a:srgbClr val="B4B5B2"/>
            </a:solidFill>
            <a:ln w="60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pic>
          <p:nvPicPr>
            <p:cNvPr id="48" name="Graphic 47" descr="Add with solid fill">
              <a:extLst>
                <a:ext uri="{FF2B5EF4-FFF2-40B4-BE49-F238E27FC236}">
                  <a16:creationId xmlns:a16="http://schemas.microsoft.com/office/drawing/2014/main" id="{1ED51E07-8959-4C91-9BD5-E8865A453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09834" y="2990826"/>
              <a:ext cx="127463" cy="127463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2F95E6-F219-5682-3C0E-4E2F88D3FA2D}"/>
              </a:ext>
            </a:extLst>
          </p:cNvPr>
          <p:cNvGrpSpPr/>
          <p:nvPr/>
        </p:nvGrpSpPr>
        <p:grpSpPr>
          <a:xfrm>
            <a:off x="3663971" y="2454038"/>
            <a:ext cx="234616" cy="45719"/>
            <a:chOff x="249382" y="221673"/>
            <a:chExt cx="234616" cy="45719"/>
          </a:xfrm>
          <a:solidFill>
            <a:srgbClr val="B4B5B2"/>
          </a:solidFill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05C4249-11E2-80AC-1D53-1B9CB56A3ADA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E46DF0A-2B0C-910B-1FDC-DCA27E1FE5D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6D84224-7500-A0DC-15B9-FE799243D875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3" name="TextBox 22">
            <a:hlinkClick r:id="rId4" action="ppaction://hlinksldjump"/>
            <a:extLst>
              <a:ext uri="{FF2B5EF4-FFF2-40B4-BE49-F238E27FC236}">
                <a16:creationId xmlns:a16="http://schemas.microsoft.com/office/drawing/2014/main" id="{AFD2E789-15F9-A8EA-237C-6B043BF4B9B9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4" name="Graphic 14">
            <a:hlinkClick r:id="rId4" action="ppaction://hlinksldjump"/>
            <a:extLst>
              <a:ext uri="{FF2B5EF4-FFF2-40B4-BE49-F238E27FC236}">
                <a16:creationId xmlns:a16="http://schemas.microsoft.com/office/drawing/2014/main" id="{2DC3267D-C39A-A207-0D51-0F34228728CE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TextBox 24">
            <a:hlinkClick r:id="rId5" action="ppaction://hlinksldjump"/>
            <a:extLst>
              <a:ext uri="{FF2B5EF4-FFF2-40B4-BE49-F238E27FC236}">
                <a16:creationId xmlns:a16="http://schemas.microsoft.com/office/drawing/2014/main" id="{4517BE41-8603-0533-8EA8-B964247D2155}"/>
              </a:ext>
            </a:extLst>
          </p:cNvPr>
          <p:cNvSpPr txBox="1"/>
          <p:nvPr/>
        </p:nvSpPr>
        <p:spPr>
          <a:xfrm>
            <a:off x="798620" y="1259572"/>
            <a:ext cx="120417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Methodology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8" name="Graphic 19">
            <a:hlinkClick r:id="rId5" action="ppaction://hlinksldjump"/>
            <a:extLst>
              <a:ext uri="{FF2B5EF4-FFF2-40B4-BE49-F238E27FC236}">
                <a16:creationId xmlns:a16="http://schemas.microsoft.com/office/drawing/2014/main" id="{50C61979-E298-AE82-4140-758DE22809AF}"/>
              </a:ext>
            </a:extLst>
          </p:cNvPr>
          <p:cNvSpPr/>
          <p:nvPr/>
        </p:nvSpPr>
        <p:spPr>
          <a:xfrm>
            <a:off x="446581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extBox 38">
            <a:hlinkClick r:id="rId6" action="ppaction://hlinksldjump"/>
            <a:extLst>
              <a:ext uri="{FF2B5EF4-FFF2-40B4-BE49-F238E27FC236}">
                <a16:creationId xmlns:a16="http://schemas.microsoft.com/office/drawing/2014/main" id="{776E86D3-CCE2-865A-336A-82FF9E41F079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66B66D-22DA-825F-7C74-EE6E1A44455C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45" name="Freeform: Shape 44">
              <a:hlinkClick r:id="rId6" action="ppaction://hlinksldjump"/>
              <a:extLst>
                <a:ext uri="{FF2B5EF4-FFF2-40B4-BE49-F238E27FC236}">
                  <a16:creationId xmlns:a16="http://schemas.microsoft.com/office/drawing/2014/main" id="{2CB2D621-F905-7FFF-590D-B97B22204A87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hlinkClick r:id="rId6" action="ppaction://hlinksldjump"/>
              <a:extLst>
                <a:ext uri="{FF2B5EF4-FFF2-40B4-BE49-F238E27FC236}">
                  <a16:creationId xmlns:a16="http://schemas.microsoft.com/office/drawing/2014/main" id="{28FC9C10-19A8-FE77-DDC5-69CA28CCF186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hlinkClick r:id="rId6" action="ppaction://hlinksldjump"/>
              <a:extLst>
                <a:ext uri="{FF2B5EF4-FFF2-40B4-BE49-F238E27FC236}">
                  <a16:creationId xmlns:a16="http://schemas.microsoft.com/office/drawing/2014/main" id="{0AAF99F2-115D-0CBC-ABB8-5E5563E53B61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7" action="ppaction://hlinksldjump"/>
            <a:extLst>
              <a:ext uri="{FF2B5EF4-FFF2-40B4-BE49-F238E27FC236}">
                <a16:creationId xmlns:a16="http://schemas.microsoft.com/office/drawing/2014/main" id="{19546D22-FE1E-E8E6-FE4E-EB867C9D6A19}"/>
              </a:ext>
            </a:extLst>
          </p:cNvPr>
          <p:cNvSpPr txBox="1"/>
          <p:nvPr/>
        </p:nvSpPr>
        <p:spPr>
          <a:xfrm>
            <a:off x="869323" y="2179707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3EBE903-7D89-1B7C-4346-43972692CAD6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84" name="Rectangle: Rounded Corners 83">
              <a:hlinkClick r:id="rId7" action="ppaction://hlinksldjump"/>
              <a:extLst>
                <a:ext uri="{FF2B5EF4-FFF2-40B4-BE49-F238E27FC236}">
                  <a16:creationId xmlns:a16="http://schemas.microsoft.com/office/drawing/2014/main" id="{1468DD1E-E44A-630C-DE00-8E4A2092BC2F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Graphic 84" descr="Add with solid fill">
              <a:hlinkClick r:id="rId7" action="ppaction://hlinksldjump"/>
              <a:extLst>
                <a:ext uri="{FF2B5EF4-FFF2-40B4-BE49-F238E27FC236}">
                  <a16:creationId xmlns:a16="http://schemas.microsoft.com/office/drawing/2014/main" id="{F79A4650-8011-21C6-1921-E460751C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4E75854-15E3-D981-A592-BF70CC3951B8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87" name="Rectangle: Rounded Corners 86">
              <a:hlinkClick r:id="rId10" action="ppaction://hlinksldjump"/>
              <a:extLst>
                <a:ext uri="{FF2B5EF4-FFF2-40B4-BE49-F238E27FC236}">
                  <a16:creationId xmlns:a16="http://schemas.microsoft.com/office/drawing/2014/main" id="{16E073AA-1D87-A5BF-5AC1-C776B2DAD6DB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Graphic 51" descr="Heart with solid fill">
              <a:hlinkClick r:id="rId10" action="ppaction://hlinksldjump"/>
              <a:extLst>
                <a:ext uri="{FF2B5EF4-FFF2-40B4-BE49-F238E27FC236}">
                  <a16:creationId xmlns:a16="http://schemas.microsoft.com/office/drawing/2014/main" id="{6D5963E4-1778-827B-8A1D-7AFB918CF9E5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0" name="TextBox 89">
            <a:hlinkClick r:id="rId10" action="ppaction://hlinksldjump"/>
            <a:extLst>
              <a:ext uri="{FF2B5EF4-FFF2-40B4-BE49-F238E27FC236}">
                <a16:creationId xmlns:a16="http://schemas.microsoft.com/office/drawing/2014/main" id="{A006811E-72D9-1A7E-A656-8327016E57F2}"/>
              </a:ext>
            </a:extLst>
          </p:cNvPr>
          <p:cNvSpPr txBox="1"/>
          <p:nvPr/>
        </p:nvSpPr>
        <p:spPr>
          <a:xfrm>
            <a:off x="869323" y="2649959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118A5E1-5211-8DBB-D6F0-73B8FF69EB2F}"/>
              </a:ext>
            </a:extLst>
          </p:cNvPr>
          <p:cNvCxnSpPr>
            <a:cxnSpLocks/>
          </p:cNvCxnSpPr>
          <p:nvPr/>
        </p:nvCxnSpPr>
        <p:spPr>
          <a:xfrm>
            <a:off x="221106" y="353118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hlinkClick r:id="rId11" action="ppaction://hlinksldjump"/>
            <a:extLst>
              <a:ext uri="{FF2B5EF4-FFF2-40B4-BE49-F238E27FC236}">
                <a16:creationId xmlns:a16="http://schemas.microsoft.com/office/drawing/2014/main" id="{315F9AD4-B585-AFD5-CA0C-DC682971CDCE}"/>
              </a:ext>
            </a:extLst>
          </p:cNvPr>
          <p:cNvSpPr txBox="1"/>
          <p:nvPr/>
        </p:nvSpPr>
        <p:spPr>
          <a:xfrm>
            <a:off x="795239" y="3095931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  <p:sp>
        <p:nvSpPr>
          <p:cNvPr id="99" name="Freeform: Shape 98">
            <a:hlinkClick r:id="rId11" action="ppaction://hlinksldjump"/>
            <a:extLst>
              <a:ext uri="{FF2B5EF4-FFF2-40B4-BE49-F238E27FC236}">
                <a16:creationId xmlns:a16="http://schemas.microsoft.com/office/drawing/2014/main" id="{2B937EDB-7F4F-889C-59A7-E7ECC4CEE7C6}"/>
              </a:ext>
            </a:extLst>
          </p:cNvPr>
          <p:cNvSpPr/>
          <p:nvPr/>
        </p:nvSpPr>
        <p:spPr>
          <a:xfrm>
            <a:off x="436191" y="314311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pic>
        <p:nvPicPr>
          <p:cNvPr id="16" name="Picture Placeholder 15" descr="A picture containing microphone&#10;&#10;Description automatically generated">
            <a:extLst>
              <a:ext uri="{FF2B5EF4-FFF2-40B4-BE49-F238E27FC236}">
                <a16:creationId xmlns:a16="http://schemas.microsoft.com/office/drawing/2014/main" id="{87369E02-8B22-6751-D2CB-53E7E04824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>
          <a:xfrm>
            <a:off x="3445149" y="486613"/>
            <a:ext cx="1406053" cy="1406053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14F5222-3709-B126-9441-DFC055539B6A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B0761A17-30A1-3A4A-F1CF-9EC0812E5AB5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CB3BED3-AE63-1407-B01F-B3F374BDE5E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856F27-7C2A-6695-4617-3BE7749CC8C2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FD23A306-F4D7-1707-8504-68B99E213972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11B34E5B-B5A6-F9BD-08E9-11C61F5ADF4A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B61E6-0B6F-6C5B-6DD2-EB37CC39A5C8}"/>
              </a:ext>
            </a:extLst>
          </p:cNvPr>
          <p:cNvSpPr/>
          <p:nvPr/>
        </p:nvSpPr>
        <p:spPr>
          <a:xfrm>
            <a:off x="3968367" y="3536138"/>
            <a:ext cx="3000110" cy="2607245"/>
          </a:xfrm>
          <a:prstGeom prst="roundRect">
            <a:avLst>
              <a:gd name="adj" fmla="val 6568"/>
            </a:avLst>
          </a:prstGeom>
          <a:solidFill>
            <a:srgbClr val="1ED760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>
                <a:ea typeface="Calibri"/>
                <a:cs typeface="Calibri"/>
              </a:rPr>
              <a:t>   </a:t>
            </a:r>
            <a:r>
              <a:rPr lang="en-IN" sz="2000" b="1">
                <a:ea typeface="Calibri"/>
                <a:cs typeface="Calibri"/>
              </a:rPr>
              <a:t>     Data Wrangling:</a:t>
            </a:r>
          </a:p>
          <a:p>
            <a:endParaRPr lang="en-IN" sz="20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Missing Values 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Outlier Detection 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Duplicate Removal 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Correction of Data Types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B683091-3284-FF2D-B9A3-E251B4BAFC60}"/>
              </a:ext>
            </a:extLst>
          </p:cNvPr>
          <p:cNvSpPr/>
          <p:nvPr/>
        </p:nvSpPr>
        <p:spPr>
          <a:xfrm>
            <a:off x="8449047" y="3536137"/>
            <a:ext cx="2880064" cy="2650788"/>
          </a:xfrm>
          <a:prstGeom prst="roundRect">
            <a:avLst>
              <a:gd name="adj" fmla="val 6568"/>
            </a:avLst>
          </a:prstGeom>
          <a:solidFill>
            <a:srgbClr val="1ED760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IN" sz="2000">
                <a:ea typeface="Calibri"/>
                <a:cs typeface="Calibri"/>
              </a:rPr>
              <a:t>   </a:t>
            </a:r>
            <a:r>
              <a:rPr lang="en-IN" sz="2000" b="1">
                <a:ea typeface="Calibri"/>
                <a:cs typeface="Calibri"/>
              </a:rPr>
              <a:t>      Data Analysis:</a:t>
            </a:r>
          </a:p>
          <a:p>
            <a:endParaRPr lang="en-IN" sz="20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Distribution Visualizations</a:t>
            </a: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Summary Statistics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Correlation Analysis</a:t>
            </a:r>
          </a:p>
          <a:p>
            <a:pPr marL="285750" indent="-285750">
              <a:buFont typeface="Arial"/>
              <a:buChar char="•"/>
            </a:pPr>
            <a:r>
              <a:rPr lang="en-IN" sz="2000">
                <a:ea typeface="Calibri"/>
                <a:cs typeface="Calibri"/>
              </a:rPr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418992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692791" y="119953"/>
            <a:ext cx="38491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Data Wrangling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B81A57-B5F8-CBF3-F647-EA407686C375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31EEF1-030B-D12A-CF6E-E6652F6E6B24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012A1E-28AA-E521-B656-ED2BA4A3E087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E7EAC4-16BE-9F14-7F8A-D62D087EB35B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TextBox 22">
            <a:hlinkClick r:id="rId2" action="ppaction://hlinksldjump"/>
            <a:extLst>
              <a:ext uri="{FF2B5EF4-FFF2-40B4-BE49-F238E27FC236}">
                <a16:creationId xmlns:a16="http://schemas.microsoft.com/office/drawing/2014/main" id="{D3FA469F-E622-B163-9A6E-C268636E70A7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4" name="Graphic 14">
            <a:hlinkClick r:id="rId2" action="ppaction://hlinksldjump"/>
            <a:extLst>
              <a:ext uri="{FF2B5EF4-FFF2-40B4-BE49-F238E27FC236}">
                <a16:creationId xmlns:a16="http://schemas.microsoft.com/office/drawing/2014/main" id="{AED3E656-4D43-0ED9-E65B-6DB0A29A96D3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TextBox 24">
            <a:hlinkClick r:id="rId3" action="ppaction://hlinksldjump"/>
            <a:extLst>
              <a:ext uri="{FF2B5EF4-FFF2-40B4-BE49-F238E27FC236}">
                <a16:creationId xmlns:a16="http://schemas.microsoft.com/office/drawing/2014/main" id="{4B9D06F2-6FEB-8C32-52F6-69010328E106}"/>
              </a:ext>
            </a:extLst>
          </p:cNvPr>
          <p:cNvSpPr txBox="1"/>
          <p:nvPr/>
        </p:nvSpPr>
        <p:spPr>
          <a:xfrm>
            <a:off x="798620" y="1259572"/>
            <a:ext cx="120417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Methodology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8" name="Graphic 19">
            <a:hlinkClick r:id="rId3" action="ppaction://hlinksldjump"/>
            <a:extLst>
              <a:ext uri="{FF2B5EF4-FFF2-40B4-BE49-F238E27FC236}">
                <a16:creationId xmlns:a16="http://schemas.microsoft.com/office/drawing/2014/main" id="{025BF91C-5163-7619-C9C4-CF2840FE8738}"/>
              </a:ext>
            </a:extLst>
          </p:cNvPr>
          <p:cNvSpPr/>
          <p:nvPr/>
        </p:nvSpPr>
        <p:spPr>
          <a:xfrm>
            <a:off x="446581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extBox 38">
            <a:hlinkClick r:id="rId4" action="ppaction://hlinksldjump"/>
            <a:extLst>
              <a:ext uri="{FF2B5EF4-FFF2-40B4-BE49-F238E27FC236}">
                <a16:creationId xmlns:a16="http://schemas.microsoft.com/office/drawing/2014/main" id="{359AB09C-2AD2-D62D-5194-BB885CA8C658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D5ED99E-B557-5BFE-E9CF-7341DD8C0784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45" name="Freeform: Shape 44">
              <a:hlinkClick r:id="rId4" action="ppaction://hlinksldjump"/>
              <a:extLst>
                <a:ext uri="{FF2B5EF4-FFF2-40B4-BE49-F238E27FC236}">
                  <a16:creationId xmlns:a16="http://schemas.microsoft.com/office/drawing/2014/main" id="{ACF70ACA-A992-4739-22D8-0986B44A36B1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hlinkClick r:id="rId4" action="ppaction://hlinksldjump"/>
              <a:extLst>
                <a:ext uri="{FF2B5EF4-FFF2-40B4-BE49-F238E27FC236}">
                  <a16:creationId xmlns:a16="http://schemas.microsoft.com/office/drawing/2014/main" id="{48A1C27E-E79E-600E-19AD-0E7A21AAFA05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hlinkClick r:id="rId4" action="ppaction://hlinksldjump"/>
              <a:extLst>
                <a:ext uri="{FF2B5EF4-FFF2-40B4-BE49-F238E27FC236}">
                  <a16:creationId xmlns:a16="http://schemas.microsoft.com/office/drawing/2014/main" id="{1C51B741-E648-A941-AD8A-56EAD2FB31AB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5" action="ppaction://hlinksldjump"/>
            <a:extLst>
              <a:ext uri="{FF2B5EF4-FFF2-40B4-BE49-F238E27FC236}">
                <a16:creationId xmlns:a16="http://schemas.microsoft.com/office/drawing/2014/main" id="{0EF0CFB5-F3B3-C886-0B34-37073995BBEC}"/>
              </a:ext>
            </a:extLst>
          </p:cNvPr>
          <p:cNvSpPr txBox="1"/>
          <p:nvPr/>
        </p:nvSpPr>
        <p:spPr>
          <a:xfrm>
            <a:off x="869323" y="2179707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11A7E8C-B243-DF52-4016-8C7680D8C13F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84" name="Rectangle: Rounded Corners 83">
              <a:hlinkClick r:id="rId5" action="ppaction://hlinksldjump"/>
              <a:extLst>
                <a:ext uri="{FF2B5EF4-FFF2-40B4-BE49-F238E27FC236}">
                  <a16:creationId xmlns:a16="http://schemas.microsoft.com/office/drawing/2014/main" id="{635D0D8E-1492-6332-CC19-542BFD9A9EA0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Graphic 84" descr="Add with solid fill">
              <a:hlinkClick r:id="rId5" action="ppaction://hlinksldjump"/>
              <a:extLst>
                <a:ext uri="{FF2B5EF4-FFF2-40B4-BE49-F238E27FC236}">
                  <a16:creationId xmlns:a16="http://schemas.microsoft.com/office/drawing/2014/main" id="{DFD080A1-7AB0-3E28-7207-21274491C0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49EF06A-D64C-0A2C-304F-DEE325AD824D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87" name="Rectangle: Rounded Corners 86">
              <a:hlinkClick r:id="rId8" action="ppaction://hlinksldjump"/>
              <a:extLst>
                <a:ext uri="{FF2B5EF4-FFF2-40B4-BE49-F238E27FC236}">
                  <a16:creationId xmlns:a16="http://schemas.microsoft.com/office/drawing/2014/main" id="{B8ECA403-A96C-88F3-E721-B3C5D23243C2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Graphic 51" descr="Heart with solid fill">
              <a:hlinkClick r:id="rId8" action="ppaction://hlinksldjump"/>
              <a:extLst>
                <a:ext uri="{FF2B5EF4-FFF2-40B4-BE49-F238E27FC236}">
                  <a16:creationId xmlns:a16="http://schemas.microsoft.com/office/drawing/2014/main" id="{E9F00506-D310-5C56-3779-3E9B20B069DB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0" name="TextBox 89">
            <a:hlinkClick r:id="rId8" action="ppaction://hlinksldjump"/>
            <a:extLst>
              <a:ext uri="{FF2B5EF4-FFF2-40B4-BE49-F238E27FC236}">
                <a16:creationId xmlns:a16="http://schemas.microsoft.com/office/drawing/2014/main" id="{711B0783-1F60-F9EC-104D-9EA4B58AB1AF}"/>
              </a:ext>
            </a:extLst>
          </p:cNvPr>
          <p:cNvSpPr txBox="1"/>
          <p:nvPr/>
        </p:nvSpPr>
        <p:spPr>
          <a:xfrm>
            <a:off x="869323" y="2649959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0CB58F2-034B-BA15-CF75-E681C76E3879}"/>
              </a:ext>
            </a:extLst>
          </p:cNvPr>
          <p:cNvCxnSpPr>
            <a:cxnSpLocks/>
          </p:cNvCxnSpPr>
          <p:nvPr/>
        </p:nvCxnSpPr>
        <p:spPr>
          <a:xfrm>
            <a:off x="221106" y="353118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hlinkClick r:id="rId8" action="ppaction://hlinksldjump"/>
            <a:extLst>
              <a:ext uri="{FF2B5EF4-FFF2-40B4-BE49-F238E27FC236}">
                <a16:creationId xmlns:a16="http://schemas.microsoft.com/office/drawing/2014/main" id="{F00E5FA7-49EE-6A60-5C53-2C02E0BE5369}"/>
              </a:ext>
            </a:extLst>
          </p:cNvPr>
          <p:cNvSpPr txBox="1"/>
          <p:nvPr/>
        </p:nvSpPr>
        <p:spPr>
          <a:xfrm>
            <a:off x="795239" y="3095931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  <p:sp>
        <p:nvSpPr>
          <p:cNvPr id="99" name="Freeform: Shape 98">
            <a:hlinkClick r:id="rId8" action="ppaction://hlinksldjump"/>
            <a:extLst>
              <a:ext uri="{FF2B5EF4-FFF2-40B4-BE49-F238E27FC236}">
                <a16:creationId xmlns:a16="http://schemas.microsoft.com/office/drawing/2014/main" id="{04F4EC89-89F2-7D05-31DA-7B4ADE18D9FA}"/>
              </a:ext>
            </a:extLst>
          </p:cNvPr>
          <p:cNvSpPr/>
          <p:nvPr/>
        </p:nvSpPr>
        <p:spPr>
          <a:xfrm>
            <a:off x="436191" y="314311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2C84D17-BBEB-3E1C-AE16-5AF0B8D675B5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D1615F22-3E41-C662-BABC-D173AA9D4662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5EAA670-9709-3643-429F-38A8CF40699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B2942-9CD4-498A-7B56-660BF9D8C434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8C22072-6BF1-7471-196B-2CA2A17BDDCF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9359809-3B66-918D-1448-3627446086A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D60D47D-5C4D-6C08-7135-760C7BE12E6E}"/>
              </a:ext>
            </a:extLst>
          </p:cNvPr>
          <p:cNvSpPr txBox="1"/>
          <p:nvPr/>
        </p:nvSpPr>
        <p:spPr>
          <a:xfrm>
            <a:off x="3407659" y="1269058"/>
            <a:ext cx="8034131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No missing values were found in the dataset with 2,000 observations</a:t>
            </a:r>
          </a:p>
          <a:p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59 duplicated columns were identified and removed. </a:t>
            </a: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>
                <a:solidFill>
                  <a:schemeClr val="bg1"/>
                </a:solidFill>
                <a:ea typeface="Calibri"/>
                <a:cs typeface="Calibri"/>
              </a:rPr>
              <a:t>All data types in the data frame matched as they do in their respective columns. </a:t>
            </a: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FFFFFF"/>
              </a:solidFill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sz="2000" b="1">
              <a:solidFill>
                <a:srgbClr val="FFFFFF"/>
              </a:solidFill>
              <a:ea typeface="Calibri"/>
              <a:cs typeface="Calibri"/>
            </a:endParaRPr>
          </a:p>
          <a:p>
            <a:endParaRPr lang="en-US" sz="2000">
              <a:solidFill>
                <a:srgbClr val="FFFFFF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156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3FD01-CDB5-BEE2-89E7-BD6D5628F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number of numbers&#10;&#10;AI-generated content may be incorrect.">
            <a:extLst>
              <a:ext uri="{FF2B5EF4-FFF2-40B4-BE49-F238E27FC236}">
                <a16:creationId xmlns:a16="http://schemas.microsoft.com/office/drawing/2014/main" id="{1B1FB2ED-A295-CAFD-17DE-F12C09878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387" y="2563502"/>
            <a:ext cx="4982810" cy="3986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1500CB2-31E2-95F0-0491-D4FB0F07CC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FA8F34-294E-CD79-60AF-5C9C0A937552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1957CEA-81F7-E562-2323-C30D61212E87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21B40FE-E209-120D-AE19-8D6B882C10D1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8412AE-8405-01FC-1AE6-CCA48DB7E664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F1AD63B-CF71-B254-6892-870EC4BF2888}"/>
              </a:ext>
            </a:extLst>
          </p:cNvPr>
          <p:cNvSpPr txBox="1"/>
          <p:nvPr/>
        </p:nvSpPr>
        <p:spPr>
          <a:xfrm>
            <a:off x="5692791" y="119953"/>
            <a:ext cx="3490058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3600">
                <a:solidFill>
                  <a:srgbClr val="1ED760"/>
                </a:solidFill>
                <a:latin typeface="Poppins Medium"/>
                <a:cs typeface="Poppins Medium"/>
              </a:rPr>
              <a:t>Data Analysis </a:t>
            </a:r>
            <a:endParaRPr lang="en-IN" sz="36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CF193849-F860-8767-0482-6EDA040E3CCE}"/>
              </a:ext>
            </a:extLst>
          </p:cNvPr>
          <p:cNvSpPr/>
          <p:nvPr/>
        </p:nvSpPr>
        <p:spPr>
          <a:xfrm>
            <a:off x="5943313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A2197C9-AC44-8DDB-C5A7-0C8DD3C0A376}"/>
              </a:ext>
            </a:extLst>
          </p:cNvPr>
          <p:cNvSpPr/>
          <p:nvPr/>
        </p:nvSpPr>
        <p:spPr>
          <a:xfrm>
            <a:off x="5943313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D04952F-0D14-E84F-E5F8-B23763E0E142}"/>
              </a:ext>
            </a:extLst>
          </p:cNvPr>
          <p:cNvSpPr/>
          <p:nvPr/>
        </p:nvSpPr>
        <p:spPr>
          <a:xfrm>
            <a:off x="5956839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3E890E0-AD24-751E-4568-1A6B645011A5}"/>
              </a:ext>
            </a:extLst>
          </p:cNvPr>
          <p:cNvSpPr/>
          <p:nvPr/>
        </p:nvSpPr>
        <p:spPr>
          <a:xfrm>
            <a:off x="5956839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TextBox 22">
            <a:hlinkClick r:id="rId3" action="ppaction://hlinksldjump"/>
            <a:extLst>
              <a:ext uri="{FF2B5EF4-FFF2-40B4-BE49-F238E27FC236}">
                <a16:creationId xmlns:a16="http://schemas.microsoft.com/office/drawing/2014/main" id="{F3CDDCDB-81D6-8F45-CA47-42D2E2B01992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4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DDF67CA7-D37B-DADF-71D2-B62B78AA9A0C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TextBox 24">
            <a:hlinkClick r:id="rId4" action="ppaction://hlinksldjump"/>
            <a:extLst>
              <a:ext uri="{FF2B5EF4-FFF2-40B4-BE49-F238E27FC236}">
                <a16:creationId xmlns:a16="http://schemas.microsoft.com/office/drawing/2014/main" id="{8AF5C1A4-AC76-289A-8CBA-DADD7C48BC47}"/>
              </a:ext>
            </a:extLst>
          </p:cNvPr>
          <p:cNvSpPr txBox="1"/>
          <p:nvPr/>
        </p:nvSpPr>
        <p:spPr>
          <a:xfrm>
            <a:off x="798620" y="1259572"/>
            <a:ext cx="120417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Methodology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8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8C5D78AB-D8AD-CB91-5272-7206C06E7D78}"/>
              </a:ext>
            </a:extLst>
          </p:cNvPr>
          <p:cNvSpPr/>
          <p:nvPr/>
        </p:nvSpPr>
        <p:spPr>
          <a:xfrm>
            <a:off x="446581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1ED76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9" name="TextBox 38">
            <a:hlinkClick r:id="rId5" action="ppaction://hlinksldjump"/>
            <a:extLst>
              <a:ext uri="{FF2B5EF4-FFF2-40B4-BE49-F238E27FC236}">
                <a16:creationId xmlns:a16="http://schemas.microsoft.com/office/drawing/2014/main" id="{C5A65220-BDC3-38B7-F814-CB0A8EDE0870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F74D4B-DCBE-5D08-FA02-4133F99B1F59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45" name="Freeform: Shape 44">
              <a:hlinkClick r:id="rId5" action="ppaction://hlinksldjump"/>
              <a:extLst>
                <a:ext uri="{FF2B5EF4-FFF2-40B4-BE49-F238E27FC236}">
                  <a16:creationId xmlns:a16="http://schemas.microsoft.com/office/drawing/2014/main" id="{EACE4BB3-22FA-BC70-1872-4D7FD263B7EE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hlinkClick r:id="rId5" action="ppaction://hlinksldjump"/>
              <a:extLst>
                <a:ext uri="{FF2B5EF4-FFF2-40B4-BE49-F238E27FC236}">
                  <a16:creationId xmlns:a16="http://schemas.microsoft.com/office/drawing/2014/main" id="{C41C56AC-42A5-0648-AED3-8BD9488333B1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hlinkClick r:id="rId5" action="ppaction://hlinksldjump"/>
              <a:extLst>
                <a:ext uri="{FF2B5EF4-FFF2-40B4-BE49-F238E27FC236}">
                  <a16:creationId xmlns:a16="http://schemas.microsoft.com/office/drawing/2014/main" id="{DFC1FABD-B220-D715-ED16-3AEB3989E375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6" action="ppaction://hlinksldjump"/>
            <a:extLst>
              <a:ext uri="{FF2B5EF4-FFF2-40B4-BE49-F238E27FC236}">
                <a16:creationId xmlns:a16="http://schemas.microsoft.com/office/drawing/2014/main" id="{29DE0C65-C95C-0789-C8E1-A39133556B19}"/>
              </a:ext>
            </a:extLst>
          </p:cNvPr>
          <p:cNvSpPr txBox="1"/>
          <p:nvPr/>
        </p:nvSpPr>
        <p:spPr>
          <a:xfrm>
            <a:off x="869323" y="2179707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8D585AB-83B4-A074-F896-FDDD87074A7C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84" name="Rectangle: Rounded Corners 83">
              <a:hlinkClick r:id="rId6" action="ppaction://hlinksldjump"/>
              <a:extLst>
                <a:ext uri="{FF2B5EF4-FFF2-40B4-BE49-F238E27FC236}">
                  <a16:creationId xmlns:a16="http://schemas.microsoft.com/office/drawing/2014/main" id="{BA92BDCD-E55B-6241-93FB-A8D4A7FE2B21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85" name="Graphic 84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D1E58F5F-DB5D-D46C-D300-9DCBFC330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29C4390-4C09-1683-8862-132E0C380D62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87" name="Rectangle: Rounded Corners 86">
              <a:hlinkClick r:id="rId9" action="ppaction://hlinksldjump"/>
              <a:extLst>
                <a:ext uri="{FF2B5EF4-FFF2-40B4-BE49-F238E27FC236}">
                  <a16:creationId xmlns:a16="http://schemas.microsoft.com/office/drawing/2014/main" id="{0E51BFAC-0B42-4269-B662-93D429B165CB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9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B4E65581-12A1-C506-8BF7-12C7E96C4B2B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90" name="TextBox 89">
            <a:hlinkClick r:id="rId9" action="ppaction://hlinksldjump"/>
            <a:extLst>
              <a:ext uri="{FF2B5EF4-FFF2-40B4-BE49-F238E27FC236}">
                <a16:creationId xmlns:a16="http://schemas.microsoft.com/office/drawing/2014/main" id="{C5F1C6BD-53A2-213F-ACD0-8DFD81031B4F}"/>
              </a:ext>
            </a:extLst>
          </p:cNvPr>
          <p:cNvSpPr txBox="1"/>
          <p:nvPr/>
        </p:nvSpPr>
        <p:spPr>
          <a:xfrm>
            <a:off x="869323" y="2649959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8B2CFA-3D2B-5C7C-EBDD-D8684B305C90}"/>
              </a:ext>
            </a:extLst>
          </p:cNvPr>
          <p:cNvCxnSpPr>
            <a:cxnSpLocks/>
          </p:cNvCxnSpPr>
          <p:nvPr/>
        </p:nvCxnSpPr>
        <p:spPr>
          <a:xfrm>
            <a:off x="221106" y="353118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hlinkClick r:id="rId10" action="ppaction://hlinksldjump"/>
            <a:extLst>
              <a:ext uri="{FF2B5EF4-FFF2-40B4-BE49-F238E27FC236}">
                <a16:creationId xmlns:a16="http://schemas.microsoft.com/office/drawing/2014/main" id="{B076D15C-D390-AED0-53D9-30147775B96E}"/>
              </a:ext>
            </a:extLst>
          </p:cNvPr>
          <p:cNvSpPr txBox="1"/>
          <p:nvPr/>
        </p:nvSpPr>
        <p:spPr>
          <a:xfrm>
            <a:off x="795239" y="3095931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  <p:sp>
        <p:nvSpPr>
          <p:cNvPr id="99" name="Freeform: Shape 98">
            <a:hlinkClick r:id="rId10" action="ppaction://hlinksldjump"/>
            <a:extLst>
              <a:ext uri="{FF2B5EF4-FFF2-40B4-BE49-F238E27FC236}">
                <a16:creationId xmlns:a16="http://schemas.microsoft.com/office/drawing/2014/main" id="{B6F42008-4904-0820-2484-DD9A121944D6}"/>
              </a:ext>
            </a:extLst>
          </p:cNvPr>
          <p:cNvSpPr/>
          <p:nvPr/>
        </p:nvSpPr>
        <p:spPr>
          <a:xfrm>
            <a:off x="436191" y="314311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E8B7-9390-1F50-AD5C-C85DBE870647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CBC764F1-4F86-6344-E084-18F02C0FA1D0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0C3C4FF-3BEB-84C9-D5CA-A471FFA4D7D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BA8F97-F92A-0A3E-0D96-2BABEDABEC46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2ADAC067-2760-1A92-6138-C8C69599A07D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08119924-30B3-8E48-0908-6E380C770BAF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4CFB015-4116-A41F-CC3D-C48A90455503}"/>
              </a:ext>
            </a:extLst>
          </p:cNvPr>
          <p:cNvSpPr txBox="1"/>
          <p:nvPr/>
        </p:nvSpPr>
        <p:spPr>
          <a:xfrm>
            <a:off x="3556000" y="1536571"/>
            <a:ext cx="79375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Summary Statistics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Feature Distributions 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Exploratory Data Analysis</a:t>
            </a: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857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2C2C"/>
            </a:gs>
            <a:gs pos="55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735661" y="-1183"/>
            <a:ext cx="352853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Hypotheses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0B46E278-23A9-8215-88C3-E08453E846EC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0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366E9718-DDBF-6B72-7691-B501A4E4B38A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A81789D4-96F7-AC34-9BAA-E12E47FBF835}"/>
              </a:ext>
            </a:extLst>
          </p:cNvPr>
          <p:cNvSpPr txBox="1"/>
          <p:nvPr/>
        </p:nvSpPr>
        <p:spPr>
          <a:xfrm>
            <a:off x="840569" y="1302704"/>
            <a:ext cx="1362326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Methodology</a:t>
            </a:r>
          </a:p>
        </p:txBody>
      </p:sp>
      <p:sp>
        <p:nvSpPr>
          <p:cNvPr id="12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1E46373F-14C9-7889-E000-300699BFDA33}"/>
              </a:ext>
            </a:extLst>
          </p:cNvPr>
          <p:cNvSpPr/>
          <p:nvPr/>
        </p:nvSpPr>
        <p:spPr>
          <a:xfrm>
            <a:off x="405478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3F358CE8-FF7C-65F6-6459-DD3FD9E65E7B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Hypotheses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14E235-4DDD-BB35-E446-2F46A2C8207C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  <a:solidFill>
            <a:srgbClr val="1ED760"/>
          </a:solidFill>
        </p:grpSpPr>
        <p:sp>
          <p:nvSpPr>
            <p:cNvPr id="18" name="Freeform: Shap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95B6254D-D70D-BD51-97A5-BA4D4503FF4E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6" name="Freeform: Shape 25">
              <a:hlinkClick r:id="rId5" action="ppaction://hlinksldjump"/>
              <a:extLst>
                <a:ext uri="{FF2B5EF4-FFF2-40B4-BE49-F238E27FC236}">
                  <a16:creationId xmlns:a16="http://schemas.microsoft.com/office/drawing/2014/main" id="{B6F42C51-9662-B33D-28B2-BEA54846D409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Freeform: Shape 30">
              <a:hlinkClick r:id="rId5" action="ppaction://hlinksldjump"/>
              <a:extLst>
                <a:ext uri="{FF2B5EF4-FFF2-40B4-BE49-F238E27FC236}">
                  <a16:creationId xmlns:a16="http://schemas.microsoft.com/office/drawing/2014/main" id="{438D7A2F-D478-0FC3-DA8D-B4ED9CFD636D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grpFill/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2" name="TextBox 31">
            <a:hlinkClick r:id="rId6" action="ppaction://hlinksldjump"/>
            <a:extLst>
              <a:ext uri="{FF2B5EF4-FFF2-40B4-BE49-F238E27FC236}">
                <a16:creationId xmlns:a16="http://schemas.microsoft.com/office/drawing/2014/main" id="{DA3D1271-F68C-191E-232A-5F059AF6C197}"/>
              </a:ext>
            </a:extLst>
          </p:cNvPr>
          <p:cNvSpPr txBox="1"/>
          <p:nvPr/>
        </p:nvSpPr>
        <p:spPr>
          <a:xfrm>
            <a:off x="816406" y="2211457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701B61-D98B-A7BB-9E0E-BF726365F018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37" name="Rectangle: Rounded Corners 36">
              <a:hlinkClick r:id="rId6" action="ppaction://hlinksldjump"/>
              <a:extLst>
                <a:ext uri="{FF2B5EF4-FFF2-40B4-BE49-F238E27FC236}">
                  <a16:creationId xmlns:a16="http://schemas.microsoft.com/office/drawing/2014/main" id="{15F3B0A5-D2BE-E5E3-FDB6-1F9915EF20C3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9" name="Graphic 38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90AE3B26-120A-7D21-5119-C249504AC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AE02BE0-FD2C-7D28-36BC-8FD1682F4394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42" name="Rectangle: Rounded Corners 41">
              <a:hlinkClick r:id="rId9" action="ppaction://hlinksldjump"/>
              <a:extLst>
                <a:ext uri="{FF2B5EF4-FFF2-40B4-BE49-F238E27FC236}">
                  <a16:creationId xmlns:a16="http://schemas.microsoft.com/office/drawing/2014/main" id="{7060D5A4-C85A-2A52-9269-D0E00F0186B7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D4238884-2D30-A259-79E6-2AB9141C994A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6" name="TextBox 45">
            <a:hlinkClick r:id="rId9" action="ppaction://hlinksldjump"/>
            <a:extLst>
              <a:ext uri="{FF2B5EF4-FFF2-40B4-BE49-F238E27FC236}">
                <a16:creationId xmlns:a16="http://schemas.microsoft.com/office/drawing/2014/main" id="{EB4FAC46-A5DF-AAF4-8BC2-8703217A2AAB}"/>
              </a:ext>
            </a:extLst>
          </p:cNvPr>
          <p:cNvSpPr txBox="1"/>
          <p:nvPr/>
        </p:nvSpPr>
        <p:spPr>
          <a:xfrm>
            <a:off x="816406" y="2660542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2AA4F4C-9B63-CF90-C495-C44A2CDC1C0D}"/>
              </a:ext>
            </a:extLst>
          </p:cNvPr>
          <p:cNvCxnSpPr>
            <a:cxnSpLocks/>
          </p:cNvCxnSpPr>
          <p:nvPr/>
        </p:nvCxnSpPr>
        <p:spPr>
          <a:xfrm>
            <a:off x="252856" y="3531186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reeform: Shape 56">
            <a:hlinkClick r:id="rId9" action="ppaction://hlinksldjump"/>
            <a:extLst>
              <a:ext uri="{FF2B5EF4-FFF2-40B4-BE49-F238E27FC236}">
                <a16:creationId xmlns:a16="http://schemas.microsoft.com/office/drawing/2014/main" id="{2A7B7EE5-335C-0611-3B61-8B8322EF30C9}"/>
              </a:ext>
            </a:extLst>
          </p:cNvPr>
          <p:cNvSpPr/>
          <p:nvPr/>
        </p:nvSpPr>
        <p:spPr>
          <a:xfrm>
            <a:off x="457357" y="3143114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TextBox 6">
            <a:hlinkClick r:id="rId9" action="ppaction://hlinksldjump"/>
            <a:extLst>
              <a:ext uri="{FF2B5EF4-FFF2-40B4-BE49-F238E27FC236}">
                <a16:creationId xmlns:a16="http://schemas.microsoft.com/office/drawing/2014/main" id="{FC6F09B3-4D86-A244-F2B9-CB176672938F}"/>
              </a:ext>
            </a:extLst>
          </p:cNvPr>
          <p:cNvSpPr txBox="1"/>
          <p:nvPr/>
        </p:nvSpPr>
        <p:spPr>
          <a:xfrm>
            <a:off x="763489" y="3105042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4C52086-A282-526D-C9DC-5054F0AC4E79}"/>
              </a:ext>
            </a:extLst>
          </p:cNvPr>
          <p:cNvSpPr/>
          <p:nvPr/>
        </p:nvSpPr>
        <p:spPr>
          <a:xfrm rot="16200000">
            <a:off x="7109840" y="-2068289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7417F3A2-BFAA-8D3F-02A5-EF165A62C771}"/>
              </a:ext>
            </a:extLst>
          </p:cNvPr>
          <p:cNvSpPr/>
          <p:nvPr/>
        </p:nvSpPr>
        <p:spPr>
          <a:xfrm>
            <a:off x="3668713" y="1383421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01</a:t>
            </a:r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217B0-D1C5-5EE1-D66C-0EC710815647}"/>
              </a:ext>
            </a:extLst>
          </p:cNvPr>
          <p:cNvSpPr txBox="1"/>
          <p:nvPr/>
        </p:nvSpPr>
        <p:spPr>
          <a:xfrm>
            <a:off x="4677070" y="1487178"/>
            <a:ext cx="667651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The average duration of top-hit songs has decreased between 2000 to 2019, due to the influence of streaming platforms and shorter listener attention spans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4F2CAA-9DBA-4EC2-B84F-994805752896}"/>
              </a:ext>
            </a:extLst>
          </p:cNvPr>
          <p:cNvSpPr/>
          <p:nvPr/>
        </p:nvSpPr>
        <p:spPr>
          <a:xfrm rot="16200000">
            <a:off x="7138594" y="-486779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C2A8875-28BF-B304-6296-DB0B919F56B8}"/>
              </a:ext>
            </a:extLst>
          </p:cNvPr>
          <p:cNvSpPr/>
          <p:nvPr/>
        </p:nvSpPr>
        <p:spPr>
          <a:xfrm>
            <a:off x="3668713" y="3008062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02</a:t>
            </a:r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DB9AA-EFA3-F867-2132-ECE1D7A80566}"/>
              </a:ext>
            </a:extLst>
          </p:cNvPr>
          <p:cNvSpPr txBox="1"/>
          <p:nvPr/>
        </p:nvSpPr>
        <p:spPr>
          <a:xfrm>
            <a:off x="4684247" y="3003037"/>
            <a:ext cx="657376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Tracks that have one or more featured artist will have a higher popularity score compared to those without, due to increased exposure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67FA9D5-AA62-2C82-F0BF-CD9BEFF0FE70}"/>
              </a:ext>
            </a:extLst>
          </p:cNvPr>
          <p:cNvSpPr/>
          <p:nvPr/>
        </p:nvSpPr>
        <p:spPr>
          <a:xfrm rot="16200000">
            <a:off x="7109839" y="864693"/>
            <a:ext cx="1002432" cy="7905853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3F2BB81-C416-5CC1-D1AB-7734E19A0D75}"/>
              </a:ext>
            </a:extLst>
          </p:cNvPr>
          <p:cNvSpPr/>
          <p:nvPr/>
        </p:nvSpPr>
        <p:spPr>
          <a:xfrm>
            <a:off x="3639958" y="4316401"/>
            <a:ext cx="711728" cy="754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>
                <a:ea typeface="Calibri"/>
                <a:cs typeface="Calibri"/>
              </a:rPr>
              <a:t>03</a:t>
            </a:r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99DB60A-52A1-2913-A64D-F2DEE4733C56}"/>
              </a:ext>
            </a:extLst>
          </p:cNvPr>
          <p:cNvSpPr txBox="1"/>
          <p:nvPr/>
        </p:nvSpPr>
        <p:spPr>
          <a:xfrm>
            <a:off x="4681426" y="4437677"/>
            <a:ext cx="626003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  <a:ea typeface="Calibri"/>
                <a:cs typeface="Calibri"/>
              </a:rPr>
              <a:t>Explicit songs have higher popularity scores, especially in more recent years, reflecting cultural changes</a:t>
            </a:r>
          </a:p>
        </p:txBody>
      </p:sp>
    </p:spTree>
    <p:extLst>
      <p:ext uri="{BB962C8B-B14F-4D97-AF65-F5344CB8AC3E}">
        <p14:creationId xmlns:p14="http://schemas.microsoft.com/office/powerpoint/2010/main" val="212490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05050"/>
            </a:gs>
            <a:gs pos="40000">
              <a:srgbClr val="2C2C2C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89F2868-1113-D157-CFA3-323D793A70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08671" y="2809896"/>
            <a:ext cx="9183329" cy="4048104"/>
          </a:xfrm>
          <a:prstGeom prst="rect">
            <a:avLst/>
          </a:prstGeom>
          <a:gradFill>
            <a:gsLst>
              <a:gs pos="0">
                <a:srgbClr val="202020"/>
              </a:gs>
              <a:gs pos="73000">
                <a:srgbClr val="12121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Cleaning and Preprocessing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Correlation Analysis – Correlation Matrix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Feature Engineering – Extracting Artists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/>
              <a:t>Predictive Modelling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172528" y="4046"/>
            <a:ext cx="5777544" cy="144655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Analysis/Modelling 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        Strategy 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D384B6-FE5C-EC81-0C13-3070FEAF0FC6}"/>
              </a:ext>
            </a:extLst>
          </p:cNvPr>
          <p:cNvGrpSpPr/>
          <p:nvPr/>
        </p:nvGrpSpPr>
        <p:grpSpPr>
          <a:xfrm>
            <a:off x="3288357" y="2957314"/>
            <a:ext cx="328805" cy="328805"/>
            <a:chOff x="4435965" y="2957314"/>
            <a:chExt cx="328805" cy="32880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4C6F35-09E0-82B0-59B6-D0FC0E36DB98}"/>
                </a:ext>
              </a:extLst>
            </p:cNvPr>
            <p:cNvSpPr/>
            <p:nvPr/>
          </p:nvSpPr>
          <p:spPr>
            <a:xfrm>
              <a:off x="4435965" y="2957314"/>
              <a:ext cx="328805" cy="328805"/>
            </a:xfrm>
            <a:prstGeom prst="ellipse">
              <a:avLst/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FEC7240B-2388-F0F4-135A-0781FC6F1449}"/>
                </a:ext>
              </a:extLst>
            </p:cNvPr>
            <p:cNvSpPr/>
            <p:nvPr/>
          </p:nvSpPr>
          <p:spPr>
            <a:xfrm rot="19800000">
              <a:off x="4531210" y="3053409"/>
              <a:ext cx="128957" cy="11117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Graphic 38" descr="Heart outline">
            <a:extLst>
              <a:ext uri="{FF2B5EF4-FFF2-40B4-BE49-F238E27FC236}">
                <a16:creationId xmlns:a16="http://schemas.microsoft.com/office/drawing/2014/main" id="{C49DC037-2E1F-5B53-BD34-03E45A272489}"/>
              </a:ext>
            </a:extLst>
          </p:cNvPr>
          <p:cNvSpPr/>
          <p:nvPr/>
        </p:nvSpPr>
        <p:spPr>
          <a:xfrm>
            <a:off x="3807217" y="3043410"/>
            <a:ext cx="163108" cy="154545"/>
          </a:xfrm>
          <a:custGeom>
            <a:avLst/>
            <a:gdLst>
              <a:gd name="connsiteX0" fmla="*/ 485775 w 647700"/>
              <a:gd name="connsiteY0" fmla="*/ 0 h 613695"/>
              <a:gd name="connsiteX1" fmla="*/ 323850 w 647700"/>
              <a:gd name="connsiteY1" fmla="*/ 127921 h 613695"/>
              <a:gd name="connsiteX2" fmla="*/ 161925 w 647700"/>
              <a:gd name="connsiteY2" fmla="*/ 0 h 613695"/>
              <a:gd name="connsiteX3" fmla="*/ 0 w 647700"/>
              <a:gd name="connsiteY3" fmla="*/ 166021 h 613695"/>
              <a:gd name="connsiteX4" fmla="*/ 323850 w 647700"/>
              <a:gd name="connsiteY4" fmla="*/ 613696 h 613695"/>
              <a:gd name="connsiteX5" fmla="*/ 647700 w 647700"/>
              <a:gd name="connsiteY5" fmla="*/ 166021 h 613695"/>
              <a:gd name="connsiteX6" fmla="*/ 485775 w 647700"/>
              <a:gd name="connsiteY6" fmla="*/ 0 h 613695"/>
              <a:gd name="connsiteX7" fmla="*/ 323850 w 647700"/>
              <a:gd name="connsiteY7" fmla="*/ 589378 h 613695"/>
              <a:gd name="connsiteX8" fmla="*/ 19050 w 647700"/>
              <a:gd name="connsiteY8" fmla="*/ 166021 h 613695"/>
              <a:gd name="connsiteX9" fmla="*/ 62446 w 647700"/>
              <a:gd name="connsiteY9" fmla="*/ 65646 h 613695"/>
              <a:gd name="connsiteX10" fmla="*/ 161925 w 647700"/>
              <a:gd name="connsiteY10" fmla="*/ 19050 h 613695"/>
              <a:gd name="connsiteX11" fmla="*/ 306838 w 647700"/>
              <a:gd name="connsiteY11" fmla="*/ 136493 h 613695"/>
              <a:gd name="connsiteX12" fmla="*/ 323850 w 647700"/>
              <a:gd name="connsiteY12" fmla="*/ 170250 h 613695"/>
              <a:gd name="connsiteX13" fmla="*/ 340862 w 647700"/>
              <a:gd name="connsiteY13" fmla="*/ 136493 h 613695"/>
              <a:gd name="connsiteX14" fmla="*/ 485775 w 647700"/>
              <a:gd name="connsiteY14" fmla="*/ 19050 h 613695"/>
              <a:gd name="connsiteX15" fmla="*/ 628650 w 647700"/>
              <a:gd name="connsiteY15" fmla="*/ 166021 h 613695"/>
              <a:gd name="connsiteX16" fmla="*/ 323850 w 647700"/>
              <a:gd name="connsiteY16" fmla="*/ 589378 h 613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47700" h="613695">
                <a:moveTo>
                  <a:pt x="485775" y="0"/>
                </a:moveTo>
                <a:cubicBezTo>
                  <a:pt x="430435" y="0"/>
                  <a:pt x="370751" y="34862"/>
                  <a:pt x="323850" y="127921"/>
                </a:cubicBezTo>
                <a:cubicBezTo>
                  <a:pt x="276958" y="34881"/>
                  <a:pt x="217256" y="0"/>
                  <a:pt x="161925" y="0"/>
                </a:cubicBezTo>
                <a:cubicBezTo>
                  <a:pt x="75657" y="0"/>
                  <a:pt x="0" y="84773"/>
                  <a:pt x="0" y="166021"/>
                </a:cubicBezTo>
                <a:cubicBezTo>
                  <a:pt x="0" y="366046"/>
                  <a:pt x="323850" y="613696"/>
                  <a:pt x="323850" y="613696"/>
                </a:cubicBezTo>
                <a:cubicBezTo>
                  <a:pt x="323850" y="613696"/>
                  <a:pt x="647700" y="366046"/>
                  <a:pt x="647700" y="166021"/>
                </a:cubicBezTo>
                <a:cubicBezTo>
                  <a:pt x="647700" y="84782"/>
                  <a:pt x="572033" y="0"/>
                  <a:pt x="485775" y="0"/>
                </a:cubicBezTo>
                <a:close/>
                <a:moveTo>
                  <a:pt x="323850" y="589378"/>
                </a:moveTo>
                <a:cubicBezTo>
                  <a:pt x="266843" y="543335"/>
                  <a:pt x="19050" y="333499"/>
                  <a:pt x="19050" y="166021"/>
                </a:cubicBezTo>
                <a:cubicBezTo>
                  <a:pt x="20547" y="128334"/>
                  <a:pt x="36017" y="92554"/>
                  <a:pt x="62446" y="65646"/>
                </a:cubicBezTo>
                <a:cubicBezTo>
                  <a:pt x="87887" y="37229"/>
                  <a:pt x="123808" y="20403"/>
                  <a:pt x="161925" y="19050"/>
                </a:cubicBezTo>
                <a:cubicBezTo>
                  <a:pt x="218008" y="19050"/>
                  <a:pt x="268119" y="59665"/>
                  <a:pt x="306838" y="136493"/>
                </a:cubicBezTo>
                <a:lnTo>
                  <a:pt x="323850" y="170250"/>
                </a:lnTo>
                <a:lnTo>
                  <a:pt x="340862" y="136493"/>
                </a:lnTo>
                <a:cubicBezTo>
                  <a:pt x="379581" y="59665"/>
                  <a:pt x="429692" y="19050"/>
                  <a:pt x="485775" y="19050"/>
                </a:cubicBezTo>
                <a:cubicBezTo>
                  <a:pt x="557879" y="19050"/>
                  <a:pt x="628650" y="91850"/>
                  <a:pt x="628650" y="166021"/>
                </a:cubicBezTo>
                <a:cubicBezTo>
                  <a:pt x="628650" y="333499"/>
                  <a:pt x="380857" y="543335"/>
                  <a:pt x="323850" y="589378"/>
                </a:cubicBezTo>
                <a:close/>
              </a:path>
            </a:pathLst>
          </a:custGeom>
          <a:solidFill>
            <a:srgbClr val="B4B5B2"/>
          </a:solidFill>
          <a:ln w="9525" cap="flat">
            <a:solidFill>
              <a:srgbClr val="B4B5B2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B81A57-B5F8-CBF3-F647-EA407686C375}"/>
              </a:ext>
            </a:extLst>
          </p:cNvPr>
          <p:cNvSpPr/>
          <p:nvPr/>
        </p:nvSpPr>
        <p:spPr>
          <a:xfrm>
            <a:off x="6037505" y="3711987"/>
            <a:ext cx="8096" cy="857"/>
          </a:xfrm>
          <a:custGeom>
            <a:avLst/>
            <a:gdLst>
              <a:gd name="connsiteX0" fmla="*/ 0 w 8096"/>
              <a:gd name="connsiteY0" fmla="*/ 857 h 857"/>
              <a:gd name="connsiteX1" fmla="*/ 8096 w 8096"/>
              <a:gd name="connsiteY1" fmla="*/ 857 h 857"/>
              <a:gd name="connsiteX2" fmla="*/ 0 w 8096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857">
                <a:moveTo>
                  <a:pt x="0" y="857"/>
                </a:moveTo>
                <a:lnTo>
                  <a:pt x="8096" y="857"/>
                </a:lnTo>
                <a:cubicBezTo>
                  <a:pt x="5429" y="-286"/>
                  <a:pt x="2667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631EEF1-030B-D12A-CF6E-E6652F6E6B24}"/>
              </a:ext>
            </a:extLst>
          </p:cNvPr>
          <p:cNvSpPr/>
          <p:nvPr/>
        </p:nvSpPr>
        <p:spPr>
          <a:xfrm>
            <a:off x="6037505" y="3711265"/>
            <a:ext cx="8096" cy="1578"/>
          </a:xfrm>
          <a:custGeom>
            <a:avLst/>
            <a:gdLst>
              <a:gd name="connsiteX0" fmla="*/ 0 w 8096"/>
              <a:gd name="connsiteY0" fmla="*/ 1579 h 1578"/>
              <a:gd name="connsiteX1" fmla="*/ 8096 w 8096"/>
              <a:gd name="connsiteY1" fmla="*/ 1579 h 1578"/>
              <a:gd name="connsiteX2" fmla="*/ 0 w 8096"/>
              <a:gd name="connsiteY2" fmla="*/ 1579 h 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" h="1578">
                <a:moveTo>
                  <a:pt x="0" y="1579"/>
                </a:moveTo>
                <a:cubicBezTo>
                  <a:pt x="2667" y="436"/>
                  <a:pt x="5429" y="436"/>
                  <a:pt x="8096" y="1579"/>
                </a:cubicBezTo>
                <a:cubicBezTo>
                  <a:pt x="5429" y="-231"/>
                  <a:pt x="2667" y="-802"/>
                  <a:pt x="0" y="1579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0012A1E-28AA-E521-B656-ED2BA4A3E087}"/>
              </a:ext>
            </a:extLst>
          </p:cNvPr>
          <p:cNvSpPr/>
          <p:nvPr/>
        </p:nvSpPr>
        <p:spPr>
          <a:xfrm>
            <a:off x="6051031" y="3711987"/>
            <a:ext cx="6762" cy="857"/>
          </a:xfrm>
          <a:custGeom>
            <a:avLst/>
            <a:gdLst>
              <a:gd name="connsiteX0" fmla="*/ 0 w 6762"/>
              <a:gd name="connsiteY0" fmla="*/ 857 h 857"/>
              <a:gd name="connsiteX1" fmla="*/ 6763 w 6762"/>
              <a:gd name="connsiteY1" fmla="*/ 857 h 857"/>
              <a:gd name="connsiteX2" fmla="*/ 0 w 6762"/>
              <a:gd name="connsiteY2" fmla="*/ 857 h 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857">
                <a:moveTo>
                  <a:pt x="0" y="857"/>
                </a:moveTo>
                <a:lnTo>
                  <a:pt x="6763" y="857"/>
                </a:lnTo>
                <a:cubicBezTo>
                  <a:pt x="4477" y="-286"/>
                  <a:pt x="2286" y="-286"/>
                  <a:pt x="0" y="857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0E7EAC4-16BE-9F14-7F8A-D62D087EB35B}"/>
              </a:ext>
            </a:extLst>
          </p:cNvPr>
          <p:cNvSpPr/>
          <p:nvPr/>
        </p:nvSpPr>
        <p:spPr>
          <a:xfrm>
            <a:off x="6051031" y="3711340"/>
            <a:ext cx="6762" cy="1503"/>
          </a:xfrm>
          <a:custGeom>
            <a:avLst/>
            <a:gdLst>
              <a:gd name="connsiteX0" fmla="*/ 0 w 6762"/>
              <a:gd name="connsiteY0" fmla="*/ 1504 h 1503"/>
              <a:gd name="connsiteX1" fmla="*/ 6763 w 6762"/>
              <a:gd name="connsiteY1" fmla="*/ 1504 h 1503"/>
              <a:gd name="connsiteX2" fmla="*/ 0 w 6762"/>
              <a:gd name="connsiteY2" fmla="*/ 1504 h 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62" h="1503">
                <a:moveTo>
                  <a:pt x="0" y="1504"/>
                </a:moveTo>
                <a:cubicBezTo>
                  <a:pt x="2286" y="361"/>
                  <a:pt x="4477" y="361"/>
                  <a:pt x="6763" y="1504"/>
                </a:cubicBezTo>
                <a:cubicBezTo>
                  <a:pt x="4477" y="-687"/>
                  <a:pt x="2286" y="-306"/>
                  <a:pt x="0" y="1504"/>
                </a:cubicBezTo>
                <a:close/>
              </a:path>
            </a:pathLst>
          </a:custGeom>
          <a:solidFill>
            <a:srgbClr val="2B2B2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0" name="TextBox 9">
            <a:hlinkClick r:id="rId3" action="ppaction://hlinksldjump"/>
            <a:extLst>
              <a:ext uri="{FF2B5EF4-FFF2-40B4-BE49-F238E27FC236}">
                <a16:creationId xmlns:a16="http://schemas.microsoft.com/office/drawing/2014/main" id="{AD85C27C-0BB1-FA36-75E2-5FF1278F2A96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 err="1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1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577DA273-EB3D-6852-CCDB-BFFF15E34C52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5" name="TextBox 14">
            <a:hlinkClick r:id="rId4" action="ppaction://hlinksldjump"/>
            <a:extLst>
              <a:ext uri="{FF2B5EF4-FFF2-40B4-BE49-F238E27FC236}">
                <a16:creationId xmlns:a16="http://schemas.microsoft.com/office/drawing/2014/main" id="{6DAE504F-7F40-E511-78E6-EAF4217926DC}"/>
              </a:ext>
            </a:extLst>
          </p:cNvPr>
          <p:cNvSpPr txBox="1"/>
          <p:nvPr/>
        </p:nvSpPr>
        <p:spPr>
          <a:xfrm>
            <a:off x="826191" y="1302704"/>
            <a:ext cx="140545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Methodology</a:t>
            </a:r>
          </a:p>
        </p:txBody>
      </p:sp>
      <p:sp>
        <p:nvSpPr>
          <p:cNvPr id="26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92D7922C-1EEA-E866-BE3C-D7CC5409CC07}"/>
              </a:ext>
            </a:extLst>
          </p:cNvPr>
          <p:cNvSpPr/>
          <p:nvPr/>
        </p:nvSpPr>
        <p:spPr>
          <a:xfrm>
            <a:off x="405478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38" name="TextBox 37">
            <a:hlinkClick r:id="rId5" action="ppaction://hlinksldjump"/>
            <a:extLst>
              <a:ext uri="{FF2B5EF4-FFF2-40B4-BE49-F238E27FC236}">
                <a16:creationId xmlns:a16="http://schemas.microsoft.com/office/drawing/2014/main" id="{99C78941-90A3-A6F8-D18E-53E1DA7EFF66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D0270B-B522-A741-16CB-391499EFD635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45" name="Freeform: Shape 44">
              <a:hlinkClick r:id="rId5" action="ppaction://hlinksldjump"/>
              <a:extLst>
                <a:ext uri="{FF2B5EF4-FFF2-40B4-BE49-F238E27FC236}">
                  <a16:creationId xmlns:a16="http://schemas.microsoft.com/office/drawing/2014/main" id="{F85640FF-BC03-031A-1734-D281C1987F22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6" name="Freeform: Shape 45">
              <a:hlinkClick r:id="rId5" action="ppaction://hlinksldjump"/>
              <a:extLst>
                <a:ext uri="{FF2B5EF4-FFF2-40B4-BE49-F238E27FC236}">
                  <a16:creationId xmlns:a16="http://schemas.microsoft.com/office/drawing/2014/main" id="{A360F351-359D-0F27-4EF0-E585872CE674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8" name="Freeform: Shape 47">
              <a:hlinkClick r:id="rId5" action="ppaction://hlinksldjump"/>
              <a:extLst>
                <a:ext uri="{FF2B5EF4-FFF2-40B4-BE49-F238E27FC236}">
                  <a16:creationId xmlns:a16="http://schemas.microsoft.com/office/drawing/2014/main" id="{2713503B-1220-078A-FD59-DC97F1CF4CD4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51" name="TextBox 50">
            <a:hlinkClick r:id="rId6" action="ppaction://hlinksldjump"/>
            <a:extLst>
              <a:ext uri="{FF2B5EF4-FFF2-40B4-BE49-F238E27FC236}">
                <a16:creationId xmlns:a16="http://schemas.microsoft.com/office/drawing/2014/main" id="{B7E72871-78AC-1E80-8767-AEA12D4152A9}"/>
              </a:ext>
            </a:extLst>
          </p:cNvPr>
          <p:cNvSpPr txBox="1"/>
          <p:nvPr/>
        </p:nvSpPr>
        <p:spPr>
          <a:xfrm>
            <a:off x="869323" y="2200874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7622292-5C38-01B6-863A-E7112EF6A52C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61" name="Rectangle: Rounded Corners 60">
              <a:hlinkClick r:id="rId6" action="ppaction://hlinksldjump"/>
              <a:extLst>
                <a:ext uri="{FF2B5EF4-FFF2-40B4-BE49-F238E27FC236}">
                  <a16:creationId xmlns:a16="http://schemas.microsoft.com/office/drawing/2014/main" id="{89D59979-AF15-77C9-35C0-C5803F46BCA5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1ED7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3" name="Graphic 62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4A7CEB4A-3D62-145B-75E6-20D1BA3EB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DDEA7EB-0C85-EF61-159E-0EA9A0DA2025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74" name="Rectangle: Rounded Corners 73">
              <a:hlinkClick r:id="rId9" action="ppaction://hlinksldjump"/>
              <a:extLst>
                <a:ext uri="{FF2B5EF4-FFF2-40B4-BE49-F238E27FC236}">
                  <a16:creationId xmlns:a16="http://schemas.microsoft.com/office/drawing/2014/main" id="{392A16D8-217F-FAC8-1B42-CB274F5933CD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8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7C8D85BC-21BD-D039-892B-D6DCA64AAED0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9" action="ppaction://hlinksldjump"/>
            <a:extLst>
              <a:ext uri="{FF2B5EF4-FFF2-40B4-BE49-F238E27FC236}">
                <a16:creationId xmlns:a16="http://schemas.microsoft.com/office/drawing/2014/main" id="{9189CD79-3966-73F1-C799-CCE1BEC8ECF4}"/>
              </a:ext>
            </a:extLst>
          </p:cNvPr>
          <p:cNvSpPr txBox="1"/>
          <p:nvPr/>
        </p:nvSpPr>
        <p:spPr>
          <a:xfrm>
            <a:off x="869323" y="2649959"/>
            <a:ext cx="1200970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8D7C6A5-AEEB-C163-3CF0-8A2E57387A77}"/>
              </a:ext>
            </a:extLst>
          </p:cNvPr>
          <p:cNvCxnSpPr>
            <a:cxnSpLocks/>
          </p:cNvCxnSpPr>
          <p:nvPr/>
        </p:nvCxnSpPr>
        <p:spPr>
          <a:xfrm>
            <a:off x="199940" y="3425353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hlinkClick r:id="rId9" action="ppaction://hlinksldjump"/>
            <a:extLst>
              <a:ext uri="{FF2B5EF4-FFF2-40B4-BE49-F238E27FC236}">
                <a16:creationId xmlns:a16="http://schemas.microsoft.com/office/drawing/2014/main" id="{7CE5B138-9368-C8AF-1CBF-7DADB77A2B00}"/>
              </a:ext>
            </a:extLst>
          </p:cNvPr>
          <p:cNvSpPr txBox="1"/>
          <p:nvPr/>
        </p:nvSpPr>
        <p:spPr>
          <a:xfrm>
            <a:off x="784656" y="3117097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</a:p>
        </p:txBody>
      </p:sp>
      <p:sp>
        <p:nvSpPr>
          <p:cNvPr id="106" name="Freeform: Shape 105">
            <a:hlinkClick r:id="rId9" action="ppaction://hlinksldjump"/>
            <a:extLst>
              <a:ext uri="{FF2B5EF4-FFF2-40B4-BE49-F238E27FC236}">
                <a16:creationId xmlns:a16="http://schemas.microsoft.com/office/drawing/2014/main" id="{9EBBFDD3-B621-C1CB-8F4D-34E598E970C0}"/>
              </a:ext>
            </a:extLst>
          </p:cNvPr>
          <p:cNvSpPr/>
          <p:nvPr/>
        </p:nvSpPr>
        <p:spPr>
          <a:xfrm>
            <a:off x="425607" y="318544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C55C4C5-4DA5-1241-A63C-48814BDA0FFC}"/>
              </a:ext>
            </a:extLst>
          </p:cNvPr>
          <p:cNvSpPr/>
          <p:nvPr/>
        </p:nvSpPr>
        <p:spPr>
          <a:xfrm>
            <a:off x="3273896" y="1162071"/>
            <a:ext cx="1406053" cy="1406053"/>
          </a:xfrm>
          <a:prstGeom prst="roundRect">
            <a:avLst>
              <a:gd name="adj" fmla="val 4975"/>
            </a:avLst>
          </a:prstGeom>
          <a:solidFill>
            <a:srgbClr val="282828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Placeholder 15" descr="A person writing on a piece of paper&#10;&#10;Description automatically generated with medium confidence">
            <a:extLst>
              <a:ext uri="{FF2B5EF4-FFF2-40B4-BE49-F238E27FC236}">
                <a16:creationId xmlns:a16="http://schemas.microsoft.com/office/drawing/2014/main" id="{1AA25A56-E0D3-7B53-02A1-4B40A5E1E10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>
            <a:fillRect/>
          </a:stretch>
        </p:blipFill>
        <p:spPr/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34AA51F9-A5BB-0AD2-42C9-FEAAC4F46D4F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19" name="Oval 1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3553421D-D83C-95AC-FB60-CB2CE0567731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1E01816D-31C2-6E7B-BF71-7F845380A037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1D3BB-F577-1DB9-C079-43A0DB132200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22" name="Oval 21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347A6F9-BFB2-18E3-E85B-8558D2D2FD7E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DBE152E4-41AC-39C3-0D38-95FE031D2374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650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2C2C"/>
            </a:gs>
            <a:gs pos="55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25ACCD-BEFE-4057-D0DA-23300AB2813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4F5E4E-9FDC-BD92-DDA4-122C91ADE39F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85C9BE8-F382-7DF0-2A23-EF042FD71119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F54E8A3-668A-3F3A-D1EA-9A82C2E2130E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3408F0E-7024-852D-650D-D6ED0C99B1A2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232C2ADA-8B7B-4990-FB78-B27C9A79E87E}"/>
              </a:ext>
            </a:extLst>
          </p:cNvPr>
          <p:cNvSpPr txBox="1"/>
          <p:nvPr/>
        </p:nvSpPr>
        <p:spPr>
          <a:xfrm>
            <a:off x="5159273" y="73674"/>
            <a:ext cx="458140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Project Goals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AF4737-265B-A328-3F66-0E2783658E82}"/>
              </a:ext>
            </a:extLst>
          </p:cNvPr>
          <p:cNvSpPr/>
          <p:nvPr/>
        </p:nvSpPr>
        <p:spPr>
          <a:xfrm rot="5400000">
            <a:off x="4709644" y="-66256"/>
            <a:ext cx="1149601" cy="4009988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>
              <a:ea typeface="Calibri"/>
              <a:cs typeface="Calibri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C967C5-83A7-AD1A-BBC7-D3A104DE021D}"/>
              </a:ext>
            </a:extLst>
          </p:cNvPr>
          <p:cNvSpPr/>
          <p:nvPr/>
        </p:nvSpPr>
        <p:spPr>
          <a:xfrm>
            <a:off x="3262562" y="1360636"/>
            <a:ext cx="627062" cy="627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F596A3-D6A5-20F5-27B0-AFB77A63F95B}"/>
              </a:ext>
            </a:extLst>
          </p:cNvPr>
          <p:cNvSpPr txBox="1"/>
          <p:nvPr/>
        </p:nvSpPr>
        <p:spPr>
          <a:xfrm>
            <a:off x="3354080" y="1436719"/>
            <a:ext cx="4651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200">
                <a:solidFill>
                  <a:schemeClr val="bg1"/>
                </a:solidFill>
                <a:latin typeface="Poppins Medium" panose="00000600000000000000" pitchFamily="50" charset="0"/>
                <a:cs typeface="Poppins Medium" panose="00000600000000000000" pitchFamily="50" charset="0"/>
              </a:rPr>
              <a:t>01</a:t>
            </a: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9442A860-D4CC-48E4-0F0E-B4479E74D3CB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0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BF327C5E-38B8-FD40-1008-B590C0F45809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FA5F6DEF-A67E-12EF-EBE3-29B48FCD1581}"/>
              </a:ext>
            </a:extLst>
          </p:cNvPr>
          <p:cNvSpPr txBox="1"/>
          <p:nvPr/>
        </p:nvSpPr>
        <p:spPr>
          <a:xfrm>
            <a:off x="826191" y="1302704"/>
            <a:ext cx="1304817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Methodology</a:t>
            </a:r>
          </a:p>
        </p:txBody>
      </p:sp>
      <p:sp>
        <p:nvSpPr>
          <p:cNvPr id="12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2FA9CCA2-3810-299D-1E7F-F8776D90F925}"/>
              </a:ext>
            </a:extLst>
          </p:cNvPr>
          <p:cNvSpPr/>
          <p:nvPr/>
        </p:nvSpPr>
        <p:spPr>
          <a:xfrm>
            <a:off x="405478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0536EAAD-B702-7A4A-E8E3-E4CB0AE8781F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CA17B6E-88D8-773E-BFC3-93D754FEFFD1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18" name="Freeform: Shap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AEEADE66-51CC-E142-2DB8-DCA75220F358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CAD433C1-E419-7FEA-703B-20713AD1521F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DC1A2FF7-3037-51BA-B691-84C347E10CD8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" name="TextBox 25">
            <a:hlinkClick r:id="rId6" action="ppaction://hlinksldjump"/>
            <a:extLst>
              <a:ext uri="{FF2B5EF4-FFF2-40B4-BE49-F238E27FC236}">
                <a16:creationId xmlns:a16="http://schemas.microsoft.com/office/drawing/2014/main" id="{4D37D70B-BB0E-7618-2D4C-B89B231F572F}"/>
              </a:ext>
            </a:extLst>
          </p:cNvPr>
          <p:cNvSpPr txBox="1"/>
          <p:nvPr/>
        </p:nvSpPr>
        <p:spPr>
          <a:xfrm>
            <a:off x="869323" y="2200874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EBF417-F5BF-8487-96E6-6DB0379E7A53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38" name="Rectangle: Rounded Corners 37">
              <a:hlinkClick r:id="rId6" action="ppaction://hlinksldjump"/>
              <a:extLst>
                <a:ext uri="{FF2B5EF4-FFF2-40B4-BE49-F238E27FC236}">
                  <a16:creationId xmlns:a16="http://schemas.microsoft.com/office/drawing/2014/main" id="{62D786AF-FE16-2232-EAD1-2647CD5A70BB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0" name="Graphic 39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E1371427-7656-886C-4F94-FBD75CE9E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4A6E65-57F7-591E-2153-C006B4235BD4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52" name="Rectangle: Rounded Corners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A51E1879-0983-793E-8C67-35ADC92A94D4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CF707A24-BB37-2310-5D3D-D5FF23E3A4BC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9" action="ppaction://hlinksldjump"/>
            <a:extLst>
              <a:ext uri="{FF2B5EF4-FFF2-40B4-BE49-F238E27FC236}">
                <a16:creationId xmlns:a16="http://schemas.microsoft.com/office/drawing/2014/main" id="{AD4FDD65-F811-D90E-1CF7-966F2B4333FD}"/>
              </a:ext>
            </a:extLst>
          </p:cNvPr>
          <p:cNvSpPr txBox="1"/>
          <p:nvPr/>
        </p:nvSpPr>
        <p:spPr>
          <a:xfrm>
            <a:off x="869323" y="2649959"/>
            <a:ext cx="124104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Project Goals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6A5BA5-2440-DF86-D8E7-A321F282A4B5}"/>
              </a:ext>
            </a:extLst>
          </p:cNvPr>
          <p:cNvCxnSpPr>
            <a:cxnSpLocks/>
          </p:cNvCxnSpPr>
          <p:nvPr/>
        </p:nvCxnSpPr>
        <p:spPr>
          <a:xfrm>
            <a:off x="327497" y="3433708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hlinkClick r:id="rId9" action="ppaction://hlinksldjump"/>
            <a:extLst>
              <a:ext uri="{FF2B5EF4-FFF2-40B4-BE49-F238E27FC236}">
                <a16:creationId xmlns:a16="http://schemas.microsoft.com/office/drawing/2014/main" id="{0628FDCA-151E-65EE-1FD2-9AEEF43BB229}"/>
              </a:ext>
            </a:extLst>
          </p:cNvPr>
          <p:cNvSpPr/>
          <p:nvPr/>
        </p:nvSpPr>
        <p:spPr>
          <a:xfrm>
            <a:off x="457357" y="309576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B4B5B2"/>
          </a:solidFill>
          <a:ln w="209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04041-2489-1C8B-2FC9-949BCD046337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9" name="Oval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86E04132-DD40-D888-227A-2FF55C8155AC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9D1CF412-EA23-FA8F-EF03-64FEC15FC5C2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89B536A-21A8-C49C-C264-E5F388E1EA52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17" name="Oval 1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40A466A9-4C65-A3A5-0762-2B090A939A8A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8794D78F-E67C-04BF-C09E-C4A809C4CAD9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0" name="TextBox 19">
            <a:hlinkClick r:id="rId6" action="ppaction://hlinksldjump"/>
            <a:extLst>
              <a:ext uri="{FF2B5EF4-FFF2-40B4-BE49-F238E27FC236}">
                <a16:creationId xmlns:a16="http://schemas.microsoft.com/office/drawing/2014/main" id="{F29D2B3C-BF8F-9C7B-D740-2B3EDA55E70A}"/>
              </a:ext>
            </a:extLst>
          </p:cNvPr>
          <p:cNvSpPr txBox="1"/>
          <p:nvPr/>
        </p:nvSpPr>
        <p:spPr>
          <a:xfrm>
            <a:off x="759033" y="3063137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Problems Faced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08B9D-C8BC-C68F-2A33-2CF77D55312D}"/>
              </a:ext>
            </a:extLst>
          </p:cNvPr>
          <p:cNvSpPr txBox="1"/>
          <p:nvPr/>
        </p:nvSpPr>
        <p:spPr>
          <a:xfrm>
            <a:off x="4159634" y="1486791"/>
            <a:ext cx="263080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Clean and preprocess "Top Hits Spotify (2000-2019)" data set for analysis 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2816441-5098-422B-779A-B8577DDE8F51}"/>
              </a:ext>
            </a:extLst>
          </p:cNvPr>
          <p:cNvSpPr/>
          <p:nvPr/>
        </p:nvSpPr>
        <p:spPr>
          <a:xfrm rot="5400000">
            <a:off x="4478208" y="2133479"/>
            <a:ext cx="1149601" cy="4009988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>
              <a:ea typeface="Calibri"/>
              <a:cs typeface="Calibri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E922A1-619B-8931-F19A-B56F89333D1F}"/>
              </a:ext>
            </a:extLst>
          </p:cNvPr>
          <p:cNvSpPr/>
          <p:nvPr/>
        </p:nvSpPr>
        <p:spPr>
          <a:xfrm>
            <a:off x="3088826" y="3576674"/>
            <a:ext cx="627062" cy="627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B6FC3CA-E2DD-5F31-E49D-A26B37DAA61A}"/>
              </a:ext>
            </a:extLst>
          </p:cNvPr>
          <p:cNvSpPr txBox="1"/>
          <p:nvPr/>
        </p:nvSpPr>
        <p:spPr>
          <a:xfrm>
            <a:off x="3133716" y="3674994"/>
            <a:ext cx="529312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2200">
                <a:solidFill>
                  <a:schemeClr val="bg1"/>
                </a:solidFill>
                <a:latin typeface="Poppins Medium"/>
                <a:cs typeface="Poppins Medium"/>
              </a:rPr>
              <a:t>03</a:t>
            </a:r>
            <a:endParaRPr lang="en-IN" sz="2200">
              <a:solidFill>
                <a:schemeClr val="bg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DCA775-6AD0-13FE-B6B4-D11A6E9A56B7}"/>
              </a:ext>
            </a:extLst>
          </p:cNvPr>
          <p:cNvSpPr txBox="1"/>
          <p:nvPr/>
        </p:nvSpPr>
        <p:spPr>
          <a:xfrm>
            <a:off x="3899989" y="3675943"/>
            <a:ext cx="2630806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Explore the relationship between musical audio features and track popularity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A209AEC-3C26-75E5-0D46-E125D1C333FA}"/>
              </a:ext>
            </a:extLst>
          </p:cNvPr>
          <p:cNvSpPr/>
          <p:nvPr/>
        </p:nvSpPr>
        <p:spPr>
          <a:xfrm rot="5400000">
            <a:off x="9109114" y="-95010"/>
            <a:ext cx="1250242" cy="3995611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>
              <a:ea typeface="Calibri"/>
              <a:cs typeface="Calibri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CFDFE96-221E-D9C4-BB33-108E6012231D}"/>
              </a:ext>
            </a:extLst>
          </p:cNvPr>
          <p:cNvSpPr/>
          <p:nvPr/>
        </p:nvSpPr>
        <p:spPr>
          <a:xfrm>
            <a:off x="7719543" y="1346258"/>
            <a:ext cx="627062" cy="627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6F6996-6390-060A-39FB-374229E54772}"/>
              </a:ext>
            </a:extLst>
          </p:cNvPr>
          <p:cNvSpPr txBox="1"/>
          <p:nvPr/>
        </p:nvSpPr>
        <p:spPr>
          <a:xfrm>
            <a:off x="7776596" y="1436719"/>
            <a:ext cx="534121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2200">
                <a:solidFill>
                  <a:schemeClr val="bg1"/>
                </a:solidFill>
                <a:latin typeface="Poppins Medium"/>
                <a:cs typeface="Poppins Medium"/>
              </a:rPr>
              <a:t>02</a:t>
            </a:r>
            <a:endParaRPr lang="en-IN" sz="2200">
              <a:solidFill>
                <a:schemeClr val="bg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ED2199-5042-CA39-13BB-B64EE90CB543}"/>
              </a:ext>
            </a:extLst>
          </p:cNvPr>
          <p:cNvSpPr txBox="1"/>
          <p:nvPr/>
        </p:nvSpPr>
        <p:spPr>
          <a:xfrm>
            <a:off x="8693114" y="1436820"/>
            <a:ext cx="251473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Conduct EDA to uncover feature distributions and summary statistics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E787B21-3F88-1464-1F78-5504DD675CE1}"/>
              </a:ext>
            </a:extLst>
          </p:cNvPr>
          <p:cNvSpPr/>
          <p:nvPr/>
        </p:nvSpPr>
        <p:spPr>
          <a:xfrm rot="5400000">
            <a:off x="9136472" y="2075969"/>
            <a:ext cx="1149601" cy="4009988"/>
          </a:xfrm>
          <a:prstGeom prst="roundRect">
            <a:avLst>
              <a:gd name="adj" fmla="val 6568"/>
            </a:avLst>
          </a:prstGeom>
          <a:solidFill>
            <a:srgbClr val="171717"/>
          </a:solidFill>
          <a:ln>
            <a:noFill/>
          </a:ln>
          <a:effectLst>
            <a:outerShdw blurRad="127000" dist="38100" dir="2700000" algn="tl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IN">
              <a:ea typeface="Calibri"/>
              <a:cs typeface="Calibri"/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7061D1C-0AD2-FA76-58BC-A9D47CAD313A}"/>
              </a:ext>
            </a:extLst>
          </p:cNvPr>
          <p:cNvSpPr/>
          <p:nvPr/>
        </p:nvSpPr>
        <p:spPr>
          <a:xfrm>
            <a:off x="7732712" y="3490409"/>
            <a:ext cx="627062" cy="627062"/>
          </a:xfrm>
          <a:prstGeom prst="roundRect">
            <a:avLst>
              <a:gd name="adj" fmla="val 4975"/>
            </a:avLst>
          </a:prstGeom>
          <a:solidFill>
            <a:srgbClr val="1ED7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ACCE01-0703-F655-BE57-285AC35CE854}"/>
              </a:ext>
            </a:extLst>
          </p:cNvPr>
          <p:cNvSpPr txBox="1"/>
          <p:nvPr/>
        </p:nvSpPr>
        <p:spPr>
          <a:xfrm>
            <a:off x="7724852" y="3574352"/>
            <a:ext cx="548548" cy="43088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2200">
                <a:solidFill>
                  <a:schemeClr val="bg1"/>
                </a:solidFill>
                <a:latin typeface="Poppins Medium"/>
                <a:cs typeface="Poppins Medium"/>
              </a:rPr>
              <a:t>04</a:t>
            </a:r>
            <a:endParaRPr lang="en-IN" sz="2200">
              <a:solidFill>
                <a:schemeClr val="bg1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3505C8C-82E4-E30A-BFEA-0388D61CCCC4}"/>
              </a:ext>
            </a:extLst>
          </p:cNvPr>
          <p:cNvSpPr txBox="1"/>
          <p:nvPr/>
        </p:nvSpPr>
        <p:spPr>
          <a:xfrm>
            <a:off x="8471022" y="3570842"/>
            <a:ext cx="294289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solidFill>
                  <a:schemeClr val="bg1"/>
                </a:solidFill>
                <a:ea typeface="Calibri"/>
                <a:cs typeface="Calibri"/>
              </a:rPr>
              <a:t>Identify cultural and/or economic factors that may explain shifts in music trends</a:t>
            </a:r>
          </a:p>
        </p:txBody>
      </p:sp>
    </p:spTree>
    <p:extLst>
      <p:ext uri="{BB962C8B-B14F-4D97-AF65-F5344CB8AC3E}">
        <p14:creationId xmlns:p14="http://schemas.microsoft.com/office/powerpoint/2010/main" val="236477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C2C2C"/>
            </a:gs>
            <a:gs pos="55000">
              <a:schemeClr val="tx1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13501E-30B2-19BF-4D6C-DD05AFFE2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9561EF-B8BB-B82B-FE80-320421205D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00867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6F9817-0156-B1CF-479F-DB2DC060BE85}"/>
              </a:ext>
            </a:extLst>
          </p:cNvPr>
          <p:cNvGrpSpPr/>
          <p:nvPr/>
        </p:nvGrpSpPr>
        <p:grpSpPr>
          <a:xfrm>
            <a:off x="400078" y="221673"/>
            <a:ext cx="361410" cy="70427"/>
            <a:chOff x="249382" y="221673"/>
            <a:chExt cx="234616" cy="457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6B3D3F-9652-EE6F-FCB3-CFE8BA599D15}"/>
                </a:ext>
              </a:extLst>
            </p:cNvPr>
            <p:cNvSpPr/>
            <p:nvPr/>
          </p:nvSpPr>
          <p:spPr>
            <a:xfrm>
              <a:off x="24938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452E58D-04BB-D330-BFAA-2BB3DE767A72}"/>
                </a:ext>
              </a:extLst>
            </p:cNvPr>
            <p:cNvSpPr/>
            <p:nvPr/>
          </p:nvSpPr>
          <p:spPr>
            <a:xfrm>
              <a:off x="344632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7AA126B-B6EE-D6E1-6177-0550D87F3B6C}"/>
                </a:ext>
              </a:extLst>
            </p:cNvPr>
            <p:cNvSpPr/>
            <p:nvPr/>
          </p:nvSpPr>
          <p:spPr>
            <a:xfrm>
              <a:off x="438279" y="221673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07CA6CFA-51D2-1340-0B79-DEAFC148EF57}"/>
              </a:ext>
            </a:extLst>
          </p:cNvPr>
          <p:cNvSpPr txBox="1"/>
          <p:nvPr/>
        </p:nvSpPr>
        <p:spPr>
          <a:xfrm>
            <a:off x="4882944" y="377599"/>
            <a:ext cx="4872163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4400">
                <a:solidFill>
                  <a:srgbClr val="1ED760"/>
                </a:solidFill>
                <a:latin typeface="Poppins Medium"/>
                <a:cs typeface="Poppins Medium"/>
              </a:rPr>
              <a:t>Problems Faced</a:t>
            </a:r>
            <a:endParaRPr lang="en-IN" sz="44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30E3A353-338E-4740-F88B-021EBE2592EE}"/>
              </a:ext>
            </a:extLst>
          </p:cNvPr>
          <p:cNvSpPr txBox="1"/>
          <p:nvPr/>
        </p:nvSpPr>
        <p:spPr>
          <a:xfrm>
            <a:off x="869323" y="845770"/>
            <a:ext cx="1130438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Introduction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10" name="Graphic 14">
            <a:hlinkClick r:id="rId3" action="ppaction://hlinksldjump"/>
            <a:extLst>
              <a:ext uri="{FF2B5EF4-FFF2-40B4-BE49-F238E27FC236}">
                <a16:creationId xmlns:a16="http://schemas.microsoft.com/office/drawing/2014/main" id="{6F689511-E674-053E-F91C-2BBC3D106819}"/>
              </a:ext>
            </a:extLst>
          </p:cNvPr>
          <p:cNvSpPr/>
          <p:nvPr/>
        </p:nvSpPr>
        <p:spPr>
          <a:xfrm>
            <a:off x="400079" y="837919"/>
            <a:ext cx="205404" cy="204111"/>
          </a:xfrm>
          <a:custGeom>
            <a:avLst/>
            <a:gdLst>
              <a:gd name="connsiteX0" fmla="*/ 535467 w 535484"/>
              <a:gd name="connsiteY0" fmla="*/ 325659 h 532115"/>
              <a:gd name="connsiteX1" fmla="*/ 535467 w 535484"/>
              <a:gd name="connsiteY1" fmla="*/ 468764 h 532115"/>
              <a:gd name="connsiteX2" fmla="*/ 472362 w 535484"/>
              <a:gd name="connsiteY2" fmla="*/ 532084 h 532115"/>
              <a:gd name="connsiteX3" fmla="*/ 379443 w 535484"/>
              <a:gd name="connsiteY3" fmla="*/ 532084 h 532115"/>
              <a:gd name="connsiteX4" fmla="*/ 337191 w 535484"/>
              <a:gd name="connsiteY4" fmla="*/ 489882 h 532115"/>
              <a:gd name="connsiteX5" fmla="*/ 337191 w 535484"/>
              <a:gd name="connsiteY5" fmla="*/ 386429 h 532115"/>
              <a:gd name="connsiteX6" fmla="*/ 314400 w 535484"/>
              <a:gd name="connsiteY6" fmla="*/ 363555 h 532115"/>
              <a:gd name="connsiteX7" fmla="*/ 220852 w 535484"/>
              <a:gd name="connsiteY7" fmla="*/ 363555 h 532115"/>
              <a:gd name="connsiteX8" fmla="*/ 198393 w 535484"/>
              <a:gd name="connsiteY8" fmla="*/ 386114 h 532115"/>
              <a:gd name="connsiteX9" fmla="*/ 198393 w 535484"/>
              <a:gd name="connsiteY9" fmla="*/ 489567 h 532115"/>
              <a:gd name="connsiteX10" fmla="*/ 155825 w 535484"/>
              <a:gd name="connsiteY10" fmla="*/ 532084 h 532115"/>
              <a:gd name="connsiteX11" fmla="*/ 62277 w 535484"/>
              <a:gd name="connsiteY11" fmla="*/ 532084 h 532115"/>
              <a:gd name="connsiteX12" fmla="*/ 83 w 535484"/>
              <a:gd name="connsiteY12" fmla="*/ 469691 h 532115"/>
              <a:gd name="connsiteX13" fmla="*/ 0 w 535484"/>
              <a:gd name="connsiteY13" fmla="*/ 179772 h 532115"/>
              <a:gd name="connsiteX14" fmla="*/ 22277 w 535484"/>
              <a:gd name="connsiteY14" fmla="*/ 140584 h 532115"/>
              <a:gd name="connsiteX15" fmla="*/ 245448 w 535484"/>
              <a:gd name="connsiteY15" fmla="*/ 6737 h 532115"/>
              <a:gd name="connsiteX16" fmla="*/ 289854 w 535484"/>
              <a:gd name="connsiteY16" fmla="*/ 6605 h 532115"/>
              <a:gd name="connsiteX17" fmla="*/ 514548 w 535484"/>
              <a:gd name="connsiteY17" fmla="*/ 141412 h 532115"/>
              <a:gd name="connsiteX18" fmla="*/ 535484 w 535484"/>
              <a:gd name="connsiteY18" fmla="*/ 178844 h 532115"/>
              <a:gd name="connsiteX19" fmla="*/ 535451 w 535484"/>
              <a:gd name="connsiteY19" fmla="*/ 325676 h 532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5484" h="532115">
                <a:moveTo>
                  <a:pt x="535467" y="325659"/>
                </a:moveTo>
                <a:cubicBezTo>
                  <a:pt x="535467" y="373361"/>
                  <a:pt x="535467" y="421062"/>
                  <a:pt x="535467" y="468764"/>
                </a:cubicBezTo>
                <a:cubicBezTo>
                  <a:pt x="535467" y="506826"/>
                  <a:pt x="510308" y="532051"/>
                  <a:pt x="472362" y="532084"/>
                </a:cubicBezTo>
                <a:cubicBezTo>
                  <a:pt x="441389" y="532101"/>
                  <a:pt x="410416" y="532118"/>
                  <a:pt x="379443" y="532084"/>
                </a:cubicBezTo>
                <a:cubicBezTo>
                  <a:pt x="353853" y="532051"/>
                  <a:pt x="337224" y="515439"/>
                  <a:pt x="337191" y="489882"/>
                </a:cubicBezTo>
                <a:cubicBezTo>
                  <a:pt x="337158" y="455398"/>
                  <a:pt x="337191" y="420913"/>
                  <a:pt x="337191" y="386429"/>
                </a:cubicBezTo>
                <a:cubicBezTo>
                  <a:pt x="337191" y="371307"/>
                  <a:pt x="329473" y="363555"/>
                  <a:pt x="314400" y="363555"/>
                </a:cubicBezTo>
                <a:cubicBezTo>
                  <a:pt x="283212" y="363555"/>
                  <a:pt x="252040" y="363539"/>
                  <a:pt x="220852" y="363555"/>
                </a:cubicBezTo>
                <a:cubicBezTo>
                  <a:pt x="206127" y="363555"/>
                  <a:pt x="198409" y="371323"/>
                  <a:pt x="198393" y="386114"/>
                </a:cubicBezTo>
                <a:cubicBezTo>
                  <a:pt x="198376" y="420599"/>
                  <a:pt x="198409" y="455083"/>
                  <a:pt x="198393" y="489567"/>
                </a:cubicBezTo>
                <a:cubicBezTo>
                  <a:pt x="198376" y="515538"/>
                  <a:pt x="181813" y="532068"/>
                  <a:pt x="155825" y="532084"/>
                </a:cubicBezTo>
                <a:cubicBezTo>
                  <a:pt x="124637" y="532118"/>
                  <a:pt x="93465" y="532134"/>
                  <a:pt x="62277" y="532084"/>
                </a:cubicBezTo>
                <a:cubicBezTo>
                  <a:pt x="25573" y="532018"/>
                  <a:pt x="99" y="506461"/>
                  <a:pt x="83" y="469691"/>
                </a:cubicBezTo>
                <a:cubicBezTo>
                  <a:pt x="50" y="373046"/>
                  <a:pt x="149" y="276401"/>
                  <a:pt x="0" y="179772"/>
                </a:cubicBezTo>
                <a:cubicBezTo>
                  <a:pt x="-33" y="162215"/>
                  <a:pt x="7288" y="149544"/>
                  <a:pt x="22277" y="140584"/>
                </a:cubicBezTo>
                <a:cubicBezTo>
                  <a:pt x="96728" y="96062"/>
                  <a:pt x="171080" y="51375"/>
                  <a:pt x="245448" y="6737"/>
                </a:cubicBezTo>
                <a:cubicBezTo>
                  <a:pt x="260239" y="-2140"/>
                  <a:pt x="275030" y="-2306"/>
                  <a:pt x="289854" y="6605"/>
                </a:cubicBezTo>
                <a:cubicBezTo>
                  <a:pt x="364752" y="51541"/>
                  <a:pt x="439650" y="96493"/>
                  <a:pt x="514548" y="141412"/>
                </a:cubicBezTo>
                <a:cubicBezTo>
                  <a:pt x="528693" y="149892"/>
                  <a:pt x="535501" y="162364"/>
                  <a:pt x="535484" y="178844"/>
                </a:cubicBezTo>
                <a:cubicBezTo>
                  <a:pt x="535418" y="227788"/>
                  <a:pt x="535451" y="276732"/>
                  <a:pt x="535451" y="325676"/>
                </a:cubicBezTo>
                <a:close/>
              </a:path>
            </a:pathLst>
          </a:custGeom>
          <a:solidFill>
            <a:srgbClr val="B4B5B2"/>
          </a:solidFill>
          <a:ln w="1651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TextBox 10">
            <a:hlinkClick r:id="rId4" action="ppaction://hlinksldjump"/>
            <a:extLst>
              <a:ext uri="{FF2B5EF4-FFF2-40B4-BE49-F238E27FC236}">
                <a16:creationId xmlns:a16="http://schemas.microsoft.com/office/drawing/2014/main" id="{32DE50B1-55C4-D0D6-2C91-D8E33FC1C520}"/>
              </a:ext>
            </a:extLst>
          </p:cNvPr>
          <p:cNvSpPr txBox="1"/>
          <p:nvPr/>
        </p:nvSpPr>
        <p:spPr>
          <a:xfrm>
            <a:off x="826191" y="1302704"/>
            <a:ext cx="1534855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Methodology</a:t>
            </a:r>
          </a:p>
        </p:txBody>
      </p:sp>
      <p:sp>
        <p:nvSpPr>
          <p:cNvPr id="12" name="Graphic 19">
            <a:hlinkClick r:id="rId4" action="ppaction://hlinksldjump"/>
            <a:extLst>
              <a:ext uri="{FF2B5EF4-FFF2-40B4-BE49-F238E27FC236}">
                <a16:creationId xmlns:a16="http://schemas.microsoft.com/office/drawing/2014/main" id="{B3161250-65D7-000B-8FD6-215DD2640884}"/>
              </a:ext>
            </a:extLst>
          </p:cNvPr>
          <p:cNvSpPr/>
          <p:nvPr/>
        </p:nvSpPr>
        <p:spPr>
          <a:xfrm>
            <a:off x="405478" y="1294855"/>
            <a:ext cx="197120" cy="204111"/>
          </a:xfrm>
          <a:custGeom>
            <a:avLst/>
            <a:gdLst>
              <a:gd name="connsiteX0" fmla="*/ 3715304 w 3788950"/>
              <a:gd name="connsiteY0" fmla="*/ 3556921 h 3923333"/>
              <a:gd name="connsiteX1" fmla="*/ 2822431 w 3788950"/>
              <a:gd name="connsiteY1" fmla="*/ 2629852 h 3923333"/>
              <a:gd name="connsiteX2" fmla="*/ 2820430 w 3788950"/>
              <a:gd name="connsiteY2" fmla="*/ 2571845 h 3923333"/>
              <a:gd name="connsiteX3" fmla="*/ 3065128 w 3788950"/>
              <a:gd name="connsiteY3" fmla="*/ 2146459 h 3923333"/>
              <a:gd name="connsiteX4" fmla="*/ 3148186 w 3788950"/>
              <a:gd name="connsiteY4" fmla="*/ 1330071 h 3923333"/>
              <a:gd name="connsiteX5" fmla="*/ 2612214 w 3788950"/>
              <a:gd name="connsiteY5" fmla="*/ 381476 h 3923333"/>
              <a:gd name="connsiteX6" fmla="*/ 1888600 w 3788950"/>
              <a:gd name="connsiteY6" fmla="*/ 29432 h 3923333"/>
              <a:gd name="connsiteX7" fmla="*/ 1718483 w 3788950"/>
              <a:gd name="connsiteY7" fmla="*/ 0 h 3923333"/>
              <a:gd name="connsiteX8" fmla="*/ 1695528 w 3788950"/>
              <a:gd name="connsiteY8" fmla="*/ 0 h 3923333"/>
              <a:gd name="connsiteX9" fmla="*/ 1672573 w 3788950"/>
              <a:gd name="connsiteY9" fmla="*/ 3905 h 3923333"/>
              <a:gd name="connsiteX10" fmla="*/ 1649617 w 3788950"/>
              <a:gd name="connsiteY10" fmla="*/ 0 h 3923333"/>
              <a:gd name="connsiteX11" fmla="*/ 1511695 w 3788950"/>
              <a:gd name="connsiteY11" fmla="*/ 0 h 3923333"/>
              <a:gd name="connsiteX12" fmla="*/ 1495312 w 3788950"/>
              <a:gd name="connsiteY12" fmla="*/ 3905 h 3923333"/>
              <a:gd name="connsiteX13" fmla="*/ 1482073 w 3788950"/>
              <a:gd name="connsiteY13" fmla="*/ 3905 h 3923333"/>
              <a:gd name="connsiteX14" fmla="*/ 1465690 w 3788950"/>
              <a:gd name="connsiteY14" fmla="*/ 0 h 3923333"/>
              <a:gd name="connsiteX15" fmla="*/ 1442734 w 3788950"/>
              <a:gd name="connsiteY15" fmla="*/ 0 h 3923333"/>
              <a:gd name="connsiteX16" fmla="*/ 1374726 w 3788950"/>
              <a:gd name="connsiteY16" fmla="*/ 14288 h 3923333"/>
              <a:gd name="connsiteX17" fmla="*/ 686926 w 3788950"/>
              <a:gd name="connsiteY17" fmla="*/ 281369 h 3923333"/>
              <a:gd name="connsiteX18" fmla="*/ 143429 w 3788950"/>
              <a:gd name="connsiteY18" fmla="*/ 930402 h 3923333"/>
              <a:gd name="connsiteX19" fmla="*/ 20366 w 3788950"/>
              <a:gd name="connsiteY19" fmla="*/ 1830229 h 3923333"/>
              <a:gd name="connsiteX20" fmla="*/ 534145 w 3788950"/>
              <a:gd name="connsiteY20" fmla="*/ 2766251 h 3923333"/>
              <a:gd name="connsiteX21" fmla="*/ 1337102 w 3788950"/>
              <a:gd name="connsiteY21" fmla="*/ 3148298 h 3923333"/>
              <a:gd name="connsiteX22" fmla="*/ 2460385 w 3788950"/>
              <a:gd name="connsiteY22" fmla="*/ 2901791 h 3923333"/>
              <a:gd name="connsiteX23" fmla="*/ 2519059 w 3788950"/>
              <a:gd name="connsiteY23" fmla="*/ 2908364 h 3923333"/>
              <a:gd name="connsiteX24" fmla="*/ 3416219 w 3788950"/>
              <a:gd name="connsiteY24" fmla="*/ 3842004 h 3923333"/>
              <a:gd name="connsiteX25" fmla="*/ 3449461 w 3788950"/>
              <a:gd name="connsiteY25" fmla="*/ 3873722 h 3923333"/>
              <a:gd name="connsiteX26" fmla="*/ 3761786 w 3788950"/>
              <a:gd name="connsiteY26" fmla="*/ 3818192 h 3923333"/>
              <a:gd name="connsiteX27" fmla="*/ 3715400 w 3788950"/>
              <a:gd name="connsiteY27" fmla="*/ 3557016 h 3923333"/>
              <a:gd name="connsiteX28" fmla="*/ 1586086 w 3788950"/>
              <a:gd name="connsiteY28" fmla="*/ 2754535 h 3923333"/>
              <a:gd name="connsiteX29" fmla="*/ 414701 w 3788950"/>
              <a:gd name="connsiteY29" fmla="*/ 1584389 h 3923333"/>
              <a:gd name="connsiteX30" fmla="*/ 1585609 w 3788950"/>
              <a:gd name="connsiteY30" fmla="*/ 413480 h 3923333"/>
              <a:gd name="connsiteX31" fmla="*/ 2754803 w 3788950"/>
              <a:gd name="connsiteY31" fmla="*/ 1585817 h 3923333"/>
              <a:gd name="connsiteX32" fmla="*/ 1586086 w 3788950"/>
              <a:gd name="connsiteY32" fmla="*/ 2754440 h 39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788950" h="3923333">
                <a:moveTo>
                  <a:pt x="3715304" y="3556921"/>
                </a:moveTo>
                <a:cubicBezTo>
                  <a:pt x="3417934" y="3247644"/>
                  <a:pt x="3120754" y="2938177"/>
                  <a:pt x="2822431" y="2629852"/>
                </a:cubicBezTo>
                <a:cubicBezTo>
                  <a:pt x="2800618" y="2607278"/>
                  <a:pt x="2801380" y="2594896"/>
                  <a:pt x="2820430" y="2571845"/>
                </a:cubicBezTo>
                <a:cubicBezTo>
                  <a:pt x="2925872" y="2444020"/>
                  <a:pt x="3006740" y="2301240"/>
                  <a:pt x="3065128" y="2146459"/>
                </a:cubicBezTo>
                <a:cubicBezTo>
                  <a:pt x="3164950" y="1881950"/>
                  <a:pt x="3194668" y="1608868"/>
                  <a:pt x="3148186" y="1330071"/>
                </a:cubicBezTo>
                <a:cubicBezTo>
                  <a:pt x="3084749" y="949643"/>
                  <a:pt x="2904060" y="632936"/>
                  <a:pt x="2612214" y="381476"/>
                </a:cubicBezTo>
                <a:cubicBezTo>
                  <a:pt x="2402569" y="200787"/>
                  <a:pt x="2160824" y="83630"/>
                  <a:pt x="1888600" y="29432"/>
                </a:cubicBezTo>
                <a:cubicBezTo>
                  <a:pt x="1832116" y="18193"/>
                  <a:pt x="1773823" y="17336"/>
                  <a:pt x="1718483" y="0"/>
                </a:cubicBezTo>
                <a:lnTo>
                  <a:pt x="1695528" y="0"/>
                </a:lnTo>
                <a:cubicBezTo>
                  <a:pt x="1688765" y="6668"/>
                  <a:pt x="1680288" y="2953"/>
                  <a:pt x="1672573" y="3905"/>
                </a:cubicBezTo>
                <a:cubicBezTo>
                  <a:pt x="1664857" y="2858"/>
                  <a:pt x="1656285" y="6572"/>
                  <a:pt x="1649617" y="0"/>
                </a:cubicBezTo>
                <a:lnTo>
                  <a:pt x="1511695" y="0"/>
                </a:lnTo>
                <a:cubicBezTo>
                  <a:pt x="1507123" y="5048"/>
                  <a:pt x="1501027" y="3715"/>
                  <a:pt x="1495312" y="3905"/>
                </a:cubicBezTo>
                <a:cubicBezTo>
                  <a:pt x="1490931" y="3905"/>
                  <a:pt x="1486549" y="3905"/>
                  <a:pt x="1482073" y="3905"/>
                </a:cubicBezTo>
                <a:cubicBezTo>
                  <a:pt x="1476358" y="3619"/>
                  <a:pt x="1470262" y="4953"/>
                  <a:pt x="1465690" y="0"/>
                </a:cubicBezTo>
                <a:lnTo>
                  <a:pt x="1442734" y="0"/>
                </a:lnTo>
                <a:cubicBezTo>
                  <a:pt x="1422256" y="14764"/>
                  <a:pt x="1397491" y="11240"/>
                  <a:pt x="1374726" y="14288"/>
                </a:cubicBezTo>
                <a:cubicBezTo>
                  <a:pt x="1123456" y="46958"/>
                  <a:pt x="894475" y="137827"/>
                  <a:pt x="686926" y="281369"/>
                </a:cubicBezTo>
                <a:cubicBezTo>
                  <a:pt x="446705" y="447485"/>
                  <a:pt x="265635" y="664464"/>
                  <a:pt x="143429" y="930402"/>
                </a:cubicBezTo>
                <a:cubicBezTo>
                  <a:pt x="11317" y="1218057"/>
                  <a:pt x="-29069" y="1519142"/>
                  <a:pt x="20366" y="1830229"/>
                </a:cubicBezTo>
                <a:cubicBezTo>
                  <a:pt x="79516" y="2202275"/>
                  <a:pt x="252967" y="2514886"/>
                  <a:pt x="534145" y="2766251"/>
                </a:cubicBezTo>
                <a:cubicBezTo>
                  <a:pt x="764269" y="2971895"/>
                  <a:pt x="1032112" y="3102293"/>
                  <a:pt x="1337102" y="3148298"/>
                </a:cubicBezTo>
                <a:cubicBezTo>
                  <a:pt x="1741724" y="3209354"/>
                  <a:pt x="2118057" y="3128963"/>
                  <a:pt x="2460385" y="2901791"/>
                </a:cubicBezTo>
                <a:cubicBezTo>
                  <a:pt x="2485722" y="2885027"/>
                  <a:pt x="2498009" y="2886456"/>
                  <a:pt x="2519059" y="2908364"/>
                </a:cubicBezTo>
                <a:cubicBezTo>
                  <a:pt x="2817383" y="3220212"/>
                  <a:pt x="3116944" y="3531013"/>
                  <a:pt x="3416219" y="3842004"/>
                </a:cubicBezTo>
                <a:cubicBezTo>
                  <a:pt x="3426792" y="3853053"/>
                  <a:pt x="3437841" y="3863721"/>
                  <a:pt x="3449461" y="3873722"/>
                </a:cubicBezTo>
                <a:cubicBezTo>
                  <a:pt x="3547950" y="3958304"/>
                  <a:pt x="3698635" y="3931444"/>
                  <a:pt x="3761786" y="3818192"/>
                </a:cubicBezTo>
                <a:cubicBezTo>
                  <a:pt x="3810078" y="3731609"/>
                  <a:pt x="3793600" y="3638360"/>
                  <a:pt x="3715400" y="3557016"/>
                </a:cubicBezTo>
                <a:close/>
                <a:moveTo>
                  <a:pt x="1586086" y="2754535"/>
                </a:moveTo>
                <a:cubicBezTo>
                  <a:pt x="944291" y="2758059"/>
                  <a:pt x="415273" y="2229517"/>
                  <a:pt x="414701" y="1584389"/>
                </a:cubicBezTo>
                <a:cubicBezTo>
                  <a:pt x="414225" y="939832"/>
                  <a:pt x="941434" y="412623"/>
                  <a:pt x="1585609" y="413480"/>
                </a:cubicBezTo>
                <a:cubicBezTo>
                  <a:pt x="2230738" y="414337"/>
                  <a:pt x="2758137" y="943261"/>
                  <a:pt x="2754803" y="1585817"/>
                </a:cubicBezTo>
                <a:cubicBezTo>
                  <a:pt x="2751469" y="2232374"/>
                  <a:pt x="2232833" y="2750915"/>
                  <a:pt x="1586086" y="2754440"/>
                </a:cubicBezTo>
                <a:close/>
              </a:path>
            </a:pathLst>
          </a:custGeom>
          <a:solidFill>
            <a:srgbClr val="C1C1C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4" name="TextBox 13">
            <a:hlinkClick r:id="rId5" action="ppaction://hlinksldjump"/>
            <a:extLst>
              <a:ext uri="{FF2B5EF4-FFF2-40B4-BE49-F238E27FC236}">
                <a16:creationId xmlns:a16="http://schemas.microsoft.com/office/drawing/2014/main" id="{9B0BEFCA-DABB-C145-5AAE-7BEE7496CB34}"/>
              </a:ext>
            </a:extLst>
          </p:cNvPr>
          <p:cNvSpPr txBox="1"/>
          <p:nvPr/>
        </p:nvSpPr>
        <p:spPr>
          <a:xfrm>
            <a:off x="869323" y="1751789"/>
            <a:ext cx="1095172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Hypotheses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E84AD-073B-BA16-A22D-D690228C9838}"/>
              </a:ext>
            </a:extLst>
          </p:cNvPr>
          <p:cNvGrpSpPr/>
          <p:nvPr/>
        </p:nvGrpSpPr>
        <p:grpSpPr>
          <a:xfrm>
            <a:off x="431322" y="1764517"/>
            <a:ext cx="177294" cy="204783"/>
            <a:chOff x="431322" y="1764517"/>
            <a:chExt cx="177294" cy="204783"/>
          </a:xfrm>
        </p:grpSpPr>
        <p:sp>
          <p:nvSpPr>
            <p:cNvPr id="18" name="Freeform: Shape 17">
              <a:hlinkClick r:id="rId5" action="ppaction://hlinksldjump"/>
              <a:extLst>
                <a:ext uri="{FF2B5EF4-FFF2-40B4-BE49-F238E27FC236}">
                  <a16:creationId xmlns:a16="http://schemas.microsoft.com/office/drawing/2014/main" id="{6BC49CC2-C4CE-606D-FB29-9E93C21E8DDB}"/>
                </a:ext>
              </a:extLst>
            </p:cNvPr>
            <p:cNvSpPr/>
            <p:nvPr/>
          </p:nvSpPr>
          <p:spPr>
            <a:xfrm>
              <a:off x="431322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hlinkClick r:id="rId5" action="ppaction://hlinksldjump"/>
              <a:extLst>
                <a:ext uri="{FF2B5EF4-FFF2-40B4-BE49-F238E27FC236}">
                  <a16:creationId xmlns:a16="http://schemas.microsoft.com/office/drawing/2014/main" id="{36BA957D-DA43-12A3-B6F2-272A9D31A7CC}"/>
                </a:ext>
              </a:extLst>
            </p:cNvPr>
            <p:cNvSpPr/>
            <p:nvPr/>
          </p:nvSpPr>
          <p:spPr>
            <a:xfrm>
              <a:off x="469291" y="1765205"/>
              <a:ext cx="15953" cy="203670"/>
            </a:xfrm>
            <a:custGeom>
              <a:avLst/>
              <a:gdLst>
                <a:gd name="connsiteX0" fmla="*/ 42232 w 84464"/>
                <a:gd name="connsiteY0" fmla="*/ 0 h 1078327"/>
                <a:gd name="connsiteX1" fmla="*/ 84464 w 84464"/>
                <a:gd name="connsiteY1" fmla="*/ 42232 h 1078327"/>
                <a:gd name="connsiteX2" fmla="*/ 84464 w 84464"/>
                <a:gd name="connsiteY2" fmla="*/ 1036095 h 1078327"/>
                <a:gd name="connsiteX3" fmla="*/ 42232 w 84464"/>
                <a:gd name="connsiteY3" fmla="*/ 1078327 h 1078327"/>
                <a:gd name="connsiteX4" fmla="*/ 42232 w 84464"/>
                <a:gd name="connsiteY4" fmla="*/ 1078327 h 1078327"/>
                <a:gd name="connsiteX5" fmla="*/ 0 w 84464"/>
                <a:gd name="connsiteY5" fmla="*/ 1036095 h 1078327"/>
                <a:gd name="connsiteX6" fmla="*/ 0 w 84464"/>
                <a:gd name="connsiteY6" fmla="*/ 42232 h 1078327"/>
                <a:gd name="connsiteX7" fmla="*/ 42232 w 84464"/>
                <a:gd name="connsiteY7" fmla="*/ 0 h 1078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464" h="1078327">
                  <a:moveTo>
                    <a:pt x="42232" y="0"/>
                  </a:moveTo>
                  <a:cubicBezTo>
                    <a:pt x="65556" y="0"/>
                    <a:pt x="84464" y="18908"/>
                    <a:pt x="84464" y="42232"/>
                  </a:cubicBezTo>
                  <a:lnTo>
                    <a:pt x="84464" y="1036095"/>
                  </a:lnTo>
                  <a:cubicBezTo>
                    <a:pt x="84464" y="1059419"/>
                    <a:pt x="65556" y="1078327"/>
                    <a:pt x="42232" y="1078327"/>
                  </a:cubicBezTo>
                  <a:lnTo>
                    <a:pt x="42232" y="1078327"/>
                  </a:lnTo>
                  <a:cubicBezTo>
                    <a:pt x="18908" y="1078327"/>
                    <a:pt x="0" y="1059419"/>
                    <a:pt x="0" y="1036095"/>
                  </a:cubicBezTo>
                  <a:lnTo>
                    <a:pt x="0" y="42232"/>
                  </a:lnTo>
                  <a:cubicBezTo>
                    <a:pt x="0" y="18908"/>
                    <a:pt x="18908" y="0"/>
                    <a:pt x="42232" y="0"/>
                  </a:cubicBez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5" name="Freeform: Shape 24">
              <a:hlinkClick r:id="rId5" action="ppaction://hlinksldjump"/>
              <a:extLst>
                <a:ext uri="{FF2B5EF4-FFF2-40B4-BE49-F238E27FC236}">
                  <a16:creationId xmlns:a16="http://schemas.microsoft.com/office/drawing/2014/main" id="{134936E9-B3AF-05E4-E056-E6EF0F80D1FE}"/>
                </a:ext>
              </a:extLst>
            </p:cNvPr>
            <p:cNvSpPr/>
            <p:nvPr/>
          </p:nvSpPr>
          <p:spPr>
            <a:xfrm>
              <a:off x="509599" y="1764517"/>
              <a:ext cx="99017" cy="204783"/>
            </a:xfrm>
            <a:custGeom>
              <a:avLst/>
              <a:gdLst>
                <a:gd name="connsiteX0" fmla="*/ 482010 w 524241"/>
                <a:gd name="connsiteY0" fmla="*/ 1083659 h 1084222"/>
                <a:gd name="connsiteX1" fmla="*/ 42232 w 524241"/>
                <a:gd name="connsiteY1" fmla="*/ 1083659 h 1084222"/>
                <a:gd name="connsiteX2" fmla="*/ 0 w 524241"/>
                <a:gd name="connsiteY2" fmla="*/ 1041427 h 1084222"/>
                <a:gd name="connsiteX3" fmla="*/ 0 w 524241"/>
                <a:gd name="connsiteY3" fmla="*/ 41933 h 1084222"/>
                <a:gd name="connsiteX4" fmla="*/ 19708 w 524241"/>
                <a:gd name="connsiteY4" fmla="*/ 6458 h 1084222"/>
                <a:gd name="connsiteX5" fmla="*/ 60251 w 524241"/>
                <a:gd name="connsiteY5" fmla="*/ 4206 h 1084222"/>
                <a:gd name="connsiteX6" fmla="*/ 500029 w 524241"/>
                <a:gd name="connsiteY6" fmla="*/ 213114 h 1084222"/>
                <a:gd name="connsiteX7" fmla="*/ 524242 w 524241"/>
                <a:gd name="connsiteY7" fmla="*/ 251405 h 1084222"/>
                <a:gd name="connsiteX8" fmla="*/ 524242 w 524241"/>
                <a:gd name="connsiteY8" fmla="*/ 1041990 h 1084222"/>
                <a:gd name="connsiteX9" fmla="*/ 482010 w 524241"/>
                <a:gd name="connsiteY9" fmla="*/ 1084222 h 1084222"/>
                <a:gd name="connsiteX10" fmla="*/ 84464 w 524241"/>
                <a:gd name="connsiteY10" fmla="*/ 999195 h 1084222"/>
                <a:gd name="connsiteX11" fmla="*/ 439777 w 524241"/>
                <a:gd name="connsiteY11" fmla="*/ 999195 h 1084222"/>
                <a:gd name="connsiteX12" fmla="*/ 439777 w 524241"/>
                <a:gd name="connsiteY12" fmla="*/ 277307 h 1084222"/>
                <a:gd name="connsiteX13" fmla="*/ 84464 w 524241"/>
                <a:gd name="connsiteY13" fmla="*/ 108941 h 1084222"/>
                <a:gd name="connsiteX14" fmla="*/ 84464 w 524241"/>
                <a:gd name="connsiteY14" fmla="*/ 999195 h 1084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24241" h="1084222">
                  <a:moveTo>
                    <a:pt x="482010" y="1083659"/>
                  </a:moveTo>
                  <a:lnTo>
                    <a:pt x="42232" y="1083659"/>
                  </a:lnTo>
                  <a:cubicBezTo>
                    <a:pt x="19145" y="1083659"/>
                    <a:pt x="0" y="1064514"/>
                    <a:pt x="0" y="1041427"/>
                  </a:cubicBezTo>
                  <a:lnTo>
                    <a:pt x="0" y="41933"/>
                  </a:lnTo>
                  <a:cubicBezTo>
                    <a:pt x="0" y="27293"/>
                    <a:pt x="7320" y="13778"/>
                    <a:pt x="19708" y="6458"/>
                  </a:cubicBezTo>
                  <a:cubicBezTo>
                    <a:pt x="31533" y="-1425"/>
                    <a:pt x="47300" y="-1988"/>
                    <a:pt x="60251" y="4206"/>
                  </a:cubicBezTo>
                  <a:lnTo>
                    <a:pt x="500029" y="213114"/>
                  </a:lnTo>
                  <a:cubicBezTo>
                    <a:pt x="514669" y="219871"/>
                    <a:pt x="524242" y="235075"/>
                    <a:pt x="524242" y="251405"/>
                  </a:cubicBezTo>
                  <a:lnTo>
                    <a:pt x="524242" y="1041990"/>
                  </a:lnTo>
                  <a:cubicBezTo>
                    <a:pt x="524242" y="1065077"/>
                    <a:pt x="505096" y="1084222"/>
                    <a:pt x="482010" y="1084222"/>
                  </a:cubicBezTo>
                  <a:close/>
                  <a:moveTo>
                    <a:pt x="84464" y="999195"/>
                  </a:moveTo>
                  <a:lnTo>
                    <a:pt x="439777" y="999195"/>
                  </a:lnTo>
                  <a:lnTo>
                    <a:pt x="439777" y="277307"/>
                  </a:lnTo>
                  <a:lnTo>
                    <a:pt x="84464" y="108941"/>
                  </a:lnTo>
                  <a:lnTo>
                    <a:pt x="84464" y="999195"/>
                  </a:lnTo>
                  <a:close/>
                </a:path>
              </a:pathLst>
            </a:custGeom>
            <a:solidFill>
              <a:srgbClr val="C1C1C1"/>
            </a:solidFill>
            <a:ln w="56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6" name="TextBox 25">
            <a:hlinkClick r:id="rId6" action="ppaction://hlinksldjump"/>
            <a:extLst>
              <a:ext uri="{FF2B5EF4-FFF2-40B4-BE49-F238E27FC236}">
                <a16:creationId xmlns:a16="http://schemas.microsoft.com/office/drawing/2014/main" id="{AEF46CE2-92CF-5A03-EC98-3841B651C0FC}"/>
              </a:ext>
            </a:extLst>
          </p:cNvPr>
          <p:cNvSpPr txBox="1"/>
          <p:nvPr/>
        </p:nvSpPr>
        <p:spPr>
          <a:xfrm>
            <a:off x="869323" y="2200874"/>
            <a:ext cx="152958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Analysis Strategy</a:t>
            </a:r>
            <a:endParaRPr lang="en-IN" sz="1200">
              <a:solidFill>
                <a:srgbClr val="B4B5B2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E5686DB-9219-6ABA-528A-8A7CAAB50B6C}"/>
              </a:ext>
            </a:extLst>
          </p:cNvPr>
          <p:cNvGrpSpPr/>
          <p:nvPr/>
        </p:nvGrpSpPr>
        <p:grpSpPr>
          <a:xfrm>
            <a:off x="431322" y="2214773"/>
            <a:ext cx="203670" cy="203670"/>
            <a:chOff x="431322" y="2214773"/>
            <a:chExt cx="203670" cy="203670"/>
          </a:xfrm>
        </p:grpSpPr>
        <p:sp>
          <p:nvSpPr>
            <p:cNvPr id="38" name="Rectangle: Rounded Corners 37">
              <a:hlinkClick r:id="rId6" action="ppaction://hlinksldjump"/>
              <a:extLst>
                <a:ext uri="{FF2B5EF4-FFF2-40B4-BE49-F238E27FC236}">
                  <a16:creationId xmlns:a16="http://schemas.microsoft.com/office/drawing/2014/main" id="{FDC1F665-C577-8EBB-D491-6732C87A03F9}"/>
                </a:ext>
              </a:extLst>
            </p:cNvPr>
            <p:cNvSpPr/>
            <p:nvPr/>
          </p:nvSpPr>
          <p:spPr>
            <a:xfrm>
              <a:off x="431322" y="2214773"/>
              <a:ext cx="203670" cy="203670"/>
            </a:xfrm>
            <a:prstGeom prst="roundRect">
              <a:avLst>
                <a:gd name="adj" fmla="val 12600"/>
              </a:avLst>
            </a:prstGeom>
            <a:solidFill>
              <a:srgbClr val="C1C1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0" name="Graphic 39" descr="Add with solid fill">
              <a:hlinkClick r:id="rId6" action="ppaction://hlinksldjump"/>
              <a:extLst>
                <a:ext uri="{FF2B5EF4-FFF2-40B4-BE49-F238E27FC236}">
                  <a16:creationId xmlns:a16="http://schemas.microsoft.com/office/drawing/2014/main" id="{04F3B1EE-E45A-141C-7F1B-4AAC6ABD1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72263" y="2255714"/>
              <a:ext cx="121788" cy="12178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C11AFCC-62D7-E0FC-BDD3-472A964CD1C6}"/>
              </a:ext>
            </a:extLst>
          </p:cNvPr>
          <p:cNvGrpSpPr/>
          <p:nvPr/>
        </p:nvGrpSpPr>
        <p:grpSpPr>
          <a:xfrm>
            <a:off x="431322" y="2660173"/>
            <a:ext cx="203670" cy="203670"/>
            <a:chOff x="431321" y="3254199"/>
            <a:chExt cx="265483" cy="265483"/>
          </a:xfrm>
        </p:grpSpPr>
        <p:sp>
          <p:nvSpPr>
            <p:cNvPr id="52" name="Rectangle: Rounded Corners 51">
              <a:hlinkClick r:id="rId9" action="ppaction://hlinksldjump"/>
              <a:extLst>
                <a:ext uri="{FF2B5EF4-FFF2-40B4-BE49-F238E27FC236}">
                  <a16:creationId xmlns:a16="http://schemas.microsoft.com/office/drawing/2014/main" id="{97DE6978-64B7-7BB4-6095-A6EE721E17EA}"/>
                </a:ext>
              </a:extLst>
            </p:cNvPr>
            <p:cNvSpPr/>
            <p:nvPr/>
          </p:nvSpPr>
          <p:spPr>
            <a:xfrm>
              <a:off x="431321" y="3254199"/>
              <a:ext cx="265483" cy="265483"/>
            </a:xfrm>
            <a:prstGeom prst="roundRect">
              <a:avLst>
                <a:gd name="adj" fmla="val 12600"/>
              </a:avLst>
            </a:prstGeom>
            <a:gradFill flip="none" rotWithShape="1">
              <a:gsLst>
                <a:gs pos="11000">
                  <a:srgbClr val="4224B0"/>
                </a:gs>
                <a:gs pos="100000">
                  <a:srgbClr val="7F93A0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Graphic 51" descr="Heart with solid fill">
              <a:hlinkClick r:id="rId9" action="ppaction://hlinksldjump"/>
              <a:extLst>
                <a:ext uri="{FF2B5EF4-FFF2-40B4-BE49-F238E27FC236}">
                  <a16:creationId xmlns:a16="http://schemas.microsoft.com/office/drawing/2014/main" id="{A54E2DC9-F3CE-53F0-A77F-B2792F6733B7}"/>
                </a:ext>
              </a:extLst>
            </p:cNvPr>
            <p:cNvSpPr/>
            <p:nvPr/>
          </p:nvSpPr>
          <p:spPr>
            <a:xfrm>
              <a:off x="498181" y="3324518"/>
              <a:ext cx="131762" cy="124845"/>
            </a:xfrm>
            <a:custGeom>
              <a:avLst/>
              <a:gdLst>
                <a:gd name="connsiteX0" fmla="*/ 323850 w 647700"/>
                <a:gd name="connsiteY0" fmla="*/ 127922 h 613696"/>
                <a:gd name="connsiteX1" fmla="*/ 0 w 647700"/>
                <a:gd name="connsiteY1" fmla="*/ 166022 h 613696"/>
                <a:gd name="connsiteX2" fmla="*/ 323850 w 647700"/>
                <a:gd name="connsiteY2" fmla="*/ 613697 h 613696"/>
                <a:gd name="connsiteX3" fmla="*/ 647700 w 647700"/>
                <a:gd name="connsiteY3" fmla="*/ 166022 h 613696"/>
                <a:gd name="connsiteX4" fmla="*/ 323850 w 647700"/>
                <a:gd name="connsiteY4" fmla="*/ 127922 h 613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7700" h="613696">
                  <a:moveTo>
                    <a:pt x="323850" y="127922"/>
                  </a:moveTo>
                  <a:cubicBezTo>
                    <a:pt x="203835" y="-110203"/>
                    <a:pt x="0" y="32672"/>
                    <a:pt x="0" y="166022"/>
                  </a:cubicBezTo>
                  <a:cubicBezTo>
                    <a:pt x="0" y="366047"/>
                    <a:pt x="323850" y="613697"/>
                    <a:pt x="323850" y="613697"/>
                  </a:cubicBezTo>
                  <a:cubicBezTo>
                    <a:pt x="323850" y="613697"/>
                    <a:pt x="647700" y="366047"/>
                    <a:pt x="647700" y="166022"/>
                  </a:cubicBezTo>
                  <a:cubicBezTo>
                    <a:pt x="647700" y="32672"/>
                    <a:pt x="443865" y="-110203"/>
                    <a:pt x="323850" y="127922"/>
                  </a:cubicBez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2" name="TextBox 81">
            <a:hlinkClick r:id="rId9" action="ppaction://hlinksldjump"/>
            <a:extLst>
              <a:ext uri="{FF2B5EF4-FFF2-40B4-BE49-F238E27FC236}">
                <a16:creationId xmlns:a16="http://schemas.microsoft.com/office/drawing/2014/main" id="{B153FB48-1574-78C9-57B3-34E44D2987A8}"/>
              </a:ext>
            </a:extLst>
          </p:cNvPr>
          <p:cNvSpPr txBox="1"/>
          <p:nvPr/>
        </p:nvSpPr>
        <p:spPr>
          <a:xfrm>
            <a:off x="869323" y="2649959"/>
            <a:ext cx="1241045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B4B5B2"/>
                </a:solidFill>
                <a:latin typeface="Poppins Medium"/>
                <a:cs typeface="Poppins Medium"/>
              </a:rPr>
              <a:t>Project Goals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61A1F3-C0C2-BE68-F609-055D5FD1510C}"/>
              </a:ext>
            </a:extLst>
          </p:cNvPr>
          <p:cNvCxnSpPr>
            <a:cxnSpLocks/>
          </p:cNvCxnSpPr>
          <p:nvPr/>
        </p:nvCxnSpPr>
        <p:spPr>
          <a:xfrm>
            <a:off x="327497" y="3433708"/>
            <a:ext cx="2333625" cy="0"/>
          </a:xfrm>
          <a:prstGeom prst="line">
            <a:avLst/>
          </a:prstGeom>
          <a:ln>
            <a:solidFill>
              <a:srgbClr val="5555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eeform: Shape 99">
            <a:hlinkClick r:id="rId10" action="ppaction://hlinksldjump"/>
            <a:extLst>
              <a:ext uri="{FF2B5EF4-FFF2-40B4-BE49-F238E27FC236}">
                <a16:creationId xmlns:a16="http://schemas.microsoft.com/office/drawing/2014/main" id="{472A9F13-7F27-D68B-D1C5-46F01C1A6823}"/>
              </a:ext>
            </a:extLst>
          </p:cNvPr>
          <p:cNvSpPr/>
          <p:nvPr/>
        </p:nvSpPr>
        <p:spPr>
          <a:xfrm>
            <a:off x="457357" y="3095768"/>
            <a:ext cx="174926" cy="205826"/>
          </a:xfrm>
          <a:custGeom>
            <a:avLst/>
            <a:gdLst>
              <a:gd name="connsiteX0" fmla="*/ 250564 w 254310"/>
              <a:gd name="connsiteY0" fmla="*/ 139515 h 299233"/>
              <a:gd name="connsiteX1" fmla="*/ 215595 w 254310"/>
              <a:gd name="connsiteY1" fmla="*/ 93041 h 299233"/>
              <a:gd name="connsiteX2" fmla="*/ 215466 w 254310"/>
              <a:gd name="connsiteY2" fmla="*/ 86609 h 299233"/>
              <a:gd name="connsiteX3" fmla="*/ 250434 w 254310"/>
              <a:gd name="connsiteY3" fmla="*/ 40135 h 299233"/>
              <a:gd name="connsiteX4" fmla="*/ 254190 w 254310"/>
              <a:gd name="connsiteY4" fmla="*/ 31631 h 299233"/>
              <a:gd name="connsiteX5" fmla="*/ 238001 w 254310"/>
              <a:gd name="connsiteY5" fmla="*/ 14924 h 299233"/>
              <a:gd name="connsiteX6" fmla="*/ 63353 w 254310"/>
              <a:gd name="connsiteY6" fmla="*/ 14967 h 299233"/>
              <a:gd name="connsiteX7" fmla="*/ 59360 w 254310"/>
              <a:gd name="connsiteY7" fmla="*/ 11923 h 299233"/>
              <a:gd name="connsiteX8" fmla="*/ 45999 w 254310"/>
              <a:gd name="connsiteY8" fmla="*/ 30 h 299233"/>
              <a:gd name="connsiteX9" fmla="*/ 30716 w 254310"/>
              <a:gd name="connsiteY9" fmla="*/ 9916 h 299233"/>
              <a:gd name="connsiteX10" fmla="*/ 29788 w 254310"/>
              <a:gd name="connsiteY10" fmla="*/ 17169 h 299233"/>
              <a:gd name="connsiteX11" fmla="*/ 29788 w 254310"/>
              <a:gd name="connsiteY11" fmla="*/ 140615 h 299233"/>
              <a:gd name="connsiteX12" fmla="*/ 29788 w 254310"/>
              <a:gd name="connsiteY12" fmla="*/ 156049 h 299233"/>
              <a:gd name="connsiteX13" fmla="*/ 29853 w 254310"/>
              <a:gd name="connsiteY13" fmla="*/ 265811 h 299233"/>
              <a:gd name="connsiteX14" fmla="*/ 26205 w 254310"/>
              <a:gd name="connsiteY14" fmla="*/ 269437 h 299233"/>
              <a:gd name="connsiteX15" fmla="*/ 14290 w 254310"/>
              <a:gd name="connsiteY15" fmla="*/ 269437 h 299233"/>
              <a:gd name="connsiteX16" fmla="*/ 0 w 254310"/>
              <a:gd name="connsiteY16" fmla="*/ 284180 h 299233"/>
              <a:gd name="connsiteX17" fmla="*/ 14052 w 254310"/>
              <a:gd name="connsiteY17" fmla="*/ 299095 h 299233"/>
              <a:gd name="connsiteX18" fmla="*/ 75420 w 254310"/>
              <a:gd name="connsiteY18" fmla="*/ 299095 h 299233"/>
              <a:gd name="connsiteX19" fmla="*/ 89752 w 254310"/>
              <a:gd name="connsiteY19" fmla="*/ 284331 h 299233"/>
              <a:gd name="connsiteX20" fmla="*/ 75182 w 254310"/>
              <a:gd name="connsiteY20" fmla="*/ 269415 h 299233"/>
              <a:gd name="connsiteX21" fmla="*/ 63267 w 254310"/>
              <a:gd name="connsiteY21" fmla="*/ 269437 h 299233"/>
              <a:gd name="connsiteX22" fmla="*/ 59706 w 254310"/>
              <a:gd name="connsiteY22" fmla="*/ 265746 h 299233"/>
              <a:gd name="connsiteX23" fmla="*/ 59706 w 254310"/>
              <a:gd name="connsiteY23" fmla="*/ 168245 h 299233"/>
              <a:gd name="connsiteX24" fmla="*/ 63440 w 254310"/>
              <a:gd name="connsiteY24" fmla="*/ 164381 h 299233"/>
              <a:gd name="connsiteX25" fmla="*/ 235994 w 254310"/>
              <a:gd name="connsiteY25" fmla="*/ 164467 h 299233"/>
              <a:gd name="connsiteX26" fmla="*/ 240548 w 254310"/>
              <a:gd name="connsiteY26" fmla="*/ 164381 h 299233"/>
              <a:gd name="connsiteX27" fmla="*/ 250823 w 254310"/>
              <a:gd name="connsiteY27" fmla="*/ 159092 h 299233"/>
              <a:gd name="connsiteX28" fmla="*/ 250542 w 254310"/>
              <a:gd name="connsiteY28" fmla="*/ 139471 h 299233"/>
              <a:gd name="connsiteX29" fmla="*/ 228374 w 254310"/>
              <a:gd name="connsiteY29" fmla="*/ 147091 h 299233"/>
              <a:gd name="connsiteX30" fmla="*/ 69311 w 254310"/>
              <a:gd name="connsiteY30" fmla="*/ 147091 h 299233"/>
              <a:gd name="connsiteX31" fmla="*/ 59749 w 254310"/>
              <a:gd name="connsiteY31" fmla="*/ 138349 h 299233"/>
              <a:gd name="connsiteX32" fmla="*/ 59749 w 254310"/>
              <a:gd name="connsiteY32" fmla="*/ 40999 h 299233"/>
              <a:gd name="connsiteX33" fmla="*/ 69311 w 254310"/>
              <a:gd name="connsiteY33" fmla="*/ 32257 h 299233"/>
              <a:gd name="connsiteX34" fmla="*/ 228374 w 254310"/>
              <a:gd name="connsiteY34" fmla="*/ 32257 h 299233"/>
              <a:gd name="connsiteX35" fmla="*/ 230166 w 254310"/>
              <a:gd name="connsiteY35" fmla="*/ 32321 h 299233"/>
              <a:gd name="connsiteX36" fmla="*/ 205191 w 254310"/>
              <a:gd name="connsiteY36" fmla="*/ 62757 h 299233"/>
              <a:gd name="connsiteX37" fmla="*/ 187901 w 254310"/>
              <a:gd name="connsiteY37" fmla="*/ 83824 h 299233"/>
              <a:gd name="connsiteX38" fmla="*/ 187901 w 254310"/>
              <a:gd name="connsiteY38" fmla="*/ 95524 h 299233"/>
              <a:gd name="connsiteX39" fmla="*/ 228763 w 254310"/>
              <a:gd name="connsiteY39" fmla="*/ 145343 h 299233"/>
              <a:gd name="connsiteX40" fmla="*/ 229842 w 254310"/>
              <a:gd name="connsiteY40" fmla="*/ 146702 h 299233"/>
              <a:gd name="connsiteX41" fmla="*/ 228309 w 254310"/>
              <a:gd name="connsiteY41" fmla="*/ 147069 h 299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4310" h="299233">
                <a:moveTo>
                  <a:pt x="250564" y="139515"/>
                </a:moveTo>
                <a:cubicBezTo>
                  <a:pt x="238951" y="123995"/>
                  <a:pt x="227338" y="108453"/>
                  <a:pt x="215595" y="93041"/>
                </a:cubicBezTo>
                <a:cubicBezTo>
                  <a:pt x="213782" y="90667"/>
                  <a:pt x="213458" y="89221"/>
                  <a:pt x="215466" y="86609"/>
                </a:cubicBezTo>
                <a:cubicBezTo>
                  <a:pt x="227273" y="71218"/>
                  <a:pt x="238800" y="55655"/>
                  <a:pt x="250434" y="40135"/>
                </a:cubicBezTo>
                <a:cubicBezTo>
                  <a:pt x="252355" y="37588"/>
                  <a:pt x="253910" y="34890"/>
                  <a:pt x="254190" y="31631"/>
                </a:cubicBezTo>
                <a:cubicBezTo>
                  <a:pt x="255054" y="21896"/>
                  <a:pt x="248341" y="14924"/>
                  <a:pt x="238001" y="14924"/>
                </a:cubicBezTo>
                <a:cubicBezTo>
                  <a:pt x="179785" y="14924"/>
                  <a:pt x="121569" y="14924"/>
                  <a:pt x="63353" y="14967"/>
                </a:cubicBezTo>
                <a:cubicBezTo>
                  <a:pt x="61001" y="14967"/>
                  <a:pt x="59835" y="14773"/>
                  <a:pt x="59360" y="11923"/>
                </a:cubicBezTo>
                <a:cubicBezTo>
                  <a:pt x="58173" y="5102"/>
                  <a:pt x="52539" y="418"/>
                  <a:pt x="45999" y="30"/>
                </a:cubicBezTo>
                <a:cubicBezTo>
                  <a:pt x="38962" y="-380"/>
                  <a:pt x="32983" y="3483"/>
                  <a:pt x="30716" y="9916"/>
                </a:cubicBezTo>
                <a:cubicBezTo>
                  <a:pt x="29896" y="12269"/>
                  <a:pt x="29788" y="14708"/>
                  <a:pt x="29788" y="17169"/>
                </a:cubicBezTo>
                <a:cubicBezTo>
                  <a:pt x="29788" y="58310"/>
                  <a:pt x="29788" y="99474"/>
                  <a:pt x="29788" y="140615"/>
                </a:cubicBezTo>
                <a:lnTo>
                  <a:pt x="29788" y="156049"/>
                </a:lnTo>
                <a:cubicBezTo>
                  <a:pt x="29788" y="192636"/>
                  <a:pt x="29745" y="229223"/>
                  <a:pt x="29853" y="265811"/>
                </a:cubicBezTo>
                <a:cubicBezTo>
                  <a:pt x="29853" y="268725"/>
                  <a:pt x="29141" y="269631"/>
                  <a:pt x="26205" y="269437"/>
                </a:cubicBezTo>
                <a:cubicBezTo>
                  <a:pt x="22255" y="269178"/>
                  <a:pt x="18262" y="269286"/>
                  <a:pt x="14290" y="269437"/>
                </a:cubicBezTo>
                <a:cubicBezTo>
                  <a:pt x="6152" y="269761"/>
                  <a:pt x="43" y="276129"/>
                  <a:pt x="0" y="284180"/>
                </a:cubicBezTo>
                <a:cubicBezTo>
                  <a:pt x="-43" y="292274"/>
                  <a:pt x="5979" y="299031"/>
                  <a:pt x="14052" y="299095"/>
                </a:cubicBezTo>
                <a:cubicBezTo>
                  <a:pt x="34515" y="299290"/>
                  <a:pt x="54957" y="299268"/>
                  <a:pt x="75420" y="299095"/>
                </a:cubicBezTo>
                <a:cubicBezTo>
                  <a:pt x="83493" y="299031"/>
                  <a:pt x="89709" y="292318"/>
                  <a:pt x="89752" y="284331"/>
                </a:cubicBezTo>
                <a:cubicBezTo>
                  <a:pt x="89796" y="276258"/>
                  <a:pt x="83449" y="269696"/>
                  <a:pt x="75182" y="269415"/>
                </a:cubicBezTo>
                <a:cubicBezTo>
                  <a:pt x="71211" y="269286"/>
                  <a:pt x="67217" y="269156"/>
                  <a:pt x="63267" y="269437"/>
                </a:cubicBezTo>
                <a:cubicBezTo>
                  <a:pt x="60202" y="269674"/>
                  <a:pt x="59706" y="268552"/>
                  <a:pt x="59706" y="265746"/>
                </a:cubicBezTo>
                <a:cubicBezTo>
                  <a:pt x="59813" y="233238"/>
                  <a:pt x="59813" y="200752"/>
                  <a:pt x="59706" y="168245"/>
                </a:cubicBezTo>
                <a:cubicBezTo>
                  <a:pt x="59706" y="165266"/>
                  <a:pt x="60245" y="164381"/>
                  <a:pt x="63440" y="164381"/>
                </a:cubicBezTo>
                <a:cubicBezTo>
                  <a:pt x="120965" y="164489"/>
                  <a:pt x="178469" y="164467"/>
                  <a:pt x="235994" y="164467"/>
                </a:cubicBezTo>
                <a:cubicBezTo>
                  <a:pt x="237505" y="164467"/>
                  <a:pt x="239037" y="164467"/>
                  <a:pt x="240548" y="164381"/>
                </a:cubicBezTo>
                <a:cubicBezTo>
                  <a:pt x="244736" y="164143"/>
                  <a:pt x="248146" y="162309"/>
                  <a:pt x="250823" y="159092"/>
                </a:cubicBezTo>
                <a:cubicBezTo>
                  <a:pt x="255550" y="153394"/>
                  <a:pt x="255485" y="146076"/>
                  <a:pt x="250542" y="139471"/>
                </a:cubicBezTo>
                <a:close/>
                <a:moveTo>
                  <a:pt x="228374" y="147091"/>
                </a:moveTo>
                <a:cubicBezTo>
                  <a:pt x="175360" y="147091"/>
                  <a:pt x="122325" y="147091"/>
                  <a:pt x="69311" y="147091"/>
                </a:cubicBezTo>
                <a:cubicBezTo>
                  <a:pt x="63375" y="147091"/>
                  <a:pt x="59770" y="143788"/>
                  <a:pt x="59749" y="138349"/>
                </a:cubicBezTo>
                <a:cubicBezTo>
                  <a:pt x="59749" y="105906"/>
                  <a:pt x="59749" y="73463"/>
                  <a:pt x="59749" y="40999"/>
                </a:cubicBezTo>
                <a:cubicBezTo>
                  <a:pt x="59749" y="35559"/>
                  <a:pt x="63353" y="32257"/>
                  <a:pt x="69311" y="32257"/>
                </a:cubicBezTo>
                <a:cubicBezTo>
                  <a:pt x="122325" y="32257"/>
                  <a:pt x="175360" y="32257"/>
                  <a:pt x="228374" y="32257"/>
                </a:cubicBezTo>
                <a:cubicBezTo>
                  <a:pt x="228849" y="32257"/>
                  <a:pt x="229302" y="32300"/>
                  <a:pt x="230166" y="32321"/>
                </a:cubicBezTo>
                <a:cubicBezTo>
                  <a:pt x="221661" y="42682"/>
                  <a:pt x="213437" y="52720"/>
                  <a:pt x="205191" y="62757"/>
                </a:cubicBezTo>
                <a:cubicBezTo>
                  <a:pt x="199428" y="69772"/>
                  <a:pt x="193665" y="76787"/>
                  <a:pt x="187901" y="83824"/>
                </a:cubicBezTo>
                <a:cubicBezTo>
                  <a:pt x="184469" y="88012"/>
                  <a:pt x="184491" y="91358"/>
                  <a:pt x="187901" y="95524"/>
                </a:cubicBezTo>
                <a:cubicBezTo>
                  <a:pt x="201522" y="112123"/>
                  <a:pt x="215142" y="128722"/>
                  <a:pt x="228763" y="145343"/>
                </a:cubicBezTo>
                <a:cubicBezTo>
                  <a:pt x="229130" y="145796"/>
                  <a:pt x="229496" y="146249"/>
                  <a:pt x="229842" y="146702"/>
                </a:cubicBezTo>
                <a:cubicBezTo>
                  <a:pt x="229410" y="147350"/>
                  <a:pt x="228806" y="147069"/>
                  <a:pt x="228309" y="147069"/>
                </a:cubicBezTo>
                <a:close/>
              </a:path>
            </a:pathLst>
          </a:custGeom>
          <a:solidFill>
            <a:srgbClr val="1ED760"/>
          </a:solidFill>
          <a:ln w="2099" cap="flat">
            <a:solidFill>
              <a:srgbClr val="1ED760"/>
            </a:solidFill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5A31C19-5840-8A84-48BC-8139C9844E58}"/>
              </a:ext>
            </a:extLst>
          </p:cNvPr>
          <p:cNvGrpSpPr/>
          <p:nvPr/>
        </p:nvGrpSpPr>
        <p:grpSpPr>
          <a:xfrm>
            <a:off x="3258053" y="292100"/>
            <a:ext cx="297947" cy="297947"/>
            <a:chOff x="8892506" y="664914"/>
            <a:chExt cx="209401" cy="209401"/>
          </a:xfrm>
        </p:grpSpPr>
        <p:sp>
          <p:nvSpPr>
            <p:cNvPr id="9" name="Oval 8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F33DF7F1-D89A-70EA-74D7-B2A2DB93A860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Graphic 63" descr="Caret Left with solid fill">
              <a:hlinkClick r:id="" action="ppaction://hlinkshowjump?jump=previousslide"/>
              <a:extLst>
                <a:ext uri="{FF2B5EF4-FFF2-40B4-BE49-F238E27FC236}">
                  <a16:creationId xmlns:a16="http://schemas.microsoft.com/office/drawing/2014/main" id="{523002DF-C87C-C928-EF85-E89685384DDE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46E09B-C76A-A78C-DE01-08EBC16D874E}"/>
              </a:ext>
            </a:extLst>
          </p:cNvPr>
          <p:cNvGrpSpPr/>
          <p:nvPr/>
        </p:nvGrpSpPr>
        <p:grpSpPr>
          <a:xfrm flipH="1">
            <a:off x="3665943" y="292100"/>
            <a:ext cx="297947" cy="297947"/>
            <a:chOff x="8892506" y="664914"/>
            <a:chExt cx="209401" cy="209401"/>
          </a:xfrm>
        </p:grpSpPr>
        <p:sp>
          <p:nvSpPr>
            <p:cNvPr id="17" name="Oval 16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ED9A03F1-CA58-F680-C4EA-9345CCD69C76}"/>
                </a:ext>
              </a:extLst>
            </p:cNvPr>
            <p:cNvSpPr/>
            <p:nvPr/>
          </p:nvSpPr>
          <p:spPr>
            <a:xfrm>
              <a:off x="8892506" y="664914"/>
              <a:ext cx="209401" cy="209401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Graphic 63" descr="Caret Left with solid fill">
              <a:hlinkClick r:id="" action="ppaction://hlinkshowjump?jump=nextslide"/>
              <a:extLst>
                <a:ext uri="{FF2B5EF4-FFF2-40B4-BE49-F238E27FC236}">
                  <a16:creationId xmlns:a16="http://schemas.microsoft.com/office/drawing/2014/main" id="{92CD8F62-7323-268D-86D2-48C588B47C03}"/>
                </a:ext>
              </a:extLst>
            </p:cNvPr>
            <p:cNvSpPr/>
            <p:nvPr/>
          </p:nvSpPr>
          <p:spPr>
            <a:xfrm>
              <a:off x="8960350" y="717942"/>
              <a:ext cx="59427" cy="103344"/>
            </a:xfrm>
            <a:custGeom>
              <a:avLst/>
              <a:gdLst>
                <a:gd name="connsiteX0" fmla="*/ 269081 w 309505"/>
                <a:gd name="connsiteY0" fmla="*/ 538229 h 538229"/>
                <a:gd name="connsiteX1" fmla="*/ 0 w 309505"/>
                <a:gd name="connsiteY1" fmla="*/ 269091 h 538229"/>
                <a:gd name="connsiteX2" fmla="*/ 269081 w 309505"/>
                <a:gd name="connsiteY2" fmla="*/ 0 h 538229"/>
                <a:gd name="connsiteX3" fmla="*/ 309496 w 309505"/>
                <a:gd name="connsiteY3" fmla="*/ 40405 h 538229"/>
                <a:gd name="connsiteX4" fmla="*/ 80810 w 309505"/>
                <a:gd name="connsiteY4" fmla="*/ 269091 h 538229"/>
                <a:gd name="connsiteX5" fmla="*/ 309505 w 309505"/>
                <a:gd name="connsiteY5" fmla="*/ 497824 h 538229"/>
                <a:gd name="connsiteX6" fmla="*/ 269081 w 309505"/>
                <a:gd name="connsiteY6" fmla="*/ 538229 h 538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505" h="538229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20" name="TextBox 19">
            <a:hlinkClick r:id="rId6" action="ppaction://hlinksldjump"/>
            <a:extLst>
              <a:ext uri="{FF2B5EF4-FFF2-40B4-BE49-F238E27FC236}">
                <a16:creationId xmlns:a16="http://schemas.microsoft.com/office/drawing/2014/main" id="{3D1F5584-8EE4-3408-CB08-6AD2BCA8BFF1}"/>
              </a:ext>
            </a:extLst>
          </p:cNvPr>
          <p:cNvSpPr txBox="1"/>
          <p:nvPr/>
        </p:nvSpPr>
        <p:spPr>
          <a:xfrm>
            <a:off x="759033" y="3063137"/>
            <a:ext cx="1428596" cy="27699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200">
                <a:solidFill>
                  <a:srgbClr val="1ED760"/>
                </a:solidFill>
                <a:latin typeface="Poppins Medium"/>
                <a:cs typeface="Poppins Medium"/>
              </a:rPr>
              <a:t>Problems Faced</a:t>
            </a:r>
            <a:endParaRPr lang="en-IN" sz="1200">
              <a:solidFill>
                <a:srgbClr val="1ED760"/>
              </a:solidFill>
              <a:latin typeface="Poppins Medium" panose="00000600000000000000" pitchFamily="50" charset="0"/>
              <a:cs typeface="Poppins Medium" panose="000006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D9883-F13B-DE16-26A1-8C5CA816DAAE}"/>
              </a:ext>
            </a:extLst>
          </p:cNvPr>
          <p:cNvSpPr txBox="1"/>
          <p:nvPr/>
        </p:nvSpPr>
        <p:spPr>
          <a:xfrm>
            <a:off x="3767704" y="2200874"/>
            <a:ext cx="6096836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Identifying collaborating artists is problematic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Artist popularity is subjective worldwide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No clear description of popularity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Could longer songs have silent gaps?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What are explicit songs?</a:t>
            </a:r>
          </a:p>
        </p:txBody>
      </p:sp>
    </p:spTree>
    <p:extLst>
      <p:ext uri="{BB962C8B-B14F-4D97-AF65-F5344CB8AC3E}">
        <p14:creationId xmlns:p14="http://schemas.microsoft.com/office/powerpoint/2010/main" val="3838936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Widescreen</PresentationFormat>
  <Paragraphs>143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Poppins-Regular</vt:lpstr>
      <vt:lpstr>Aptos</vt:lpstr>
      <vt:lpstr>Poppins-Medium</vt:lpstr>
      <vt:lpstr>Calibri Light</vt:lpstr>
      <vt:lpstr>Poppins SemiBold</vt:lpstr>
      <vt:lpstr>Arial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Amal R Babu</dc:creator>
  <cp:lastModifiedBy>Manith Kumarapeli</cp:lastModifiedBy>
  <cp:revision>4</cp:revision>
  <dcterms:created xsi:type="dcterms:W3CDTF">2022-11-28T05:54:09Z</dcterms:created>
  <dcterms:modified xsi:type="dcterms:W3CDTF">2025-06-10T04:32:05Z</dcterms:modified>
</cp:coreProperties>
</file>