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7F2C7F-9C13-46CF-BB9E-36A4D39A22A9}" v="1" dt="2023-05-13T16:14:39.0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zegorz Pióro" userId="3be03ac0bd8d9363" providerId="LiveId" clId="{D77F2C7F-9C13-46CF-BB9E-36A4D39A22A9}"/>
    <pc:docChg chg="custSel modSld">
      <pc:chgData name="Grzegorz Pióro" userId="3be03ac0bd8d9363" providerId="LiveId" clId="{D77F2C7F-9C13-46CF-BB9E-36A4D39A22A9}" dt="2023-05-13T16:14:50.452" v="16" actId="1076"/>
      <pc:docMkLst>
        <pc:docMk/>
      </pc:docMkLst>
      <pc:sldChg chg="modSp mod">
        <pc:chgData name="Grzegorz Pióro" userId="3be03ac0bd8d9363" providerId="LiveId" clId="{D77F2C7F-9C13-46CF-BB9E-36A4D39A22A9}" dt="2023-05-13T16:07:56.306" v="4" actId="403"/>
        <pc:sldMkLst>
          <pc:docMk/>
          <pc:sldMk cId="74715621" sldId="257"/>
        </pc:sldMkLst>
        <pc:spChg chg="mod">
          <ac:chgData name="Grzegorz Pióro" userId="3be03ac0bd8d9363" providerId="LiveId" clId="{D77F2C7F-9C13-46CF-BB9E-36A4D39A22A9}" dt="2023-05-13T16:07:56.306" v="4" actId="403"/>
          <ac:spMkLst>
            <pc:docMk/>
            <pc:sldMk cId="74715621" sldId="257"/>
            <ac:spMk id="3" creationId="{06B51A8D-25FC-AB86-31D1-4CB2BBB44F20}"/>
          </ac:spMkLst>
        </pc:spChg>
      </pc:sldChg>
      <pc:sldChg chg="modSp mod">
        <pc:chgData name="Grzegorz Pióro" userId="3be03ac0bd8d9363" providerId="LiveId" clId="{D77F2C7F-9C13-46CF-BB9E-36A4D39A22A9}" dt="2023-05-13T16:08:07.145" v="9" actId="403"/>
        <pc:sldMkLst>
          <pc:docMk/>
          <pc:sldMk cId="3042477742" sldId="258"/>
        </pc:sldMkLst>
        <pc:spChg chg="mod">
          <ac:chgData name="Grzegorz Pióro" userId="3be03ac0bd8d9363" providerId="LiveId" clId="{D77F2C7F-9C13-46CF-BB9E-36A4D39A22A9}" dt="2023-05-13T16:08:07.145" v="9" actId="403"/>
          <ac:spMkLst>
            <pc:docMk/>
            <pc:sldMk cId="3042477742" sldId="258"/>
            <ac:spMk id="3" creationId="{2974C915-FE96-4C3A-B44C-4DE4C3D59C1F}"/>
          </ac:spMkLst>
        </pc:spChg>
      </pc:sldChg>
      <pc:sldChg chg="delSp mod">
        <pc:chgData name="Grzegorz Pióro" userId="3be03ac0bd8d9363" providerId="LiveId" clId="{D77F2C7F-9C13-46CF-BB9E-36A4D39A22A9}" dt="2023-05-13T16:08:19.639" v="10" actId="478"/>
        <pc:sldMkLst>
          <pc:docMk/>
          <pc:sldMk cId="1178171863" sldId="260"/>
        </pc:sldMkLst>
        <pc:spChg chg="del">
          <ac:chgData name="Grzegorz Pióro" userId="3be03ac0bd8d9363" providerId="LiveId" clId="{D77F2C7F-9C13-46CF-BB9E-36A4D39A22A9}" dt="2023-05-13T16:08:19.639" v="10" actId="478"/>
          <ac:spMkLst>
            <pc:docMk/>
            <pc:sldMk cId="1178171863" sldId="260"/>
            <ac:spMk id="3" creationId="{E97861BD-0E77-0C54-4687-C5695149D568}"/>
          </ac:spMkLst>
        </pc:spChg>
      </pc:sldChg>
      <pc:sldChg chg="addSp delSp modSp mod">
        <pc:chgData name="Grzegorz Pióro" userId="3be03ac0bd8d9363" providerId="LiveId" clId="{D77F2C7F-9C13-46CF-BB9E-36A4D39A22A9}" dt="2023-05-13T16:14:50.452" v="16" actId="1076"/>
        <pc:sldMkLst>
          <pc:docMk/>
          <pc:sldMk cId="146931160" sldId="261"/>
        </pc:sldMkLst>
        <pc:spChg chg="del">
          <ac:chgData name="Grzegorz Pióro" userId="3be03ac0bd8d9363" providerId="LiveId" clId="{D77F2C7F-9C13-46CF-BB9E-36A4D39A22A9}" dt="2023-05-13T16:08:27.986" v="11" actId="478"/>
          <ac:spMkLst>
            <pc:docMk/>
            <pc:sldMk cId="146931160" sldId="261"/>
            <ac:spMk id="3" creationId="{2AB37D1A-B668-474B-9933-FBE98BA7F0A6}"/>
          </ac:spMkLst>
        </pc:spChg>
        <pc:picChg chg="add mod">
          <ac:chgData name="Grzegorz Pióro" userId="3be03ac0bd8d9363" providerId="LiveId" clId="{D77F2C7F-9C13-46CF-BB9E-36A4D39A22A9}" dt="2023-05-13T16:14:50.452" v="16" actId="1076"/>
          <ac:picMkLst>
            <pc:docMk/>
            <pc:sldMk cId="146931160" sldId="261"/>
            <ac:picMk id="4" creationId="{00F11197-14CD-597B-D298-3BA2979585B6}"/>
          </ac:picMkLst>
        </pc:picChg>
      </pc:sldChg>
    </pc:docChg>
  </pc:docChgLst>
  <pc:docChgLst>
    <pc:chgData name="Grzegorz Pióro" userId="3be03ac0bd8d9363" providerId="LiveId" clId="{0F8D2E56-BB9A-4355-B26B-D5CA79CC9D4F}"/>
    <pc:docChg chg="custSel addSld modSld">
      <pc:chgData name="Grzegorz Pióro" userId="3be03ac0bd8d9363" providerId="LiveId" clId="{0F8D2E56-BB9A-4355-B26B-D5CA79CC9D4F}" dt="2023-03-25T18:03:26.531" v="291" actId="20577"/>
      <pc:docMkLst>
        <pc:docMk/>
      </pc:docMkLst>
      <pc:sldChg chg="modSp mod">
        <pc:chgData name="Grzegorz Pióro" userId="3be03ac0bd8d9363" providerId="LiveId" clId="{0F8D2E56-BB9A-4355-B26B-D5CA79CC9D4F}" dt="2023-03-25T17:30:10.821" v="89" actId="20577"/>
        <pc:sldMkLst>
          <pc:docMk/>
          <pc:sldMk cId="74715621" sldId="257"/>
        </pc:sldMkLst>
        <pc:spChg chg="mod">
          <ac:chgData name="Grzegorz Pióro" userId="3be03ac0bd8d9363" providerId="LiveId" clId="{0F8D2E56-BB9A-4355-B26B-D5CA79CC9D4F}" dt="2023-03-25T17:28:50.206" v="17" actId="20577"/>
          <ac:spMkLst>
            <pc:docMk/>
            <pc:sldMk cId="74715621" sldId="257"/>
            <ac:spMk id="2" creationId="{7174FAC0-6B98-5454-DDB6-8E36CAE3F104}"/>
          </ac:spMkLst>
        </pc:spChg>
        <pc:spChg chg="mod">
          <ac:chgData name="Grzegorz Pióro" userId="3be03ac0bd8d9363" providerId="LiveId" clId="{0F8D2E56-BB9A-4355-B26B-D5CA79CC9D4F}" dt="2023-03-25T17:30:10.821" v="89" actId="20577"/>
          <ac:spMkLst>
            <pc:docMk/>
            <pc:sldMk cId="74715621" sldId="257"/>
            <ac:spMk id="3" creationId="{06B51A8D-25FC-AB86-31D1-4CB2BBB44F20}"/>
          </ac:spMkLst>
        </pc:spChg>
      </pc:sldChg>
      <pc:sldChg chg="modSp new mod">
        <pc:chgData name="Grzegorz Pióro" userId="3be03ac0bd8d9363" providerId="LiveId" clId="{0F8D2E56-BB9A-4355-B26B-D5CA79CC9D4F}" dt="2023-03-25T17:40:29.210" v="233" actId="20577"/>
        <pc:sldMkLst>
          <pc:docMk/>
          <pc:sldMk cId="3042477742" sldId="258"/>
        </pc:sldMkLst>
        <pc:spChg chg="mod">
          <ac:chgData name="Grzegorz Pióro" userId="3be03ac0bd8d9363" providerId="LiveId" clId="{0F8D2E56-BB9A-4355-B26B-D5CA79CC9D4F}" dt="2023-03-25T17:38:45.917" v="121" actId="20577"/>
          <ac:spMkLst>
            <pc:docMk/>
            <pc:sldMk cId="3042477742" sldId="258"/>
            <ac:spMk id="2" creationId="{FE4BBCA4-9ED2-6366-F3B8-CB4C34A9D7FB}"/>
          </ac:spMkLst>
        </pc:spChg>
        <pc:spChg chg="mod">
          <ac:chgData name="Grzegorz Pióro" userId="3be03ac0bd8d9363" providerId="LiveId" clId="{0F8D2E56-BB9A-4355-B26B-D5CA79CC9D4F}" dt="2023-03-25T17:40:29.210" v="233" actId="20577"/>
          <ac:spMkLst>
            <pc:docMk/>
            <pc:sldMk cId="3042477742" sldId="258"/>
            <ac:spMk id="3" creationId="{2974C915-FE96-4C3A-B44C-4DE4C3D59C1F}"/>
          </ac:spMkLst>
        </pc:spChg>
      </pc:sldChg>
      <pc:sldChg chg="addSp delSp modSp new mod">
        <pc:chgData name="Grzegorz Pióro" userId="3be03ac0bd8d9363" providerId="LiveId" clId="{0F8D2E56-BB9A-4355-B26B-D5CA79CC9D4F}" dt="2023-03-25T17:46:54.979" v="268" actId="1076"/>
        <pc:sldMkLst>
          <pc:docMk/>
          <pc:sldMk cId="81155315" sldId="259"/>
        </pc:sldMkLst>
        <pc:spChg chg="mod">
          <ac:chgData name="Grzegorz Pióro" userId="3be03ac0bd8d9363" providerId="LiveId" clId="{0F8D2E56-BB9A-4355-B26B-D5CA79CC9D4F}" dt="2023-03-25T17:43:53.659" v="254" actId="20577"/>
          <ac:spMkLst>
            <pc:docMk/>
            <pc:sldMk cId="81155315" sldId="259"/>
            <ac:spMk id="2" creationId="{88D8688A-D159-E7C9-7577-9ADD9378276E}"/>
          </ac:spMkLst>
        </pc:spChg>
        <pc:spChg chg="del">
          <ac:chgData name="Grzegorz Pióro" userId="3be03ac0bd8d9363" providerId="LiveId" clId="{0F8D2E56-BB9A-4355-B26B-D5CA79CC9D4F}" dt="2023-03-25T17:44:45.352" v="255"/>
          <ac:spMkLst>
            <pc:docMk/>
            <pc:sldMk cId="81155315" sldId="259"/>
            <ac:spMk id="3" creationId="{E6C87E09-EAA7-6D51-E036-02040883158F}"/>
          </ac:spMkLst>
        </pc:spChg>
        <pc:spChg chg="add del mod">
          <ac:chgData name="Grzegorz Pióro" userId="3be03ac0bd8d9363" providerId="LiveId" clId="{0F8D2E56-BB9A-4355-B26B-D5CA79CC9D4F}" dt="2023-03-25T17:46:49.885" v="266" actId="478"/>
          <ac:spMkLst>
            <pc:docMk/>
            <pc:sldMk cId="81155315" sldId="259"/>
            <ac:spMk id="4" creationId="{1BD24372-E7E7-350A-FB2F-1FA87A7CBF96}"/>
          </ac:spMkLst>
        </pc:spChg>
        <pc:picChg chg="add del mod">
          <ac:chgData name="Grzegorz Pióro" userId="3be03ac0bd8d9363" providerId="LiveId" clId="{0F8D2E56-BB9A-4355-B26B-D5CA79CC9D4F}" dt="2023-03-25T17:44:58.682" v="258" actId="478"/>
          <ac:picMkLst>
            <pc:docMk/>
            <pc:sldMk cId="81155315" sldId="259"/>
            <ac:picMk id="5" creationId="{C98880C5-3BDD-6018-97C1-5DB06461ED5A}"/>
          </ac:picMkLst>
        </pc:picChg>
        <pc:picChg chg="add mod">
          <ac:chgData name="Grzegorz Pióro" userId="3be03ac0bd8d9363" providerId="LiveId" clId="{0F8D2E56-BB9A-4355-B26B-D5CA79CC9D4F}" dt="2023-03-25T17:46:54.979" v="268" actId="1076"/>
          <ac:picMkLst>
            <pc:docMk/>
            <pc:sldMk cId="81155315" sldId="259"/>
            <ac:picMk id="6" creationId="{26F16154-A81B-B92F-397E-3C573713B158}"/>
          </ac:picMkLst>
        </pc:picChg>
      </pc:sldChg>
      <pc:sldChg chg="addSp modSp new mod">
        <pc:chgData name="Grzegorz Pióro" userId="3be03ac0bd8d9363" providerId="LiveId" clId="{0F8D2E56-BB9A-4355-B26B-D5CA79CC9D4F}" dt="2023-03-25T18:03:18.562" v="283" actId="20577"/>
        <pc:sldMkLst>
          <pc:docMk/>
          <pc:sldMk cId="1178171863" sldId="260"/>
        </pc:sldMkLst>
        <pc:spChg chg="mod">
          <ac:chgData name="Grzegorz Pióro" userId="3be03ac0bd8d9363" providerId="LiveId" clId="{0F8D2E56-BB9A-4355-B26B-D5CA79CC9D4F}" dt="2023-03-25T18:03:18.562" v="283" actId="20577"/>
          <ac:spMkLst>
            <pc:docMk/>
            <pc:sldMk cId="1178171863" sldId="260"/>
            <ac:spMk id="2" creationId="{D9364160-6BAE-FE24-B8DE-355F07D8E354}"/>
          </ac:spMkLst>
        </pc:spChg>
        <pc:picChg chg="add mod">
          <ac:chgData name="Grzegorz Pióro" userId="3be03ac0bd8d9363" providerId="LiveId" clId="{0F8D2E56-BB9A-4355-B26B-D5CA79CC9D4F}" dt="2023-03-25T18:03:12.937" v="272" actId="1076"/>
          <ac:picMkLst>
            <pc:docMk/>
            <pc:sldMk cId="1178171863" sldId="260"/>
            <ac:picMk id="4" creationId="{EC810C52-76D0-989F-0D9C-824BBEF3B8F7}"/>
          </ac:picMkLst>
        </pc:picChg>
      </pc:sldChg>
      <pc:sldChg chg="modSp new mod">
        <pc:chgData name="Grzegorz Pióro" userId="3be03ac0bd8d9363" providerId="LiveId" clId="{0F8D2E56-BB9A-4355-B26B-D5CA79CC9D4F}" dt="2023-03-25T18:03:26.531" v="291" actId="20577"/>
        <pc:sldMkLst>
          <pc:docMk/>
          <pc:sldMk cId="146931160" sldId="261"/>
        </pc:sldMkLst>
        <pc:spChg chg="mod">
          <ac:chgData name="Grzegorz Pióro" userId="3be03ac0bd8d9363" providerId="LiveId" clId="{0F8D2E56-BB9A-4355-B26B-D5CA79CC9D4F}" dt="2023-03-25T18:03:26.531" v="291" actId="20577"/>
          <ac:spMkLst>
            <pc:docMk/>
            <pc:sldMk cId="146931160" sldId="261"/>
            <ac:spMk id="2" creationId="{4B8C066A-8062-833C-11D0-9BC2F6E5654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448A8-77E9-4F35-B120-3E10871E50FD}" type="datetimeFigureOut">
              <a:rPr lang="pl-PL" smtClean="0"/>
              <a:t>13.05.2023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6AA8C-EE27-4BA5-BC9D-DEB36445F0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565113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448A8-77E9-4F35-B120-3E10871E50FD}" type="datetimeFigureOut">
              <a:rPr lang="pl-PL" smtClean="0"/>
              <a:t>13.05.2023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6AA8C-EE27-4BA5-BC9D-DEB36445F0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53376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448A8-77E9-4F35-B120-3E10871E50FD}" type="datetimeFigureOut">
              <a:rPr lang="pl-PL" smtClean="0"/>
              <a:t>13.05.2023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6AA8C-EE27-4BA5-BC9D-DEB36445F0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94370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448A8-77E9-4F35-B120-3E10871E50FD}" type="datetimeFigureOut">
              <a:rPr lang="pl-PL" smtClean="0"/>
              <a:t>13.05.2023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6AA8C-EE27-4BA5-BC9D-DEB36445F0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74452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448A8-77E9-4F35-B120-3E10871E50FD}" type="datetimeFigureOut">
              <a:rPr lang="pl-PL" smtClean="0"/>
              <a:t>13.05.2023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6AA8C-EE27-4BA5-BC9D-DEB36445F0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664215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448A8-77E9-4F35-B120-3E10871E50FD}" type="datetimeFigureOut">
              <a:rPr lang="pl-PL" smtClean="0"/>
              <a:t>13.05.2023</a:t>
            </a:fld>
            <a:endParaRPr lang="pl-PL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6AA8C-EE27-4BA5-BC9D-DEB36445F0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99500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448A8-77E9-4F35-B120-3E10871E50FD}" type="datetimeFigureOut">
              <a:rPr lang="pl-PL" smtClean="0"/>
              <a:t>13.05.2023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6AA8C-EE27-4BA5-BC9D-DEB36445F0B4}" type="slidenum">
              <a:rPr lang="pl-PL" smtClean="0"/>
              <a:t>‹#›</a:t>
            </a:fld>
            <a:endParaRPr lang="pl-PL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228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448A8-77E9-4F35-B120-3E10871E50FD}" type="datetimeFigureOut">
              <a:rPr lang="pl-PL" smtClean="0"/>
              <a:t>13.05.2023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6AA8C-EE27-4BA5-BC9D-DEB36445F0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94371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448A8-77E9-4F35-B120-3E10871E50FD}" type="datetimeFigureOut">
              <a:rPr lang="pl-PL" smtClean="0"/>
              <a:t>13.05.2023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6AA8C-EE27-4BA5-BC9D-DEB36445F0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5484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448A8-77E9-4F35-B120-3E10871E50FD}" type="datetimeFigureOut">
              <a:rPr lang="pl-PL" smtClean="0"/>
              <a:t>13.05.2023</a:t>
            </a:fld>
            <a:endParaRPr lang="pl-PL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pl-PL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6AA8C-EE27-4BA5-BC9D-DEB36445F0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36998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F31448A8-77E9-4F35-B120-3E10871E50FD}" type="datetimeFigureOut">
              <a:rPr lang="pl-PL" smtClean="0"/>
              <a:t>13.05.2023</a:t>
            </a:fld>
            <a:endParaRPr lang="pl-PL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pl-PL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6AA8C-EE27-4BA5-BC9D-DEB36445F0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20622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F31448A8-77E9-4F35-B120-3E10871E50FD}" type="datetimeFigureOut">
              <a:rPr lang="pl-PL" smtClean="0"/>
              <a:t>13.05.2023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0386AA8C-EE27-4BA5-BC9D-DEB36445F0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80596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D10BC42-85ED-31CF-85FC-E3F0140829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Pakiet </a:t>
            </a:r>
            <a:r>
              <a:rPr lang="pl-PL" dirty="0" err="1"/>
              <a:t>fitdistrPLUS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2CCE5B38-7832-3568-A47A-09D43E8DE2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20200" y="5857876"/>
            <a:ext cx="2743200" cy="923924"/>
          </a:xfrm>
        </p:spPr>
        <p:txBody>
          <a:bodyPr>
            <a:normAutofit/>
          </a:bodyPr>
          <a:lstStyle/>
          <a:p>
            <a:r>
              <a:rPr lang="pl-PL" dirty="0"/>
              <a:t>Ziemowit Głowaczewski</a:t>
            </a:r>
          </a:p>
          <a:p>
            <a:r>
              <a:rPr lang="pl-PL" dirty="0"/>
              <a:t>Grzegorz Pióro</a:t>
            </a:r>
          </a:p>
        </p:txBody>
      </p:sp>
    </p:spTree>
    <p:extLst>
      <p:ext uri="{BB962C8B-B14F-4D97-AF65-F5344CB8AC3E}">
        <p14:creationId xmlns:p14="http://schemas.microsoft.com/office/powerpoint/2010/main" val="4105094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174FAC0-6B98-5454-DDB6-8E36CAE3F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Główne funkcje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6B51A8D-25FC-AB86-31D1-4CB2BBB44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z="3600" dirty="0" err="1"/>
              <a:t>fitdist</a:t>
            </a:r>
            <a:r>
              <a:rPr lang="pl-PL" sz="3600" dirty="0"/>
              <a:t>, </a:t>
            </a:r>
            <a:r>
              <a:rPr lang="pl-PL" sz="3600" dirty="0" err="1"/>
              <a:t>fitdistcens</a:t>
            </a:r>
            <a:endParaRPr lang="pl-PL" sz="3600" dirty="0"/>
          </a:p>
          <a:p>
            <a:r>
              <a:rPr lang="pl-PL" sz="3600" dirty="0" err="1"/>
              <a:t>descdist</a:t>
            </a:r>
            <a:endParaRPr lang="pl-PL" sz="3600" dirty="0"/>
          </a:p>
          <a:p>
            <a:r>
              <a:rPr lang="pl-PL" sz="3600" dirty="0" err="1"/>
              <a:t>plotdist</a:t>
            </a:r>
            <a:r>
              <a:rPr lang="pl-PL" sz="3600" dirty="0"/>
              <a:t>, </a:t>
            </a:r>
            <a:r>
              <a:rPr lang="pl-PL" sz="3600" dirty="0" err="1"/>
              <a:t>plotdistcens</a:t>
            </a:r>
            <a:endParaRPr lang="pl-PL" sz="3600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4715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E4BBCA4-9ED2-6366-F3B8-CB4C34A9D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Metody dopasowywania rozkładu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974C915-FE96-4C3A-B44C-4DE4C3D59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z="3600" dirty="0"/>
              <a:t>Metoda największej wiarogodności</a:t>
            </a:r>
          </a:p>
          <a:p>
            <a:r>
              <a:rPr lang="pl-PL" sz="3600" dirty="0"/>
              <a:t>Metoda momentów</a:t>
            </a:r>
          </a:p>
          <a:p>
            <a:r>
              <a:rPr lang="pl-PL" sz="3600" dirty="0"/>
              <a:t>Metoda </a:t>
            </a:r>
            <a:r>
              <a:rPr lang="pl-PL" sz="3600" dirty="0" err="1"/>
              <a:t>kwantyli</a:t>
            </a:r>
            <a:endParaRPr lang="pl-PL" sz="3600" dirty="0"/>
          </a:p>
          <a:p>
            <a:r>
              <a:rPr lang="pl-PL" sz="3600" dirty="0"/>
              <a:t>Testy zgodności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42477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8D8688A-D159-E7C9-7577-9ADD93782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Wykres </a:t>
            </a:r>
            <a:r>
              <a:rPr lang="pl-PL" dirty="0" err="1"/>
              <a:t>Cullena</a:t>
            </a:r>
            <a:r>
              <a:rPr lang="pl-PL" dirty="0"/>
              <a:t>-Freya</a:t>
            </a: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26F16154-A81B-B92F-397E-3C573713B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8103" y="2337193"/>
            <a:ext cx="6395793" cy="423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55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9364160-6BAE-FE24-B8DE-355F07D8E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QQ-</a:t>
            </a:r>
            <a:r>
              <a:rPr lang="pl-PL" dirty="0" err="1"/>
              <a:t>PLot</a:t>
            </a:r>
            <a:endParaRPr lang="pl-PL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EC810C52-76D0-989F-0D9C-824BBEF3B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1177" y="2439430"/>
            <a:ext cx="4569646" cy="3998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171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B8C066A-8062-833C-11D0-9BC2F6E56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PP-Plot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00F11197-14CD-597B-D298-3BA2979585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1137" y="2295526"/>
            <a:ext cx="4769725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31160"/>
      </p:ext>
    </p:extLst>
  </p:cSld>
  <p:clrMapOvr>
    <a:masterClrMapping/>
  </p:clrMapOvr>
</p:sld>
</file>

<file path=ppt/theme/theme1.xml><?xml version="1.0" encoding="utf-8"?>
<a:theme xmlns:a="http://schemas.openxmlformats.org/drawingml/2006/main" name="Paczka">
  <a:themeElements>
    <a:clrScheme name="Paczka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czka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czka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TM10001115[[fn=Paczka]]</Template>
  <TotalTime>49</TotalTime>
  <Words>31</Words>
  <Application>Microsoft Office PowerPoint</Application>
  <PresentationFormat>Panoramiczny</PresentationFormat>
  <Paragraphs>16</Paragraphs>
  <Slides>6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Paczka</vt:lpstr>
      <vt:lpstr>Pakiet fitdistrPLUS</vt:lpstr>
      <vt:lpstr>Główne funkcje</vt:lpstr>
      <vt:lpstr>Metody dopasowywania rozkładu</vt:lpstr>
      <vt:lpstr>Wykres Cullena-Freya</vt:lpstr>
      <vt:lpstr>QQ-PLot</vt:lpstr>
      <vt:lpstr>PP-Plot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Pakiet fitdistrPLUS</dc:title>
  <dc:creator>Grzegorz Pióro</dc:creator>
  <cp:lastModifiedBy>Grzegorz Pióro</cp:lastModifiedBy>
  <cp:revision>1</cp:revision>
  <dcterms:created xsi:type="dcterms:W3CDTF">2023-03-25T17:21:00Z</dcterms:created>
  <dcterms:modified xsi:type="dcterms:W3CDTF">2023-05-13T16:14:51Z</dcterms:modified>
</cp:coreProperties>
</file>