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</p:sldIdLst>
  <p:sldSz cx="9144000" cy="5143500" type="screen16x9"/>
  <p:notesSz cx="6858000" cy="9144000"/>
  <p:embeddedFontLst>
    <p:embeddedFont>
      <p:font typeface="Economica" panose="02000506040000020004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/>
    <p:restoredTop sz="94601"/>
  </p:normalViewPr>
  <p:slideViewPr>
    <p:cSldViewPr snapToGrid="0">
      <p:cViewPr varScale="1">
        <p:scale>
          <a:sx n="139" d="100"/>
          <a:sy n="139" d="100"/>
        </p:scale>
        <p:origin x="56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e3b3bec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03e3b3bec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e3b3bec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03e3b3bec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p4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513452" y="1932575"/>
            <a:ext cx="5943201" cy="1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/>
              <a:t>Моделирование космических объектов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12700" y="974125"/>
            <a:ext cx="25263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Криков Антон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ИУ7-53Б</a:t>
            </a:r>
            <a:br>
              <a:rPr lang="ru" dirty="0"/>
            </a:b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663107" y="3517725"/>
            <a:ext cx="3643893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dirty="0"/>
              <a:t>Научный руководитель: 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-RU" dirty="0"/>
              <a:t>Павельев</a:t>
            </a:r>
            <a:r>
              <a:rPr lang="ru" dirty="0"/>
              <a:t> А. А.</a:t>
            </a:r>
            <a:br>
              <a:rPr lang="ru" dirty="0"/>
            </a:b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B8BA6F7-537F-3B42-9D31-477B31E63C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</a:t>
            </a:fld>
            <a:endParaRPr lang="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 dirty="0"/>
              <a:t>Визуализация сцены в реалистичном режиме </a:t>
            </a:r>
            <a:endParaRPr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27674C-0AB4-2647-9124-668C1160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474" y="1298106"/>
            <a:ext cx="6455052" cy="366152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EB69BA-D5F1-F34D-9D25-9416B1263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 dirty="0"/>
              <a:t>Визуализация сцены в режиме «Только модели»</a:t>
            </a:r>
            <a:endParaRPr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7B1B9C-5B9D-C04A-AE15-F40C4E54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091" y="1353000"/>
            <a:ext cx="5525604" cy="347457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8502EF-240D-5343-841F-CAD0DD117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" sz="4400" dirty="0"/>
              <a:t>Визуализация сцены в режиме «</a:t>
            </a:r>
            <a:r>
              <a:rPr lang="ru-RU" sz="4400" dirty="0"/>
              <a:t>Каркас</a:t>
            </a:r>
            <a:r>
              <a:rPr lang="ru" sz="4400" dirty="0"/>
              <a:t>»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127165-B1B9-214F-8ED1-66734831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76" y="1243635"/>
            <a:ext cx="5364645" cy="351223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5A54FDB-80A9-DA47-8FB4-2B58C23AB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 dirty="0"/>
              <a:t>Визуализация сцены со всеми источниками освещения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07DFDE-6690-A343-BAD5-04540A8B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062" y="1694623"/>
            <a:ext cx="4356442" cy="320730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5EF7E3-93F2-004C-BD53-505CAAD1B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/>
              <a:t>Вид снизу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EDD8E3-CB82-4849-874C-4E128F68C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47" y="1373727"/>
            <a:ext cx="4484367" cy="345384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12AC615-AEFC-0C4F-B6F0-48458D8BA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73DBE-CE14-664D-BB59-0C29B9E8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сверху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FDB6DA-F4A0-2448-9FCE-4F9097F2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54" y="1328827"/>
            <a:ext cx="5275193" cy="333985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759AB9-CB71-0E48-A9CA-7D691E9B58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0472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/>
              <a:t>Эксперимент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50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Время работы алгоритма художника имеет линейную зависимость от количества отображаемых объектов.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D40230-9199-7D49-A843-1A17703E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30" y="1333500"/>
            <a:ext cx="4032250" cy="24765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3B3101-6C39-8044-9844-2EBDCCC67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2067599" y="1918000"/>
            <a:ext cx="5854975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647300" y="4006300"/>
            <a:ext cx="15975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Москва 2022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E75CF3-9E33-514D-A0AA-1024FE113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 – разработка ПО, визуализирующего систему космических объектов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структуры трехмерной сцены.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Выбор и/или модифицирование существующих алгоритмов трехмерной графики, которые позволят визуализировать трехмерную сцену.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Реализация данных алгоритмов для создания трехмерной сцены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программного обеспечения, которое позволит отобразить трехмерную сцену.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Цель работы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0F2623-A8A3-784B-A1C0-2FE985476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/>
              <a:t>Описание объектов сцены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Точечный источник света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Ракета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Планета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7A185E-5E31-6042-8EFC-9BB8B39C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22" y="1418262"/>
            <a:ext cx="2435878" cy="296792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7D7B2BF-43C6-E84B-8BCA-83BF9FB19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Выбор алгоритмов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3677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Алгоритмы удаления невидимых линий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Робертса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Z-буфер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Трассировка лучей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Обратная трассировка лучей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     Алгоритм художника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68144" y="3133594"/>
            <a:ext cx="293650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6174BC-02AB-1844-8A04-00780878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090" y="2311082"/>
            <a:ext cx="4680010" cy="118829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C2E7A89-5BF2-F44D-8635-9DD9D0117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80210"/>
            <a:ext cx="8520600" cy="130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4100"/>
              <a:t>Общий алгоритм визуализации сцены</a:t>
            </a:r>
            <a:endParaRPr sz="41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501175" y="1582550"/>
            <a:ext cx="5004000" cy="2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Получение информации о сцене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Выполнение преобразований и расчетов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художника для наблюдателя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627CAB-B16D-8244-A8F0-FB274ECAF1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245400" y="1147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Для каждой грани каждого объекта вычислить среднюю глубину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Добавить полученное значение в массив средних глубин.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Отсортировать массив средних глубин по возрастанию.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Отрисовать все элементы массива средних глубин.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художника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027DC46-480F-5B4F-AE2A-E2DD66172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7232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Выбор языка программирования и среды разработки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629875"/>
            <a:ext cx="84315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 качестве языка программирования был выбран J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ava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Имею опыт разработки на данном языке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ООП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была выбрана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IntelliJ IDEA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есплатна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для студентов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Удобство отладки и написания кода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Для создания графического интерфейса был использован фреймворк 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WT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E7ED56D-BBC2-954A-B8B6-A93C805C7B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25191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4000" dirty="0"/>
              <a:t>Структура и состав классов</a:t>
            </a:r>
            <a:endParaRPr sz="4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C0EBBE-609C-AB4D-87AA-2256799B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92" y="1013791"/>
            <a:ext cx="5758095" cy="402312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28FF43-C357-E043-B240-4D00CD4191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/>
              <a:t>Интерфейс программы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CA6413-F402-CF42-8473-CBC06707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" y="2984272"/>
            <a:ext cx="9023082" cy="1843303"/>
          </a:xfrm>
          <a:prstGeom prst="rect">
            <a:avLst/>
          </a:prstGeom>
        </p:spPr>
      </p:pic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699" y="1147225"/>
            <a:ext cx="8633517" cy="3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Режимы – выбор режима отображения моделей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Источник света – изменение и выбор источника освещения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Вид – вид наблюдателя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Скорость системы – скорость движения объектов на сцене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643470-D6BF-D743-8588-A6FB9C98B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289</Words>
  <Application>Microsoft Macintosh PowerPoint</Application>
  <PresentationFormat>Экран (16:9)</PresentationFormat>
  <Paragraphs>73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Open Sans</vt:lpstr>
      <vt:lpstr>Times New Roman</vt:lpstr>
      <vt:lpstr>Economica</vt:lpstr>
      <vt:lpstr>Luxe</vt:lpstr>
      <vt:lpstr>Моделирование космических объектов</vt:lpstr>
      <vt:lpstr>Цель работы</vt:lpstr>
      <vt:lpstr>Описание объектов сцены</vt:lpstr>
      <vt:lpstr>Выбор алгоритмов</vt:lpstr>
      <vt:lpstr>Общий алгоритм визуализации сцены</vt:lpstr>
      <vt:lpstr>Алгоритм художника</vt:lpstr>
      <vt:lpstr>Выбор языка программирования и среды разработки</vt:lpstr>
      <vt:lpstr>Структура и состав классов</vt:lpstr>
      <vt:lpstr>Интерфейс программы</vt:lpstr>
      <vt:lpstr>Визуализация сцены в реалистичном режиме </vt:lpstr>
      <vt:lpstr>Визуализация сцены в режиме «Только модели»</vt:lpstr>
      <vt:lpstr>Визуализация сцены в режиме «Каркас»</vt:lpstr>
      <vt:lpstr>Визуализация сцены со всеми источниками освещения</vt:lpstr>
      <vt:lpstr>Вид снизу</vt:lpstr>
      <vt:lpstr>Вид сверху</vt:lpstr>
      <vt:lpstr>Эксперимент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космических объектов</dc:title>
  <cp:lastModifiedBy>Anton Kr</cp:lastModifiedBy>
  <cp:revision>12</cp:revision>
  <dcterms:modified xsi:type="dcterms:W3CDTF">2022-02-15T21:32:26Z</dcterms:modified>
</cp:coreProperties>
</file>