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EA5007-837B-41EA-983F-73EC000053E2}">
  <a:tblStyle styleId="{37EA5007-837B-41EA-983F-73EC00005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4"/>
    <p:restoredTop sz="94674"/>
  </p:normalViewPr>
  <p:slideViewPr>
    <p:cSldViewPr snapToGrid="0">
      <p:cViewPr varScale="1">
        <p:scale>
          <a:sx n="114" d="100"/>
          <a:sy n="11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774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86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73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44c86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0a44c86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7311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524000" y="1088465"/>
            <a:ext cx="9144000" cy="307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методов обнаружения сетевых атак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1134532" y="4161106"/>
            <a:ext cx="992293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Студент: Криков Антон Владимирович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Группа: ИУ7-73Б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Руководитель: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Клорикьян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Петрос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Вазгенович</a:t>
            </a:r>
            <a:endParaRPr dirty="0"/>
          </a:p>
        </p:txBody>
      </p:sp>
      <p:sp>
        <p:nvSpPr>
          <p:cNvPr id="90" name="Google Shape;90;p14"/>
          <p:cNvSpPr txBox="1"/>
          <p:nvPr/>
        </p:nvSpPr>
        <p:spPr>
          <a:xfrm>
            <a:off x="430695" y="206733"/>
            <a:ext cx="113306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  <a:b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8200" y="1696626"/>
            <a:ext cx="10515600" cy="48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Цель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– классифицировать известные методы обнаружения сетевых атак.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b="1" dirty="0"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описать термины предметной области и обозначить проблему;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рассмотреть возможные способы защиты от сетевых атак;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классифицировать методы обнаружения сетевых атак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latin typeface="Times New Roman"/>
                <a:ea typeface="Times New Roman"/>
                <a:cs typeface="Times New Roman"/>
                <a:sym typeface="Times New Roman"/>
              </a:rPr>
              <a:t>сформулировать критерии сравнения методов обнаружения сетевых атак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Times New Roman"/>
                <a:cs typeface="Times New Roman"/>
                <a:sym typeface="Times New Roman"/>
              </a:rPr>
              <a:t>- </a:t>
            </a:r>
            <a:r>
              <a:rPr lang="ru-RU" sz="2400" dirty="0">
                <a:latin typeface="Times New Roman"/>
                <a:cs typeface="Times New Roman"/>
                <a:sym typeface="Times New Roman"/>
              </a:rPr>
              <a:t>сравнить описанные методы по предложенным критериям</a:t>
            </a:r>
            <a:r>
              <a:rPr lang="en-US" sz="2400" dirty="0">
                <a:latin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Термины предметной области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Сетевая атака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действие или последовательность связанных между собой действий, использующих уязвимости информационной системы и приводящих к нарушению политики безопасности.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политикой безопасности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подразумевается набор критериев и правил, описывающих информационные процессы в системе, выполнение которых обеспечивает необходимое условие безопасности системы.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Пассивная атака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атака, при которой у злоумышленника нет доступа к модификации передаваемых сообщений и возможности добавления собственных сообщений в информационный канал между отправителем и получателем.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Активная атака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атака, при которой у злоумышленника имеется возможность модифицировать передаваемые сообщения и добавлять собственные.</a:t>
            </a:r>
            <a:endParaRPr lang="ru-RU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Пороговый анализ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83928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Используемый набор сетевых параметров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4193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IP-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адреса источника и приемника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 тип и порт пакета;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- длина пакета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;</a:t>
            </a:r>
            <a:endParaRPr lang="ru-RU" dirty="0"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/>
                <a:cs typeface="Times New Roman"/>
                <a:sym typeface="Times New Roman"/>
              </a:rPr>
              <a:t>- время фиксации пакета</a:t>
            </a:r>
            <a:r>
              <a:rPr lang="en-US" dirty="0">
                <a:latin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2286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энтропии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83928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Используемый набор сетевых параметров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lang="ru-RU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IP-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адреса источника и приемника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сетевой порт источника;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сетевой порт приемника</a:t>
            </a:r>
            <a:r>
              <a:rPr lang="en-US" dirty="0"/>
              <a:t>.</a:t>
            </a:r>
            <a:endParaRPr dirty="0"/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75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Байесовский метод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83928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Используемый набор сетевых параметров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lang="ru-RU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24193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ru-RU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- IP-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адреса источника и приемника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порт источника;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порт приемника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соединения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метка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22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83928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652043-5B92-996B-46EC-0A47F9A4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285" y="1377334"/>
            <a:ext cx="7074446" cy="534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4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существующих решений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83928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6413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74CF7B2A-75D0-18E7-CBB5-B6C90DB32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13485"/>
              </p:ext>
            </p:extLst>
          </p:nvPr>
        </p:nvGraphicFramePr>
        <p:xfrm>
          <a:off x="1901371" y="2169387"/>
          <a:ext cx="8128000" cy="2148840"/>
        </p:xfrm>
        <a:graphic>
          <a:graphicData uri="http://schemas.openxmlformats.org/drawingml/2006/table">
            <a:tbl>
              <a:tblPr firstRow="1" bandRow="1">
                <a:tableStyleId>{37EA5007-837B-41EA-983F-73EC000053E2}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0489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672805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92248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8270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наблюдения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9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энтропии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HIDS, NIDS, AIDS, Hybrid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3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Пороговый анализ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HIDS, NIDS, AIDS, Hybrid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Байесовский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NIDS, HIDS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8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SVM-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NIDS, HIDS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5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24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964580" y="1690688"/>
            <a:ext cx="10435683" cy="360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термины предметной области и обозначена проблема;</a:t>
            </a:r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обзор существующих методов обнаружения сетевых атак;</a:t>
            </a:r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классифицированы методы обнаружения сетевых атак;</a:t>
            </a:r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критерии сравнения методов;</a:t>
            </a:r>
          </a:p>
          <a:p>
            <a:pPr marL="76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сравнение рассмотренных методов по выделенным критериям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370</Words>
  <Application>Microsoft Macintosh PowerPoint</Application>
  <PresentationFormat>Широкоэкранный</PresentationFormat>
  <Paragraphs>81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Классификация методов обнаружения сетевых атак</vt:lpstr>
      <vt:lpstr>Цель и задачи</vt:lpstr>
      <vt:lpstr>Термины предметной области</vt:lpstr>
      <vt:lpstr> Пороговый анализ</vt:lpstr>
      <vt:lpstr> Анализ энтропии</vt:lpstr>
      <vt:lpstr> Байесовский метод</vt:lpstr>
      <vt:lpstr> SVM-метод</vt:lpstr>
      <vt:lpstr>Анализ существующих решений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методов обнаружения сетевых атак</dc:title>
  <cp:lastModifiedBy>Anton Kr</cp:lastModifiedBy>
  <cp:revision>38</cp:revision>
  <dcterms:modified xsi:type="dcterms:W3CDTF">2022-12-16T18:50:29Z</dcterms:modified>
</cp:coreProperties>
</file>