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6A8D-FCF0-4A4F-9333-73B034872B6B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F9EF9-CD32-254D-896B-A1D81078A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9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C0B9F-DFFD-5F43-9924-0417B21D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F95183-89FC-664F-8252-07BDD80EF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CFEB6-DD5C-C74E-A8AD-8C8E5286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660B-BC28-9A42-B41D-A51EAFDF2E16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0754A4-9C97-9C47-A5DC-96219CBD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A3B9F-2670-684F-A8A5-5807C15B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AD26-26EB-E043-8E88-1BC5031C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100E6D-A5FD-F74A-B115-A6312F343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254D8-7A4B-824F-9181-482BA84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FF68-1C84-7547-A368-4AF28AF9A899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AD778-06C5-DF4B-BD00-E5918C79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D8C01-2354-5F48-98A6-3C076A7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E69A44-9F8A-1A41-969E-88DB7C652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F1547-1C10-5E4A-A787-C7698D55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CD4E5-E5C4-4547-8E77-4C7F3D13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AD1-F442-494F-BC50-97B5A9C77A5E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938C5-7A9D-CA40-83C8-96D6DEA0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B71F8-2EFC-3D4A-AB77-377A1950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4723E-7162-7B4D-8C46-EE8CC04D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5C041-0D1E-8C4A-AB23-1CFA08E1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484367-E4ED-034F-AC4D-73DE25B9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477-D96E-1545-9D2F-FEED1F93ABCB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408C1-78BF-4248-9F23-A52D8258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14EF9-61F1-E94A-B167-E2CD7217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1EE6A-7A9C-4A48-8AA0-05828176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CC921D-80A0-3C43-83EA-2CCF77D85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7C686B-A7DD-8E49-A6BA-58251D9F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3A26-F252-DD46-93F7-4298C093CA3F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EEE93-0AEA-5D48-9FDC-85DBCE66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680AB-DA3D-8B4F-BE69-08CEDD0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4A55-10BC-0641-AD80-FEA2CF7E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B51BC-DD4D-7C44-B5CD-566DDAD3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13166C-C1FD-FF45-86D1-C14D7074E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4D16D-D8A8-6E48-9CE7-0543323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B7B-E9AB-C147-9E42-ED58229F50AD}" type="datetime1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6FFF21-96D5-C04D-B66F-09B5AA50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2BCA6-864E-B544-8F98-C6E36620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71283-1D52-DC45-B9DB-CAA60BFB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1C457-EB9D-F845-B144-057F44C6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AA1B16-93FB-3C43-88CD-69A2C8B8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2301E-5C50-2445-AA09-0827DCF81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54E1EA-67CC-AA41-B3A2-F5B3FEFF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473624-DE87-0D40-B8E0-F655A1D2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FC40-905B-4645-A830-FF14FF6A6869}" type="datetime1">
              <a:rPr lang="ru-RU" smtClean="0"/>
              <a:t>08.02.2022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B47FA4-0A39-1C40-BDA7-76BFA177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1AF6A8-1B82-1248-969E-7C08AE77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3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F5A29-C304-2745-8F4A-367278D6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D4D319-643C-A74F-85FC-955478F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BB1A-AB36-5848-A525-32C29A182D04}" type="datetime1">
              <a:rPr lang="ru-RU" smtClean="0"/>
              <a:t>08.02.2022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D9ED26-8507-1B49-8D80-7CC16F0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2BD2-ADDA-F14D-8785-F337339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59CC9F-B601-994E-9D9E-97FA7F61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B5BF-1B26-0647-A2CD-BAB2ED94D75B}" type="datetime1">
              <a:rPr lang="ru-RU" smtClean="0"/>
              <a:t>08.02.2022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5A0CF1-0CB2-6246-B669-85CE838A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03594-44A7-B946-B188-24440B24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DC441-E34D-B249-BF85-9B9771AC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08AD2-3052-4B40-92E8-1D3ECEA0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E6B883-0D1B-EE4E-BB37-FE762837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8EEB01-C073-D74F-B645-FB7A18E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9175-CC8E-2545-A4E8-B00D204F0E16}" type="datetime1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92251C-3A4F-B240-8DB0-7708DADF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A4A8CE-9CF7-F343-A57D-C8782333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8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6F0D-5273-864C-B1C7-8F725E2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D9D0CA-20A8-FE43-95F6-E4C48C96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90834F-56D9-F04E-B57F-676DCB413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A77E5E-5BAE-E645-B199-7CFD265D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5F5C-90C2-B24F-B939-3BC408B6EEEB}" type="datetime1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DA897F-32E2-7747-B614-10CA486D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EAA2C4-07D2-5E44-A8FB-F0AFBC65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54AD3-1EBB-CB4C-85A7-052CE0C0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88153-70D2-EC4E-9C93-B6264871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CBEA4-450E-FD4A-9138-352D1EBF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7EB5-3493-8D43-8E3F-70331F739369}" type="datetime1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E25D4-354B-8D4A-BC6A-DCAA357D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DFDF8-4503-9F45-A9EB-D363A0A94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5D6C8-70B1-F047-B7AC-F532AF6A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82" y="2833461"/>
            <a:ext cx="8330674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популяционных алгоритмов, вдохновленных живой природой, для задачи поисковой оптимизации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36314-AD5B-3C40-ADF9-2EA46703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33" y="5483007"/>
            <a:ext cx="8144134" cy="111768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Криков Антон Владимирович ИУ7-53Б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руководитель: Романова Татьяна Николаевна 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84128" y="251608"/>
            <a:ext cx="9423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 имени Н.Э. Баумана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университет)»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 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2" y="251608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28128F-BDD3-C84E-97A5-5DF430C6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70370"/>
            <a:ext cx="9613861" cy="4196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популяционных алгоритмов, вдохновленных живой природой, для задачи поисковой оптимизации.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возможные способы решения задачи поисковой оптимизации;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популяционные алгоритмы, вдохновленные живой природой;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описанные алгоритмы по предложенным критериям;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отразить результаты сравнения рассмотренных алгоритмов в выводе. 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E1C08-7257-CF40-A718-D4D4844D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алгоритмов для решения задачи поисковой оптимизации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07" y="2669382"/>
            <a:ext cx="9613861" cy="2600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эволюционные алгоритмы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алгоритмы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алгоритмы, вдохновленные живой природой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алгоритмы, инспирированные человеческим обществом;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алгоритмы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D497C-C8CB-EE49-AFBC-450C9A81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B8424-FFB1-D646-BB91-2F241FEC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Популяционные алгоритмы, вдохновленные живой природой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27B82-514C-1649-B360-1607D275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20" y="2577943"/>
            <a:ext cx="9613861" cy="2817017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пчелиной полонии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муравьиный алгоритм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роевой алгоритм.</a:t>
            </a:r>
            <a:endParaRPr lang="e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8B09CE-B81D-8546-9BBC-1D7707C5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E8E2-5C48-A54C-BEB5-74E306B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Роевой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A410C-ABA3-724C-B6A9-12244BE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4444"/>
            <a:ext cx="9613861" cy="359931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алгоритма лежит социально-психологическая модель толпы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определении следующего положения частицы учитывается информация о наилучшей частице из числа ее соседей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частица имеет собственную скорость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алгоритм оперирует понятием скорости частиц, необходимым условием его применимости является непрерывность области определения функции, это означает, что алгоритм неприменим к задачам дискретной оптимизации.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89025F-10E3-5641-BEE6-819925C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5FDA0-4219-3442-9B83-D876866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пчелиной колонии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A8ABE-0E13-BD41-9884-44512129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622521" cy="366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пчелы делятся на два типа: разведчики и рабочие;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пчелы-разведчики продолжают искать новые места, пока пчелы-рабочие собирают нектар. Это позволяет вести мониторинг общей ситуации. 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6E5CA8-5221-094E-9599-9D45407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6FE8A1-6B6D-E348-A42E-675155FE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58" y="1771650"/>
            <a:ext cx="3746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7C4BA-B9DD-7145-9A15-35B521F9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Муравьиный алгоритм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52834-A15E-2B42-AA5D-DE6C76D9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уравьи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помечают пройденный путь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феромоном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феромон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играет роль положительной обратной связи – чем больше муравьев движется по помеченному пути, тем больше он становится привлекательным для других муравьев;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некоторое время большая часть муравьев будет передвигаться от муравейника до найденного источника пищи по одному и тому же пути.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9FC585-2E5A-9040-A400-7CEFB239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A29A6-478E-5048-83D0-33A66F92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популяционных методов, вдохновленных живой природой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B4C0E4-6B6B-BE4C-998C-2DBCDAA0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25402D-DD8F-A744-8938-B58DD098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440" y="1757194"/>
            <a:ext cx="4708014" cy="4419769"/>
          </a:xfrm>
        </p:spPr>
      </p:pic>
    </p:spTree>
    <p:extLst>
      <p:ext uri="{BB962C8B-B14F-4D97-AF65-F5344CB8AC3E}">
        <p14:creationId xmlns:p14="http://schemas.microsoft.com/office/powerpoint/2010/main" val="13970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FBCBD-B8A5-0F46-B7EB-42BE38BA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3A938-A901-0640-8B7C-521AA8BC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820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ходе выполнения научно-исследовательской работы были выполнены следующие задачи: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возможные способы решения задачи поисковой оптимизации;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существующие популяционные алгоритмы, вдохновленные живой природой;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произведено сравнение описанных алгоритмов;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сравнения рассмотренных алгоритмов были отражены в выводе.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84A6-3C25-F14B-BDC8-448353F6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87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370</Words>
  <Application>Microsoft Macintosh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Классификация популяционных алгоритмов, вдохновленных живой природой, для задачи поисковой оптимизации </vt:lpstr>
      <vt:lpstr>Цель и задачи </vt:lpstr>
      <vt:lpstr>Классификация алгоритмов для решения задачи поисковой оптимизации</vt:lpstr>
      <vt:lpstr>Популяционные алгоритмы, вдохновленные живой природой</vt:lpstr>
      <vt:lpstr>Роевой алгоритм</vt:lpstr>
      <vt:lpstr>Алгоритм пчелиной колонии</vt:lpstr>
      <vt:lpstr>Муравьиный алгоритм</vt:lpstr>
      <vt:lpstr>Классификация популяционных методов, вдохновленных живой природой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распознавания объектов на изображениях с применением машинного зрения  </dc:title>
  <dc:creator>Kirill Kovalets</dc:creator>
  <cp:lastModifiedBy>Anton Kr</cp:lastModifiedBy>
  <cp:revision>9</cp:revision>
  <dcterms:created xsi:type="dcterms:W3CDTF">2022-01-29T11:10:53Z</dcterms:created>
  <dcterms:modified xsi:type="dcterms:W3CDTF">2022-02-08T10:36:08Z</dcterms:modified>
</cp:coreProperties>
</file>