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134804432" r:id="rId2"/>
    <p:sldId id="2147308091" r:id="rId3"/>
    <p:sldId id="2147308093" r:id="rId4"/>
    <p:sldId id="2147308094" r:id="rId5"/>
    <p:sldId id="2147308095" r:id="rId6"/>
    <p:sldId id="2147308096" r:id="rId7"/>
    <p:sldId id="2147308092" r:id="rId8"/>
    <p:sldId id="2147308097" r:id="rId9"/>
    <p:sldId id="2147308098" r:id="rId10"/>
    <p:sldId id="2147308100" r:id="rId11"/>
    <p:sldId id="2147308099" r:id="rId12"/>
    <p:sldId id="2147308101" r:id="rId13"/>
    <p:sldId id="2147308081" r:id="rId14"/>
    <p:sldId id="2147308082" r:id="rId15"/>
    <p:sldId id="513" r:id="rId16"/>
  </p:sldIdLst>
  <p:sldSz cx="14630400" cy="8229600"/>
  <p:notesSz cx="7772400" cy="14173200"/>
  <p:defaultText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 userDrawn="1">
          <p15:clr>
            <a:srgbClr val="A4A3A4"/>
          </p15:clr>
        </p15:guide>
        <p15:guide id="2" orient="horz" pos="2592" userDrawn="1">
          <p15:clr>
            <a:srgbClr val="A4A3A4"/>
          </p15:clr>
        </p15:guide>
        <p15:guide id="3" orient="horz" pos="4512" userDrawn="1">
          <p15:clr>
            <a:srgbClr val="A4A3A4"/>
          </p15:clr>
        </p15:guide>
        <p15:guide id="4" orient="horz" pos="4896" userDrawn="1">
          <p15:clr>
            <a:srgbClr val="A4A3A4"/>
          </p15:clr>
        </p15:guide>
        <p15:guide id="5" pos="7488" userDrawn="1">
          <p15:clr>
            <a:srgbClr val="A4A3A4"/>
          </p15:clr>
        </p15:guide>
        <p15:guide id="6" pos="432" userDrawn="1">
          <p15:clr>
            <a:srgbClr val="A4A3A4"/>
          </p15:clr>
        </p15:guide>
        <p15:guide id="7" pos="3024" userDrawn="1">
          <p15:clr>
            <a:srgbClr val="A4A3A4"/>
          </p15:clr>
        </p15:guide>
        <p15:guide id="8" pos="3312" userDrawn="1">
          <p15:clr>
            <a:srgbClr val="A4A3A4"/>
          </p15:clr>
        </p15:guide>
        <p15:guide id="9" pos="4464" userDrawn="1">
          <p15:clr>
            <a:srgbClr val="A4A3A4"/>
          </p15:clr>
        </p15:guide>
        <p15:guide id="10" pos="4608" userDrawn="1">
          <p15:clr>
            <a:srgbClr val="A4A3A4"/>
          </p15:clr>
        </p15:guide>
        <p15:guide id="11" pos="4752" userDrawn="1">
          <p15:clr>
            <a:srgbClr val="A4A3A4"/>
          </p15:clr>
        </p15:guide>
        <p15:guide id="12" pos="5904" userDrawn="1">
          <p15:clr>
            <a:srgbClr val="A4A3A4"/>
          </p15:clr>
        </p15:guide>
        <p15:guide id="13" pos="6192" userDrawn="1">
          <p15:clr>
            <a:srgbClr val="A4A3A4"/>
          </p15:clr>
        </p15:guide>
        <p15:guide id="14" pos="8784" userDrawn="1">
          <p15:clr>
            <a:srgbClr val="A4A3A4"/>
          </p15:clr>
        </p15:guide>
      </p15:sldGuideLst>
    </p:ext>
    <p:ext uri="{2D200454-40CA-4A62-9FC3-DE9A4176ACB9}">
      <p15:notesGuideLst xmlns:p15="http://schemas.microsoft.com/office/powerpoint/2012/main">
        <p15:guide id="1" orient="horz" pos="4464" userDrawn="1">
          <p15:clr>
            <a:srgbClr val="A4A3A4"/>
          </p15:clr>
        </p15:guide>
        <p15:guide id="2"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49F"/>
    <a:srgbClr val="969696"/>
    <a:srgbClr val="63666A"/>
    <a:srgbClr val="F9F048"/>
    <a:srgbClr val="FFCD00"/>
    <a:srgbClr val="D9DF23"/>
    <a:srgbClr val="666666"/>
    <a:srgbClr val="330072"/>
    <a:srgbClr val="60249E"/>
    <a:srgbClr val="187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BD5076-5073-49C7-9E08-65982F3C9860}">
  <a:tblStyle styleId="{45BD5076-5073-49C7-9E08-65982F3C9860}" styleName="DXC Table">
    <a:wholeTbl>
      <a:tcTxStyle>
        <a:fontRef idx="minor"/>
        <a:srgbClr val="000000"/>
      </a:tcTxStyle>
      <a:tcStyle>
        <a:tcBdr>
          <a:left>
            <a:ln>
              <a:noFill/>
            </a:ln>
          </a:left>
          <a:right>
            <a:ln>
              <a:noFill/>
            </a:ln>
          </a:right>
          <a:top>
            <a:ln w="6350">
              <a:solidFill>
                <a:srgbClr val="000000"/>
              </a:solidFill>
            </a:ln>
          </a:top>
          <a:bottom>
            <a:ln w="6350">
              <a:solidFill>
                <a:srgbClr val="000000"/>
              </a:solidFill>
            </a:ln>
          </a:bottom>
          <a:insideH>
            <a:ln w="6350">
              <a:solidFill>
                <a:srgbClr val="000000"/>
              </a:solidFill>
            </a:ln>
          </a:insideH>
          <a:insideV>
            <a:ln>
              <a:noFill/>
            </a:ln>
          </a:insideV>
        </a:tcBdr>
        <a:fill>
          <a:noFill/>
        </a:fill>
      </a:tcStyle>
    </a:wholeTbl>
    <a:lastCol>
      <a:tcTxStyle b="on">
        <a:fontRef idx="major"/>
        <a:srgbClr val="000000"/>
      </a:tcTxStyle>
      <a:tcStyle>
        <a:tcBdr/>
      </a:tcStyle>
    </a:lastCol>
    <a:firstCol>
      <a:tcTxStyle b="on">
        <a:fontRef idx="major"/>
        <a:srgbClr val="000000"/>
      </a:tcTxStyle>
      <a:tcStyle>
        <a:tcBdr/>
      </a:tcStyle>
    </a:firstCol>
    <a:lastRow>
      <a:tcTxStyle b="on">
        <a:fontRef idx="major"/>
        <a:srgbClr val="000000"/>
      </a:tcTxStyle>
      <a:tcStyle>
        <a:tcBdr>
          <a:top>
            <a:ln w="19050">
              <a:solidFill>
                <a:srgbClr val="000000"/>
              </a:solidFill>
            </a:ln>
          </a:top>
          <a:bottom>
            <a:ln>
              <a:noFill/>
            </a:ln>
          </a:bottom>
        </a:tcBdr>
        <a:fill>
          <a:noFill/>
        </a:fill>
      </a:tcStyle>
    </a:lastRow>
    <a:firstRow>
      <a:tcTxStyle b="on">
        <a:fontRef idx="major"/>
        <a:srgbClr val="000000"/>
      </a:tcTxStyle>
      <a:tcStyle>
        <a:tcBdr>
          <a:top>
            <a:ln>
              <a:noFill/>
            </a:ln>
          </a:top>
          <a:bottom>
            <a:ln w="19050">
              <a:solidFill>
                <a:srgbClr val="000000"/>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7440" autoAdjust="0"/>
  </p:normalViewPr>
  <p:slideViewPr>
    <p:cSldViewPr snapToGrid="0" snapToObjects="1" showGuides="1">
      <p:cViewPr varScale="1">
        <p:scale>
          <a:sx n="56" d="100"/>
          <a:sy n="56" d="100"/>
        </p:scale>
        <p:origin x="644" y="20"/>
      </p:cViewPr>
      <p:guideLst>
        <p:guide orient="horz" pos="408"/>
        <p:guide orient="horz" pos="2592"/>
        <p:guide orient="horz" pos="4512"/>
        <p:guide orient="horz" pos="4896"/>
        <p:guide pos="7488"/>
        <p:guide pos="432"/>
        <p:guide pos="3024"/>
        <p:guide pos="3312"/>
        <p:guide pos="4464"/>
        <p:guide pos="4608"/>
        <p:guide pos="4752"/>
        <p:guide pos="5904"/>
        <p:guide pos="6192"/>
        <p:guide pos="8784"/>
      </p:guideLst>
    </p:cSldViewPr>
  </p:slideViewPr>
  <p:notesTextViewPr>
    <p:cViewPr>
      <p:scale>
        <a:sx n="1" d="1"/>
        <a:sy n="1" d="1"/>
      </p:scale>
      <p:origin x="0" y="0"/>
    </p:cViewPr>
  </p:notesTextViewPr>
  <p:sorterViewPr>
    <p:cViewPr>
      <p:scale>
        <a:sx n="125" d="100"/>
        <a:sy n="125" d="100"/>
      </p:scale>
      <p:origin x="0" y="0"/>
    </p:cViewPr>
  </p:sorterViewPr>
  <p:notesViewPr>
    <p:cSldViewPr snapToGrid="0" snapToObjects="1" showGuides="1">
      <p:cViewPr varScale="1">
        <p:scale>
          <a:sx n="80" d="100"/>
          <a:sy n="80" d="100"/>
        </p:scale>
        <p:origin x="7194" y="132"/>
      </p:cViewPr>
      <p:guideLst>
        <p:guide orient="horz" pos="4464"/>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vl1pPr>
          </a:lstStyle>
          <a:p>
            <a:endParaRPr lang="en-US" dirty="0">
              <a:latin typeface="Arial"/>
              <a:cs typeface="Arial"/>
            </a:endParaRPr>
          </a:p>
        </p:txBody>
      </p:sp>
      <p:sp>
        <p:nvSpPr>
          <p:cNvPr id="4" name="Footer Placeholder 3"/>
          <p:cNvSpPr>
            <a:spLocks noGrp="1"/>
          </p:cNvSpPr>
          <p:nvPr>
            <p:ph type="ftr" sz="quarter" idx="2"/>
          </p:nvPr>
        </p:nvSpPr>
        <p:spPr>
          <a:xfrm>
            <a:off x="0" y="13462080"/>
            <a:ext cx="3368040" cy="708660"/>
          </a:xfrm>
          <a:prstGeom prst="rect">
            <a:avLst/>
          </a:prstGeom>
        </p:spPr>
        <p:txBody>
          <a:bodyPr vert="horz" lIns="125401" tIns="62700" rIns="125401" bIns="62700" rtlCol="0" anchor="b"/>
          <a:lstStyle>
            <a:lvl1pPr algn="l">
              <a:defRPr sz="1600"/>
            </a:lvl1pPr>
          </a:lstStyle>
          <a:p>
            <a:endParaRPr lang="en-US" dirty="0">
              <a:latin typeface="Arial"/>
              <a:cs typeface="Arial"/>
            </a:endParaRPr>
          </a:p>
        </p:txBody>
      </p:sp>
      <p:sp>
        <p:nvSpPr>
          <p:cNvPr id="5" name="Slide Number Placeholder 4"/>
          <p:cNvSpPr>
            <a:spLocks noGrp="1"/>
          </p:cNvSpPr>
          <p:nvPr>
            <p:ph type="sldNum" sz="quarter" idx="3"/>
          </p:nvPr>
        </p:nvSpPr>
        <p:spPr>
          <a:xfrm>
            <a:off x="4402561" y="13462080"/>
            <a:ext cx="3368040" cy="708660"/>
          </a:xfrm>
          <a:prstGeom prst="rect">
            <a:avLst/>
          </a:prstGeom>
        </p:spPr>
        <p:txBody>
          <a:bodyPr vert="horz" lIns="125401" tIns="62700" rIns="125401" bIns="62700" rtlCol="0" anchor="b"/>
          <a:lstStyle>
            <a:lvl1pPr algn="r">
              <a:defRPr sz="1600"/>
            </a:lvl1pPr>
          </a:lstStyle>
          <a:p>
            <a:fld id="{70AC7428-30A9-FD43-A0D8-DB91B17088EC}"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1347649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708660"/>
          </a:xfrm>
          <a:prstGeom prst="rect">
            <a:avLst/>
          </a:prstGeom>
        </p:spPr>
        <p:txBody>
          <a:bodyPr vert="horz" lIns="125401" tIns="62700" rIns="125401" bIns="62700" rtlCol="0"/>
          <a:lstStyle>
            <a:lvl1pPr algn="l">
              <a:defRPr sz="1600">
                <a:latin typeface="Arial"/>
                <a:cs typeface="Arial"/>
              </a:defRPr>
            </a:lvl1pPr>
          </a:lstStyle>
          <a:p>
            <a:endParaRPr lang="en-US" dirty="0"/>
          </a:p>
        </p:txBody>
      </p:sp>
      <p:sp>
        <p:nvSpPr>
          <p:cNvPr id="3" name="Date Placeholder 2"/>
          <p:cNvSpPr>
            <a:spLocks noGrp="1"/>
          </p:cNvSpPr>
          <p:nvPr>
            <p:ph type="dt" idx="1"/>
          </p:nvPr>
        </p:nvSpPr>
        <p:spPr>
          <a:xfrm>
            <a:off x="4402561" y="0"/>
            <a:ext cx="3368040" cy="708660"/>
          </a:xfrm>
          <a:prstGeom prst="rect">
            <a:avLst/>
          </a:prstGeom>
        </p:spPr>
        <p:txBody>
          <a:bodyPr vert="horz" lIns="125401" tIns="62700" rIns="125401" bIns="62700" rtlCol="0"/>
          <a:lstStyle>
            <a:lvl1pPr algn="r">
              <a:defRPr sz="1600">
                <a:latin typeface="Arial"/>
                <a:cs typeface="Arial"/>
              </a:defRPr>
            </a:lvl1pPr>
          </a:lstStyle>
          <a:p>
            <a:fld id="{73B26A0F-F4D6-9B4F-A87B-D8948CDE3BB4}" type="datetimeFigureOut">
              <a:rPr lang="en-US" smtClean="0"/>
              <a:pPr/>
              <a:t>10/31/2022</a:t>
            </a:fld>
            <a:endParaRPr lang="en-US" dirty="0"/>
          </a:p>
        </p:txBody>
      </p:sp>
      <p:sp>
        <p:nvSpPr>
          <p:cNvPr id="4" name="Slide Image Placeholder 3"/>
          <p:cNvSpPr>
            <a:spLocks noGrp="1" noRot="1" noChangeAspect="1"/>
          </p:cNvSpPr>
          <p:nvPr>
            <p:ph type="sldImg" idx="2"/>
          </p:nvPr>
        </p:nvSpPr>
        <p:spPr>
          <a:xfrm>
            <a:off x="-838200" y="1063625"/>
            <a:ext cx="9448800" cy="5314950"/>
          </a:xfrm>
          <a:prstGeom prst="rect">
            <a:avLst/>
          </a:prstGeom>
          <a:noFill/>
          <a:ln w="12700">
            <a:solidFill>
              <a:prstClr val="black"/>
            </a:solidFill>
          </a:ln>
        </p:spPr>
        <p:txBody>
          <a:bodyPr vert="horz" lIns="125401" tIns="62700" rIns="125401" bIns="62700" rtlCol="0" anchor="ctr"/>
          <a:lstStyle/>
          <a:p>
            <a:endParaRPr lang="en-US" dirty="0"/>
          </a:p>
        </p:txBody>
      </p:sp>
      <p:sp>
        <p:nvSpPr>
          <p:cNvPr id="5" name="Notes Placeholder 4"/>
          <p:cNvSpPr>
            <a:spLocks noGrp="1"/>
          </p:cNvSpPr>
          <p:nvPr>
            <p:ph type="body" sz="quarter" idx="3"/>
          </p:nvPr>
        </p:nvSpPr>
        <p:spPr>
          <a:xfrm>
            <a:off x="431800" y="6732270"/>
            <a:ext cx="6908800" cy="637794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13462080"/>
            <a:ext cx="3368040" cy="708660"/>
          </a:xfrm>
          <a:prstGeom prst="rect">
            <a:avLst/>
          </a:prstGeom>
        </p:spPr>
        <p:txBody>
          <a:bodyPr vert="horz" lIns="125401" tIns="62700" rIns="125401" bIns="62700" rtlCol="0" anchor="b"/>
          <a:lstStyle>
            <a:lvl1pPr algn="l">
              <a:defRPr sz="1600">
                <a:latin typeface="Arial"/>
                <a:cs typeface="Arial"/>
              </a:defRPr>
            </a:lvl1pPr>
          </a:lstStyle>
          <a:p>
            <a:endParaRPr lang="en-US" dirty="0"/>
          </a:p>
        </p:txBody>
      </p:sp>
      <p:sp>
        <p:nvSpPr>
          <p:cNvPr id="7" name="Slide Number Placeholder 6"/>
          <p:cNvSpPr>
            <a:spLocks noGrp="1"/>
          </p:cNvSpPr>
          <p:nvPr>
            <p:ph type="sldNum" sz="quarter" idx="5"/>
          </p:nvPr>
        </p:nvSpPr>
        <p:spPr>
          <a:xfrm>
            <a:off x="4402561" y="13462080"/>
            <a:ext cx="3368040" cy="708660"/>
          </a:xfrm>
          <a:prstGeom prst="rect">
            <a:avLst/>
          </a:prstGeom>
        </p:spPr>
        <p:txBody>
          <a:bodyPr vert="horz" lIns="125401" tIns="62700" rIns="125401" bIns="62700" rtlCol="0" anchor="b"/>
          <a:lstStyle>
            <a:lvl1pPr algn="r">
              <a:defRPr sz="1600">
                <a:latin typeface="Arial"/>
                <a:cs typeface="Arial"/>
              </a:defRPr>
            </a:lvl1pPr>
          </a:lstStyle>
          <a:p>
            <a:fld id="{7DE2E8FF-3D0C-9D4D-B4D1-3089215958A5}" type="slidenum">
              <a:rPr lang="en-US" smtClean="0"/>
              <a:pPr/>
              <a:t>‹#›</a:t>
            </a:fld>
            <a:endParaRPr lang="en-US" dirty="0"/>
          </a:p>
        </p:txBody>
      </p:sp>
    </p:spTree>
    <p:extLst>
      <p:ext uri="{BB962C8B-B14F-4D97-AF65-F5344CB8AC3E}">
        <p14:creationId xmlns:p14="http://schemas.microsoft.com/office/powerpoint/2010/main" val="3274134959"/>
      </p:ext>
    </p:extLst>
  </p:cSld>
  <p:clrMap bg1="lt1" tx1="dk1" bg2="lt2" tx2="dk2" accent1="accent1" accent2="accent2" accent3="accent3" accent4="accent4" accent5="accent5" accent6="accent6" hlink="hlink" folHlink="folHlink"/>
  <p:hf hdr="0" ftr="0" dt="0"/>
  <p:notesStyle>
    <a:lvl1pPr marL="0" algn="l" defTabSz="731520" rtl="0" eaLnBrk="1" latinLnBrk="0" hangingPunct="1">
      <a:defRPr sz="1920" kern="1200">
        <a:solidFill>
          <a:schemeClr val="tx1"/>
        </a:solidFill>
        <a:latin typeface="Arial"/>
        <a:ea typeface="+mn-ea"/>
        <a:cs typeface="Arial"/>
      </a:defRPr>
    </a:lvl1pPr>
    <a:lvl2pPr marL="731520" algn="l" defTabSz="731520" rtl="0" eaLnBrk="1" latinLnBrk="0" hangingPunct="1">
      <a:defRPr sz="1920" kern="1200">
        <a:solidFill>
          <a:schemeClr val="tx1"/>
        </a:solidFill>
        <a:latin typeface="Arial"/>
        <a:ea typeface="+mn-ea"/>
        <a:cs typeface="+mn-cs"/>
      </a:defRPr>
    </a:lvl2pPr>
    <a:lvl3pPr marL="1463040" algn="l" defTabSz="731520" rtl="0" eaLnBrk="1" latinLnBrk="0" hangingPunct="1">
      <a:defRPr sz="1920" kern="1200">
        <a:solidFill>
          <a:schemeClr val="tx1"/>
        </a:solidFill>
        <a:latin typeface="Arial"/>
        <a:ea typeface="+mn-ea"/>
        <a:cs typeface="+mn-cs"/>
      </a:defRPr>
    </a:lvl3pPr>
    <a:lvl4pPr marL="2194560" algn="l" defTabSz="731520" rtl="0" eaLnBrk="1" latinLnBrk="0" hangingPunct="1">
      <a:defRPr sz="1920" kern="1200">
        <a:solidFill>
          <a:schemeClr val="tx1"/>
        </a:solidFill>
        <a:latin typeface="Arial"/>
        <a:ea typeface="+mn-ea"/>
        <a:cs typeface="+mn-cs"/>
      </a:defRPr>
    </a:lvl4pPr>
    <a:lvl5pPr marL="2926080" algn="l" defTabSz="731520" rtl="0" eaLnBrk="1" latinLnBrk="0" hangingPunct="1">
      <a:defRPr sz="1920" kern="1200">
        <a:solidFill>
          <a:schemeClr val="tx1"/>
        </a:solidFill>
        <a:latin typeface="Arial"/>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Purple Tab Shape Title Slide 1">
    <p:spTree>
      <p:nvGrpSpPr>
        <p:cNvPr id="1" name=""/>
        <p:cNvGrpSpPr/>
        <p:nvPr/>
      </p:nvGrpSpPr>
      <p:grpSpPr>
        <a:xfrm>
          <a:off x="0" y="0"/>
          <a:ext cx="0" cy="0"/>
          <a:chOff x="0" y="0"/>
          <a:chExt cx="0" cy="0"/>
        </a:xfrm>
      </p:grpSpPr>
      <p:pic>
        <p:nvPicPr>
          <p:cNvPr id="48" name="Grafika 47">
            <a:extLst>
              <a:ext uri="{FF2B5EF4-FFF2-40B4-BE49-F238E27FC236}">
                <a16:creationId xmlns:a16="http://schemas.microsoft.com/office/drawing/2014/main" id="{426382BD-D0B5-4E34-AEDB-0744408429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8869678" cy="4996181"/>
          </a:xfrm>
          <a:prstGeom prst="round1Rect">
            <a:avLst>
              <a:gd name="adj" fmla="val 2252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7353431" cy="2256367"/>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735343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grpSp>
        <p:nvGrpSpPr>
          <p:cNvPr id="51" name="Group 50">
            <a:extLst>
              <a:ext uri="{FF2B5EF4-FFF2-40B4-BE49-F238E27FC236}">
                <a16:creationId xmlns:a16="http://schemas.microsoft.com/office/drawing/2014/main" id="{87F04F5A-D7FF-B24A-BC25-E2B2701B29ED}"/>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855797C-D0C3-7E44-BDCD-0719D1FC2D74}"/>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7426D0C8-860A-8C45-8DE3-525A13DBAAC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16914312-5555-4747-BBA3-9AC5ADB0814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74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lvl1pPr marL="228600" indent="-228600">
              <a:buFont typeface="Arial" pitchFamily="34" charset="0"/>
              <a:buChar char="•"/>
              <a:defRPr b="0"/>
            </a:lvl1pPr>
            <a:lvl2pPr marL="457200" indent="-228600">
              <a:spcBef>
                <a:spcPts val="600"/>
              </a:spcBef>
              <a:buFont typeface="Arial" pitchFamily="34" charset="0"/>
              <a:buChar char="–"/>
              <a:defRPr b="0"/>
            </a:lvl2pPr>
            <a:lvl3pPr marL="685800" indent="-228600">
              <a:spcBef>
                <a:spcPts val="600"/>
              </a:spcBef>
              <a:buFont typeface="Arial" pitchFamily="34" charset="0"/>
              <a:buChar char="–"/>
              <a:defRPr b="0"/>
            </a:lvl3pPr>
            <a:lvl4pPr marL="914400" indent="-228600">
              <a:spcBef>
                <a:spcPts val="600"/>
              </a:spcBef>
              <a:buFont typeface="Arial" pitchFamily="34" charset="0"/>
              <a:buChar char="–"/>
              <a:defRPr b="0"/>
            </a:lvl4pPr>
            <a:lvl5pPr marL="1143000" indent="-228600">
              <a:spcBef>
                <a:spcPts val="600"/>
              </a:spcBef>
              <a:buFont typeface="Arial" pitchFamily="34" charset="0"/>
              <a:buChar char="–"/>
              <a:defRPr b="0"/>
            </a:lvl5pPr>
            <a:lvl6pPr marL="1371600" indent="-228600">
              <a:spcBef>
                <a:spcPts val="600"/>
              </a:spcBef>
              <a:buFont typeface="Arial" pitchFamily="34" charset="0"/>
              <a:buChar char="–"/>
              <a:defRPr baseline="0"/>
            </a:lvl6pPr>
            <a:lvl7pPr marL="1600200" indent="-228600">
              <a:spcBef>
                <a:spcPts val="600"/>
              </a:spcBef>
              <a:buFont typeface="Arial" pitchFamily="34" charset="0"/>
              <a:buChar char="–"/>
              <a:defRPr baseline="0"/>
            </a:lvl7pPr>
            <a:lvl8pPr marL="1828800" indent="-228600">
              <a:spcBef>
                <a:spcPts val="600"/>
              </a:spcBef>
              <a:buFont typeface="Arial" pitchFamily="34" charset="0"/>
              <a:buChar char="–"/>
              <a:defRPr baseline="0"/>
            </a:lvl8pPr>
            <a:lvl9pPr marL="2057400" indent="-228600">
              <a:spcBef>
                <a:spcPts val="600"/>
              </a:spcBef>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wa elementy zawartości">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6400800" cy="5121276"/>
          </a:xfrm>
          <a:noFill/>
        </p:spPr>
        <p:txBody>
          <a:bodyPr>
            <a:normAutofit/>
          </a:bodyPr>
          <a:lstStyle>
            <a:lvl1pPr>
              <a:defRPr sz="2000"/>
            </a:lvl1pPr>
            <a:lvl2pPr>
              <a:defRPr sz="2000"/>
            </a:lvl2pPr>
            <a:lvl3pPr>
              <a:defRPr sz="2000"/>
            </a:lvl3pPr>
            <a:lvl4pPr marL="457200" indent="-228600">
              <a:buFont typeface="Arial" pitchFamily="34" charset="0"/>
              <a:buChar char="–"/>
              <a:defRPr sz="2000"/>
            </a:lvl4pPr>
            <a:lvl5pPr marL="685800" indent="-228600">
              <a:buFont typeface="Arial" pitchFamily="34" charset="0"/>
              <a:buChar char="–"/>
              <a:defRPr sz="2000"/>
            </a:lvl5pPr>
            <a:lvl6pPr marL="914400" indent="-228600">
              <a:buFont typeface="Arial" pitchFamily="34" charset="0"/>
              <a:buChar char="–"/>
              <a:defRPr sz="2000" baseline="0"/>
            </a:lvl6pPr>
            <a:lvl7pPr marL="1143000" indent="-228600">
              <a:buFont typeface="Arial" pitchFamily="34" charset="0"/>
              <a:buChar char="–"/>
              <a:defRPr sz="2000" baseline="0"/>
            </a:lvl7pPr>
            <a:lvl8pPr marL="1371600" indent="-228600">
              <a:buFont typeface="Arial" pitchFamily="34" charset="0"/>
              <a:buChar char="–"/>
              <a:defRPr sz="2000" baseline="0"/>
            </a:lvl8pPr>
            <a:lvl9pPr marL="1600200" indent="-228600">
              <a:buFont typeface="Arial" pitchFamily="34" charset="0"/>
              <a:buChar cha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543800" y="2057398"/>
            <a:ext cx="6400800" cy="5121274"/>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Title 7"/>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11834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257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8" name="Content Placeholder 3"/>
          <p:cNvSpPr>
            <a:spLocks noGrp="1"/>
          </p:cNvSpPr>
          <p:nvPr>
            <p:ph sz="half" idx="13"/>
          </p:nvPr>
        </p:nvSpPr>
        <p:spPr>
          <a:xfrm>
            <a:off x="9829800" y="2057399"/>
            <a:ext cx="4114800" cy="5121276"/>
          </a:xfrm>
        </p:spPr>
        <p:txBody>
          <a:bodyPr>
            <a:normAutofit/>
          </a:bodyPr>
          <a:lstStyle>
            <a:lvl1pPr>
              <a:defRPr sz="2000"/>
            </a:lvl1pPr>
            <a:lvl2pPr>
              <a:defRPr sz="20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9" name="Title 8"/>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3947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 and Picture">
    <p:spTree>
      <p:nvGrpSpPr>
        <p:cNvPr id="1" name=""/>
        <p:cNvGrpSpPr/>
        <p:nvPr/>
      </p:nvGrpSpPr>
      <p:grpSpPr>
        <a:xfrm>
          <a:off x="0" y="0"/>
          <a:ext cx="0" cy="0"/>
          <a:chOff x="0" y="0"/>
          <a:chExt cx="0" cy="0"/>
        </a:xfrm>
      </p:grpSpPr>
      <p:grpSp>
        <p:nvGrpSpPr>
          <p:cNvPr id="13" name="Group 12"/>
          <p:cNvGrpSpPr/>
          <p:nvPr userDrawn="1"/>
        </p:nvGrpSpPr>
        <p:grpSpPr>
          <a:xfrm>
            <a:off x="-91440" y="-91440"/>
            <a:ext cx="14813280" cy="8412480"/>
            <a:chOff x="-91440" y="-91440"/>
            <a:chExt cx="14813280" cy="8412480"/>
          </a:xfrm>
        </p:grpSpPr>
        <p:cxnSp>
          <p:nvCxnSpPr>
            <p:cNvPr id="14" name="Straight Connector 13"/>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9" name="Picture Placeholder 8"/>
          <p:cNvSpPr>
            <a:spLocks noGrp="1"/>
          </p:cNvSpPr>
          <p:nvPr>
            <p:ph type="pic" sz="quarter" idx="13"/>
          </p:nvPr>
        </p:nvSpPr>
        <p:spPr>
          <a:xfrm>
            <a:off x="7315200" y="0"/>
            <a:ext cx="7315200" cy="8229600"/>
          </a:xfrm>
          <a:solidFill>
            <a:schemeClr val="bg1">
              <a:lumMod val="85000"/>
            </a:schemeClr>
          </a:solidFill>
        </p:spPr>
        <p:txBody>
          <a:bodyPr anchor="ctr" anchorCtr="0">
            <a:normAutofit/>
          </a:bodyPr>
          <a:lstStyle>
            <a:lvl1pPr algn="ctr">
              <a:defRPr sz="1600" b="0"/>
            </a:lvl1pPr>
          </a:lstStyle>
          <a:p>
            <a:r>
              <a:rPr lang="pl-PL"/>
              <a:t>Kliknij ikonę, aby dodać obraz</a:t>
            </a:r>
            <a:endParaRPr lang="en-US" dirty="0"/>
          </a:p>
        </p:txBody>
      </p:sp>
      <p:sp>
        <p:nvSpPr>
          <p:cNvPr id="4" name="Title 3"/>
          <p:cNvSpPr>
            <a:spLocks noGrp="1"/>
          </p:cNvSpPr>
          <p:nvPr>
            <p:ph type="title"/>
          </p:nvPr>
        </p:nvSpPr>
        <p:spPr>
          <a:xfrm>
            <a:off x="685800" y="639763"/>
            <a:ext cx="6400800" cy="1417635"/>
          </a:xfrm>
        </p:spPr>
        <p:txBody>
          <a:bodyPr/>
          <a:lstStyle/>
          <a:p>
            <a:r>
              <a:rPr lang="pl-PL"/>
              <a:t>Kliknij, aby edytować styl</a:t>
            </a:r>
            <a:endParaRPr lang="en-US" dirty="0"/>
          </a:p>
        </p:txBody>
      </p:sp>
      <p:sp>
        <p:nvSpPr>
          <p:cNvPr id="1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tx1"/>
                </a:solidFill>
              </a:rPr>
              <a:pPr algn="r" defTabSz="820738">
                <a:spcBef>
                  <a:spcPct val="50000"/>
                </a:spcBef>
              </a:pPr>
              <a:t>October 31, 2022</a:t>
            </a:fld>
            <a:endParaRPr lang="en-US" sz="1100" b="0" dirty="0">
              <a:solidFill>
                <a:schemeClr val="tx1"/>
              </a:solidFill>
            </a:endParaRPr>
          </a:p>
        </p:txBody>
      </p:sp>
      <p:sp>
        <p:nvSpPr>
          <p:cNvPr id="1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tx1"/>
                </a:solidFill>
              </a:rPr>
              <a:pPr/>
              <a:t>‹#›</a:t>
            </a:fld>
            <a:endParaRPr lang="en-US" sz="1100" b="1" dirty="0">
              <a:solidFill>
                <a:schemeClr val="tx1"/>
              </a:solidFill>
            </a:endParaRPr>
          </a:p>
        </p:txBody>
      </p:sp>
      <p:sp>
        <p:nvSpPr>
          <p:cNvPr id="3" name="Content Placeholder 2"/>
          <p:cNvSpPr>
            <a:spLocks noGrp="1"/>
          </p:cNvSpPr>
          <p:nvPr>
            <p:ph sz="quarter" idx="14"/>
          </p:nvPr>
        </p:nvSpPr>
        <p:spPr>
          <a:xfrm>
            <a:off x="685800" y="2057398"/>
            <a:ext cx="6400800" cy="512127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pic>
        <p:nvPicPr>
          <p:cNvPr id="42" name="Grafika 41">
            <a:extLst>
              <a:ext uri="{FF2B5EF4-FFF2-40B4-BE49-F238E27FC236}">
                <a16:creationId xmlns:a16="http://schemas.microsoft.com/office/drawing/2014/main" id="{2D9B1AFA-4ECA-499E-9388-DDD8AEBAE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4" name="Group 43">
            <a:extLst>
              <a:ext uri="{FF2B5EF4-FFF2-40B4-BE49-F238E27FC236}">
                <a16:creationId xmlns:a16="http://schemas.microsoft.com/office/drawing/2014/main" id="{F04DD4A2-218D-FB44-86B1-C4C89F587AE7}"/>
              </a:ext>
            </a:extLst>
          </p:cNvPr>
          <p:cNvGrpSpPr/>
          <p:nvPr userDrawn="1"/>
        </p:nvGrpSpPr>
        <p:grpSpPr>
          <a:xfrm>
            <a:off x="2979965" y="7580833"/>
            <a:ext cx="4266251" cy="275663"/>
            <a:chOff x="574692" y="7700178"/>
            <a:chExt cx="4266251" cy="275663"/>
          </a:xfrm>
        </p:grpSpPr>
        <p:sp>
          <p:nvSpPr>
            <p:cNvPr id="45" name="Footer Placeholder 4">
              <a:extLst>
                <a:ext uri="{FF2B5EF4-FFF2-40B4-BE49-F238E27FC236}">
                  <a16:creationId xmlns:a16="http://schemas.microsoft.com/office/drawing/2014/main" id="{C313637D-0509-5849-BD7A-CB4E809BB4A7}"/>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6" name="Footer Placeholder 4">
              <a:extLst>
                <a:ext uri="{FF2B5EF4-FFF2-40B4-BE49-F238E27FC236}">
                  <a16:creationId xmlns:a16="http://schemas.microsoft.com/office/drawing/2014/main" id="{E9B3178B-78B5-0347-BB9D-24AF05F70579}"/>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7" name="Footer Placeholder 4">
              <a:extLst>
                <a:ext uri="{FF2B5EF4-FFF2-40B4-BE49-F238E27FC236}">
                  <a16:creationId xmlns:a16="http://schemas.microsoft.com/office/drawing/2014/main" id="{23872086-A2B8-E645-B7AC-12BBF8EE2469}"/>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10157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685800" y="2057399"/>
            <a:ext cx="11201400" cy="5121275"/>
          </a:xfrm>
        </p:spPr>
        <p:txBody>
          <a:bodyPr/>
          <a:lstStyle>
            <a:lvl1pPr>
              <a:lnSpc>
                <a:spcPct val="85000"/>
              </a:lnSpc>
              <a:spcBef>
                <a:spcPts val="0"/>
              </a:spcBef>
              <a:defRPr sz="5400">
                <a:solidFill>
                  <a:schemeClr val="accent1"/>
                </a:solidFill>
              </a:defRPr>
            </a:lvl1pPr>
            <a:lvl2pPr marL="0" indent="0">
              <a:spcBef>
                <a:spcPts val="900"/>
              </a:spcBef>
              <a:buFontTx/>
              <a:buNone/>
              <a:defRPr/>
            </a:lvl2pPr>
            <a:lvl3pPr marL="0" indent="0">
              <a:spcBef>
                <a:spcPts val="900"/>
              </a:spcBef>
              <a:buFontTx/>
              <a:buNone/>
              <a:defRPr/>
            </a:lvl3pPr>
            <a:lvl4pPr marL="0" indent="0">
              <a:spcBef>
                <a:spcPts val="900"/>
              </a:spcBef>
              <a:buFontTx/>
              <a:buNone/>
              <a:defRPr/>
            </a:lvl4pPr>
            <a:lvl5pPr marL="0" indent="0">
              <a:spcBef>
                <a:spcPts val="900"/>
              </a:spcBef>
              <a:buFontTx/>
              <a:buNone/>
              <a:defRPr/>
            </a:lvl5pPr>
            <a:lvl6pPr marL="0" indent="0">
              <a:spcBef>
                <a:spcPts val="900"/>
              </a:spcBef>
              <a:buFontTx/>
              <a:buNone/>
              <a:defRPr baseline="0"/>
            </a:lvl6pPr>
            <a:lvl7pPr marL="0" indent="0">
              <a:spcBef>
                <a:spcPts val="900"/>
              </a:spcBef>
              <a:buFontTx/>
              <a:buNone/>
              <a:defRPr baseline="0"/>
            </a:lvl7pPr>
            <a:lvl8pPr marL="0" indent="0">
              <a:spcBef>
                <a:spcPts val="900"/>
              </a:spcBef>
              <a:buFontTx/>
              <a:buNone/>
              <a:defRPr baseline="0"/>
            </a:lvl8pPr>
            <a:lvl9pPr marL="0" indent="0">
              <a:spcBef>
                <a:spcPts val="900"/>
              </a:spcBef>
              <a:buFontTx/>
              <a:buNone/>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31,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31,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6" name="Rectangle: Single Corner Rounded 55">
            <a:extLst>
              <a:ext uri="{FF2B5EF4-FFF2-40B4-BE49-F238E27FC236}">
                <a16:creationId xmlns:a16="http://schemas.microsoft.com/office/drawing/2014/main" id="{106C60A4-E521-4756-B4C4-7D4CE00E4F0A}"/>
              </a:ext>
            </a:extLst>
          </p:cNvPr>
          <p:cNvSpPr/>
          <p:nvPr userDrawn="1"/>
        </p:nvSpPr>
        <p:spPr>
          <a:xfrm>
            <a:off x="695325" y="2057398"/>
            <a:ext cx="11201400" cy="3200400"/>
          </a:xfrm>
          <a:prstGeom prst="round1Rect">
            <a:avLst>
              <a:gd name="adj" fmla="val 24915"/>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1168400" y="2057400"/>
            <a:ext cx="9931400" cy="3200400"/>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1168400" y="5686106"/>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24FF0877-16C7-4070-A249-FEEFF5129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9" name="Group 48">
            <a:extLst>
              <a:ext uri="{FF2B5EF4-FFF2-40B4-BE49-F238E27FC236}">
                <a16:creationId xmlns:a16="http://schemas.microsoft.com/office/drawing/2014/main" id="{0FEF9C94-2E6B-AF4F-B81C-60169FB7DC42}"/>
              </a:ext>
            </a:extLst>
          </p:cNvPr>
          <p:cNvGrpSpPr/>
          <p:nvPr userDrawn="1"/>
        </p:nvGrpSpPr>
        <p:grpSpPr>
          <a:xfrm>
            <a:off x="5180309" y="7580771"/>
            <a:ext cx="4266251" cy="275663"/>
            <a:chOff x="5180309" y="7580771"/>
            <a:chExt cx="4266251" cy="275663"/>
          </a:xfrm>
        </p:grpSpPr>
        <p:sp>
          <p:nvSpPr>
            <p:cNvPr id="50" name="Footer Placeholder 4">
              <a:extLst>
                <a:ext uri="{FF2B5EF4-FFF2-40B4-BE49-F238E27FC236}">
                  <a16:creationId xmlns:a16="http://schemas.microsoft.com/office/drawing/2014/main" id="{C64525B7-550F-F745-A712-A4BCD3DA139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1C8EB43-E0E4-F845-AEAF-66C04C9F4DEC}"/>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997A607E-B67D-A947-8D23-B26360B92AB1}"/>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108724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2">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52" name="Rectangle: Single Corner Rounded 51">
            <a:extLst>
              <a:ext uri="{FF2B5EF4-FFF2-40B4-BE49-F238E27FC236}">
                <a16:creationId xmlns:a16="http://schemas.microsoft.com/office/drawing/2014/main" id="{16D803CF-5C46-4998-BEA0-760D4BDFAA5E}"/>
              </a:ext>
            </a:extLst>
          </p:cNvPr>
          <p:cNvSpPr/>
          <p:nvPr userDrawn="1"/>
        </p:nvSpPr>
        <p:spPr>
          <a:xfrm>
            <a:off x="685800" y="639764"/>
            <a:ext cx="8314499" cy="6538910"/>
          </a:xfrm>
          <a:prstGeom prst="round1Rect">
            <a:avLst>
              <a:gd name="adj" fmla="val 17070"/>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itle 1">
            <a:extLst>
              <a:ext uri="{FF2B5EF4-FFF2-40B4-BE49-F238E27FC236}">
                <a16:creationId xmlns:a16="http://schemas.microsoft.com/office/drawing/2014/main" id="{B8034992-7FB5-4D10-85B6-A1E0AA858F19}"/>
              </a:ext>
            </a:extLst>
          </p:cNvPr>
          <p:cNvSpPr>
            <a:spLocks noGrp="1"/>
          </p:cNvSpPr>
          <p:nvPr>
            <p:ph type="ctrTitle"/>
          </p:nvPr>
        </p:nvSpPr>
        <p:spPr>
          <a:xfrm>
            <a:off x="1214985" y="2117489"/>
            <a:ext cx="7217229" cy="2545080"/>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9" name="Subtitle 2">
            <a:extLst>
              <a:ext uri="{FF2B5EF4-FFF2-40B4-BE49-F238E27FC236}">
                <a16:creationId xmlns:a16="http://schemas.microsoft.com/office/drawing/2014/main" id="{95862D04-C327-4882-82FB-72E8CCD130B4}"/>
              </a:ext>
            </a:extLst>
          </p:cNvPr>
          <p:cNvSpPr>
            <a:spLocks noGrp="1"/>
          </p:cNvSpPr>
          <p:nvPr>
            <p:ph type="subTitle" idx="1"/>
          </p:nvPr>
        </p:nvSpPr>
        <p:spPr>
          <a:xfrm>
            <a:off x="1214985" y="4830209"/>
            <a:ext cx="7217229"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sp>
        <p:nvSpPr>
          <p:cNvPr id="46" name="Text Box 115">
            <a:extLst>
              <a:ext uri="{FF2B5EF4-FFF2-40B4-BE49-F238E27FC236}">
                <a16:creationId xmlns:a16="http://schemas.microsoft.com/office/drawing/2014/main" id="{B7410DDF-33B2-4E49-9D88-0AEC09F35B06}"/>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31, 2022</a:t>
            </a:fld>
            <a:endParaRPr lang="en-US" sz="1100" b="0" dirty="0">
              <a:solidFill>
                <a:schemeClr val="bg1"/>
              </a:solidFill>
            </a:endParaRPr>
          </a:p>
        </p:txBody>
      </p:sp>
      <p:sp>
        <p:nvSpPr>
          <p:cNvPr id="50" name="Text Box 115">
            <a:extLst>
              <a:ext uri="{FF2B5EF4-FFF2-40B4-BE49-F238E27FC236}">
                <a16:creationId xmlns:a16="http://schemas.microsoft.com/office/drawing/2014/main" id="{56CCFE87-E52F-4030-93DB-4F8A10CB8AFE}"/>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53" name="Graphic 52">
            <a:extLst>
              <a:ext uri="{FF2B5EF4-FFF2-40B4-BE49-F238E27FC236}">
                <a16:creationId xmlns:a16="http://schemas.microsoft.com/office/drawing/2014/main" id="{082CA323-F067-4A36-86B4-C9C89385A4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5800" y="7561481"/>
            <a:ext cx="2468880" cy="279976"/>
          </a:xfrm>
          <a:prstGeom prst="rect">
            <a:avLst/>
          </a:prstGeom>
        </p:spPr>
      </p:pic>
      <p:sp>
        <p:nvSpPr>
          <p:cNvPr id="54" name="Text Box 115">
            <a:extLst>
              <a:ext uri="{FF2B5EF4-FFF2-40B4-BE49-F238E27FC236}">
                <a16:creationId xmlns:a16="http://schemas.microsoft.com/office/drawing/2014/main" id="{7AE31F7D-644F-46E4-8808-DC117CACC5F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31, 2022</a:t>
            </a:fld>
            <a:endParaRPr lang="en-US" sz="1100" b="0" dirty="0">
              <a:solidFill>
                <a:schemeClr val="tx1"/>
              </a:solidFill>
            </a:endParaRPr>
          </a:p>
        </p:txBody>
      </p:sp>
      <p:sp>
        <p:nvSpPr>
          <p:cNvPr id="55" name="Text Box 115">
            <a:extLst>
              <a:ext uri="{FF2B5EF4-FFF2-40B4-BE49-F238E27FC236}">
                <a16:creationId xmlns:a16="http://schemas.microsoft.com/office/drawing/2014/main" id="{95D42EA8-C373-4F2E-A7AA-89495E86AEA6}"/>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45" name="Grafika 44">
            <a:extLst>
              <a:ext uri="{FF2B5EF4-FFF2-40B4-BE49-F238E27FC236}">
                <a16:creationId xmlns:a16="http://schemas.microsoft.com/office/drawing/2014/main" id="{66672ADE-1A7C-4849-9479-C2600913639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75618" y="7413169"/>
            <a:ext cx="1107462" cy="456361"/>
          </a:xfrm>
          <a:prstGeom prst="rect">
            <a:avLst/>
          </a:prstGeom>
        </p:spPr>
      </p:pic>
      <p:grpSp>
        <p:nvGrpSpPr>
          <p:cNvPr id="47" name="Group 46">
            <a:extLst>
              <a:ext uri="{FF2B5EF4-FFF2-40B4-BE49-F238E27FC236}">
                <a16:creationId xmlns:a16="http://schemas.microsoft.com/office/drawing/2014/main" id="{A6D45E1F-2B0B-1A45-BE63-86F320E7782F}"/>
              </a:ext>
            </a:extLst>
          </p:cNvPr>
          <p:cNvGrpSpPr/>
          <p:nvPr userDrawn="1"/>
        </p:nvGrpSpPr>
        <p:grpSpPr>
          <a:xfrm>
            <a:off x="5180309" y="7580771"/>
            <a:ext cx="4266251" cy="275663"/>
            <a:chOff x="5180309" y="7580771"/>
            <a:chExt cx="4266251" cy="275663"/>
          </a:xfrm>
        </p:grpSpPr>
        <p:sp>
          <p:nvSpPr>
            <p:cNvPr id="51" name="Footer Placeholder 4">
              <a:extLst>
                <a:ext uri="{FF2B5EF4-FFF2-40B4-BE49-F238E27FC236}">
                  <a16:creationId xmlns:a16="http://schemas.microsoft.com/office/drawing/2014/main" id="{4B7C47A0-C9BF-4347-857E-EF7B284BE120}"/>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7" name="Footer Placeholder 4">
              <a:extLst>
                <a:ext uri="{FF2B5EF4-FFF2-40B4-BE49-F238E27FC236}">
                  <a16:creationId xmlns:a16="http://schemas.microsoft.com/office/drawing/2014/main" id="{0E5044AE-6D31-434D-A5F3-FFD6FE61B485}"/>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8" name="Footer Placeholder 4">
              <a:extLst>
                <a:ext uri="{FF2B5EF4-FFF2-40B4-BE49-F238E27FC236}">
                  <a16:creationId xmlns:a16="http://schemas.microsoft.com/office/drawing/2014/main" id="{C6552DE6-37D3-964B-B4B2-B6BE6E5F2426}"/>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272216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3">
    <p:bg>
      <p:bgPr>
        <a:solidFill>
          <a:schemeClr val="bg1"/>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1440" y="-91440"/>
            <a:ext cx="14813280" cy="8412480"/>
            <a:chOff x="-91440" y="-91440"/>
            <a:chExt cx="14813280" cy="8412480"/>
          </a:xfrm>
        </p:grpSpPr>
        <p:cxnSp>
          <p:nvCxnSpPr>
            <p:cNvPr id="13" name="Straight Connector 12"/>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15"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31, 2022</a:t>
            </a:fld>
            <a:endParaRPr lang="en-US" sz="1100" b="0" dirty="0">
              <a:solidFill>
                <a:schemeClr val="bg1"/>
              </a:solidFill>
            </a:endParaRPr>
          </a:p>
        </p:txBody>
      </p:sp>
      <p:sp>
        <p:nvSpPr>
          <p:cNvPr id="16"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sp>
        <p:nvSpPr>
          <p:cNvPr id="46" name="Text Box 115">
            <a:extLst>
              <a:ext uri="{FF2B5EF4-FFF2-40B4-BE49-F238E27FC236}">
                <a16:creationId xmlns:a16="http://schemas.microsoft.com/office/drawing/2014/main" id="{BAAC8F77-03DC-4B54-ABD4-487A7142E169}"/>
              </a:ext>
            </a:extLst>
          </p:cNvPr>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31, 2022</a:t>
            </a:fld>
            <a:endParaRPr lang="en-US" sz="1100" b="0" dirty="0">
              <a:solidFill>
                <a:schemeClr val="tx1"/>
              </a:solidFill>
            </a:endParaRPr>
          </a:p>
        </p:txBody>
      </p:sp>
      <p:sp>
        <p:nvSpPr>
          <p:cNvPr id="47" name="Text Box 115">
            <a:extLst>
              <a:ext uri="{FF2B5EF4-FFF2-40B4-BE49-F238E27FC236}">
                <a16:creationId xmlns:a16="http://schemas.microsoft.com/office/drawing/2014/main" id="{B207E4D1-23C4-49FF-8260-AC6970B95FC4}"/>
              </a:ext>
            </a:extLst>
          </p:cNvPr>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sp>
        <p:nvSpPr>
          <p:cNvPr id="57" name="Title 1">
            <a:extLst>
              <a:ext uri="{FF2B5EF4-FFF2-40B4-BE49-F238E27FC236}">
                <a16:creationId xmlns:a16="http://schemas.microsoft.com/office/drawing/2014/main" id="{083C3818-4368-434E-9D55-569CC18CE446}"/>
              </a:ext>
            </a:extLst>
          </p:cNvPr>
          <p:cNvSpPr>
            <a:spLocks noGrp="1"/>
          </p:cNvSpPr>
          <p:nvPr>
            <p:ph type="ctrTitle"/>
          </p:nvPr>
        </p:nvSpPr>
        <p:spPr>
          <a:xfrm>
            <a:off x="685800" y="2242164"/>
            <a:ext cx="10414000" cy="2229067"/>
          </a:xfrm>
        </p:spPr>
        <p:txBody>
          <a:bodyPr anchor="ctr" anchorCtr="0">
            <a:noAutofit/>
          </a:bodyPr>
          <a:lstStyle>
            <a:lvl1pPr>
              <a:defRPr sz="6000">
                <a:solidFill>
                  <a:schemeClr val="accent1"/>
                </a:solidFill>
              </a:defRPr>
            </a:lvl1pPr>
          </a:lstStyle>
          <a:p>
            <a:r>
              <a:rPr lang="pl-PL"/>
              <a:t>Kliknij, aby edytować styl</a:t>
            </a:r>
            <a:endParaRPr lang="en-US" dirty="0"/>
          </a:p>
        </p:txBody>
      </p:sp>
      <p:sp>
        <p:nvSpPr>
          <p:cNvPr id="58" name="Subtitle 2">
            <a:extLst>
              <a:ext uri="{FF2B5EF4-FFF2-40B4-BE49-F238E27FC236}">
                <a16:creationId xmlns:a16="http://schemas.microsoft.com/office/drawing/2014/main" id="{A99EC16D-6BC6-4571-A314-8BE9BEF6FD89}"/>
              </a:ext>
            </a:extLst>
          </p:cNvPr>
          <p:cNvSpPr>
            <a:spLocks noGrp="1"/>
          </p:cNvSpPr>
          <p:nvPr>
            <p:ph type="subTitle" idx="1"/>
          </p:nvPr>
        </p:nvSpPr>
        <p:spPr>
          <a:xfrm>
            <a:off x="685800" y="4620877"/>
            <a:ext cx="104139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35B389AD-5B81-4AE7-9A3F-9B395C82B0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F246894-239C-DA42-8A40-E5711B990381}"/>
              </a:ext>
            </a:extLst>
          </p:cNvPr>
          <p:cNvGrpSpPr/>
          <p:nvPr userDrawn="1"/>
        </p:nvGrpSpPr>
        <p:grpSpPr>
          <a:xfrm>
            <a:off x="5180309" y="7580771"/>
            <a:ext cx="4266251" cy="275663"/>
            <a:chOff x="5180309" y="7580771"/>
            <a:chExt cx="4266251" cy="275663"/>
          </a:xfrm>
        </p:grpSpPr>
        <p:sp>
          <p:nvSpPr>
            <p:cNvPr id="49" name="Footer Placeholder 4">
              <a:extLst>
                <a:ext uri="{FF2B5EF4-FFF2-40B4-BE49-F238E27FC236}">
                  <a16:creationId xmlns:a16="http://schemas.microsoft.com/office/drawing/2014/main" id="{34CCAA4B-1622-664E-A9BD-B7FB0EFD2414}"/>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1" name="Footer Placeholder 4">
              <a:extLst>
                <a:ext uri="{FF2B5EF4-FFF2-40B4-BE49-F238E27FC236}">
                  <a16:creationId xmlns:a16="http://schemas.microsoft.com/office/drawing/2014/main" id="{F447D276-236D-B745-B548-5E1C9BA4C5DD}"/>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51EE907F-7AC4-6D4A-AD21-8C061B271B22}"/>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98529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Picture">
    <p:bg>
      <p:bgPr>
        <a:solidFill>
          <a:srgbClr val="000000"/>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91440" y="-91440"/>
            <a:ext cx="14813280" cy="8412480"/>
            <a:chOff x="-91440" y="-91440"/>
            <a:chExt cx="14813280" cy="8412480"/>
          </a:xfrm>
        </p:grpSpPr>
        <p:cxnSp>
          <p:nvCxnSpPr>
            <p:cNvPr id="11" name="Straight Connector 10"/>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8" name="Picture Placeholder 7"/>
          <p:cNvSpPr>
            <a:spLocks noGrp="1"/>
          </p:cNvSpPr>
          <p:nvPr>
            <p:ph type="pic" sz="quarter" idx="13"/>
          </p:nvPr>
        </p:nvSpPr>
        <p:spPr>
          <a:xfrm>
            <a:off x="0" y="0"/>
            <a:ext cx="14630400" cy="8229600"/>
          </a:xfrm>
          <a:solidFill>
            <a:schemeClr val="bg1">
              <a:lumMod val="85000"/>
            </a:schemeClr>
          </a:solidFill>
        </p:spPr>
        <p:txBody>
          <a:bodyPr anchor="ctr" anchorCtr="0">
            <a:normAutofit/>
          </a:bodyPr>
          <a:lstStyle>
            <a:lvl1pPr algn="ctr">
              <a:defRPr sz="1600" b="0">
                <a:solidFill>
                  <a:schemeClr val="bg1"/>
                </a:solidFill>
              </a:defRPr>
            </a:lvl1pPr>
          </a:lstStyle>
          <a:p>
            <a:r>
              <a:rPr lang="pl-PL"/>
              <a:t>Kliknij ikonę, aby dodać obraz</a:t>
            </a:r>
            <a:endParaRPr lang="en-US" dirty="0"/>
          </a:p>
        </p:txBody>
      </p:sp>
      <p:sp>
        <p:nvSpPr>
          <p:cNvPr id="14"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ct val="50000"/>
              </a:spcBef>
            </a:pPr>
            <a:fld id="{03C7D0F0-10D5-4191-B6F4-99306F468FEF}" type="datetime4">
              <a:rPr lang="en-US" sz="1100" b="0" smtClean="0">
                <a:solidFill>
                  <a:schemeClr val="bg1"/>
                </a:solidFill>
              </a:rPr>
              <a:pPr algn="r" defTabSz="820738">
                <a:spcBef>
                  <a:spcPct val="50000"/>
                </a:spcBef>
              </a:pPr>
              <a:t>October 31, 2022</a:t>
            </a:fld>
            <a:endParaRPr lang="en-US" sz="1100" b="0" dirty="0">
              <a:solidFill>
                <a:schemeClr val="bg1"/>
              </a:solidFill>
            </a:endParaRPr>
          </a:p>
        </p:txBody>
      </p:sp>
      <p:sp>
        <p:nvSpPr>
          <p:cNvPr id="15"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ct val="50000"/>
              </a:spcBef>
            </a:pPr>
            <a:fld id="{18E29826-F105-4F77-B977-03F4A4723A21}" type="slidenum">
              <a:rPr lang="en-US" sz="1100" b="1" smtClean="0">
                <a:solidFill>
                  <a:schemeClr val="bg1"/>
                </a:solidFill>
              </a:rPr>
              <a:pPr/>
              <a:t>‹#›</a:t>
            </a:fld>
            <a:endParaRPr lang="en-US" sz="1100" b="1" dirty="0">
              <a:solidFill>
                <a:schemeClr val="bg1"/>
              </a:solidFill>
            </a:endParaRPr>
          </a:p>
        </p:txBody>
      </p:sp>
      <p:pic>
        <p:nvPicPr>
          <p:cNvPr id="43" name="Grafika 42">
            <a:extLst>
              <a:ext uri="{FF2B5EF4-FFF2-40B4-BE49-F238E27FC236}">
                <a16:creationId xmlns:a16="http://schemas.microsoft.com/office/drawing/2014/main" id="{39619C86-5B4E-4E87-86DA-F11E3D1899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75618" y="7413169"/>
            <a:ext cx="1107462" cy="456361"/>
          </a:xfrm>
          <a:prstGeom prst="rect">
            <a:avLst/>
          </a:prstGeom>
        </p:spPr>
      </p:pic>
      <p:grpSp>
        <p:nvGrpSpPr>
          <p:cNvPr id="45" name="Group 44">
            <a:extLst>
              <a:ext uri="{FF2B5EF4-FFF2-40B4-BE49-F238E27FC236}">
                <a16:creationId xmlns:a16="http://schemas.microsoft.com/office/drawing/2014/main" id="{91DB53F0-F0CF-D942-8002-6A1C6067D557}"/>
              </a:ext>
            </a:extLst>
          </p:cNvPr>
          <p:cNvGrpSpPr/>
          <p:nvPr userDrawn="1"/>
        </p:nvGrpSpPr>
        <p:grpSpPr>
          <a:xfrm>
            <a:off x="5182074" y="7580437"/>
            <a:ext cx="4266251" cy="275663"/>
            <a:chOff x="574692" y="7700178"/>
            <a:chExt cx="4266251" cy="275663"/>
          </a:xfrm>
        </p:grpSpPr>
        <p:sp>
          <p:nvSpPr>
            <p:cNvPr id="46" name="Footer Placeholder 4">
              <a:extLst>
                <a:ext uri="{FF2B5EF4-FFF2-40B4-BE49-F238E27FC236}">
                  <a16:creationId xmlns:a16="http://schemas.microsoft.com/office/drawing/2014/main" id="{375DF1EE-75CB-AE40-A1C6-F9D281F58EAF}"/>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7" name="Footer Placeholder 4">
              <a:extLst>
                <a:ext uri="{FF2B5EF4-FFF2-40B4-BE49-F238E27FC236}">
                  <a16:creationId xmlns:a16="http://schemas.microsoft.com/office/drawing/2014/main" id="{BB5C99EF-B9A1-AA4F-9490-B701941767B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48" name="Footer Placeholder 4">
              <a:extLst>
                <a:ext uri="{FF2B5EF4-FFF2-40B4-BE49-F238E27FC236}">
                  <a16:creationId xmlns:a16="http://schemas.microsoft.com/office/drawing/2014/main" id="{CB431BD3-B8A4-5546-A588-7751A816BDF1}"/>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2022</a:t>
              </a:fld>
              <a:endParaRPr lang="en-US" sz="1100" dirty="0">
                <a:solidFill>
                  <a:schemeClr val="bg1"/>
                </a:solidFill>
              </a:endParaRPr>
            </a:p>
          </p:txBody>
        </p:sp>
      </p:grpSp>
    </p:spTree>
    <p:extLst>
      <p:ext uri="{BB962C8B-B14F-4D97-AF65-F5344CB8AC3E}">
        <p14:creationId xmlns:p14="http://schemas.microsoft.com/office/powerpoint/2010/main" val="124016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XC Logo Slide">
    <p:bg>
      <p:bgPr>
        <a:solidFill>
          <a:schemeClr val="bg1"/>
        </a:solidFill>
        <a:effectLst/>
      </p:bgPr>
    </p:bg>
    <p:spTree>
      <p:nvGrpSpPr>
        <p:cNvPr id="1" name=""/>
        <p:cNvGrpSpPr/>
        <p:nvPr/>
      </p:nvGrpSpPr>
      <p:grpSpPr>
        <a:xfrm>
          <a:off x="0" y="0"/>
          <a:ext cx="0" cy="0"/>
          <a:chOff x="0" y="0"/>
          <a:chExt cx="0" cy="0"/>
        </a:xfrm>
      </p:grpSpPr>
      <p:pic>
        <p:nvPicPr>
          <p:cNvPr id="39" name="Grafika 38">
            <a:extLst>
              <a:ext uri="{FF2B5EF4-FFF2-40B4-BE49-F238E27FC236}">
                <a16:creationId xmlns:a16="http://schemas.microsoft.com/office/drawing/2014/main" id="{1E5FE449-EA83-4C78-9697-D63423739D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62604" y="2856892"/>
            <a:ext cx="6105192" cy="2515817"/>
          </a:xfrm>
          <a:prstGeom prst="rect">
            <a:avLst/>
          </a:prstGeom>
        </p:spPr>
      </p:pic>
      <p:grpSp>
        <p:nvGrpSpPr>
          <p:cNvPr id="7" name="Group 6"/>
          <p:cNvGrpSpPr/>
          <p:nvPr userDrawn="1"/>
        </p:nvGrpSpPr>
        <p:grpSpPr>
          <a:xfrm>
            <a:off x="-91440" y="-91440"/>
            <a:ext cx="14813280" cy="8412480"/>
            <a:chOff x="-91440" y="-91440"/>
            <a:chExt cx="14813280" cy="8412480"/>
          </a:xfrm>
        </p:grpSpPr>
        <p:cxnSp>
          <p:nvCxnSpPr>
            <p:cNvPr id="8" name="Straight Connector 7"/>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grpSp>
        <p:nvGrpSpPr>
          <p:cNvPr id="38" name="Group 3">
            <a:extLst>
              <a:ext uri="{FF2B5EF4-FFF2-40B4-BE49-F238E27FC236}">
                <a16:creationId xmlns:a16="http://schemas.microsoft.com/office/drawing/2014/main" id="{DC67E057-A9AA-433A-9F89-291C09690982}"/>
              </a:ext>
            </a:extLst>
          </p:cNvPr>
          <p:cNvGrpSpPr/>
          <p:nvPr userDrawn="1"/>
        </p:nvGrpSpPr>
        <p:grpSpPr>
          <a:xfrm>
            <a:off x="10018061" y="7718602"/>
            <a:ext cx="4266251" cy="275663"/>
            <a:chOff x="5180309" y="7580771"/>
            <a:chExt cx="4266251" cy="275663"/>
          </a:xfrm>
        </p:grpSpPr>
        <p:sp>
          <p:nvSpPr>
            <p:cNvPr id="44" name="Footer Placeholder 4">
              <a:extLst>
                <a:ext uri="{FF2B5EF4-FFF2-40B4-BE49-F238E27FC236}">
                  <a16:creationId xmlns:a16="http://schemas.microsoft.com/office/drawing/2014/main" id="{0E634178-0260-44F8-A8D6-944C58A475E5}"/>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5" name="Footer Placeholder 4">
              <a:extLst>
                <a:ext uri="{FF2B5EF4-FFF2-40B4-BE49-F238E27FC236}">
                  <a16:creationId xmlns:a16="http://schemas.microsoft.com/office/drawing/2014/main" id="{5F189AA7-1041-4E8C-86F6-09C5418BFA17}"/>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46" name="Footer Placeholder 4">
              <a:extLst>
                <a:ext uri="{FF2B5EF4-FFF2-40B4-BE49-F238E27FC236}">
                  <a16:creationId xmlns:a16="http://schemas.microsoft.com/office/drawing/2014/main" id="{E733443D-E495-43C9-90C1-4E9B1A4B3758}"/>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1992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2">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2" y="2539999"/>
            <a:ext cx="6629396" cy="4996181"/>
          </a:xfrm>
          <a:prstGeom prst="round1Rect">
            <a:avLst>
              <a:gd name="adj" fmla="val 1818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400" y="3105150"/>
            <a:ext cx="5609471" cy="2256367"/>
          </a:xfrm>
        </p:spPr>
        <p:txBody>
          <a:bodyPr anchor="ctr" anchorCtr="0">
            <a:noAutofit/>
          </a:bodyPr>
          <a:lstStyle>
            <a:lvl1pPr>
              <a:defRPr sz="48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401" y="5741670"/>
            <a:ext cx="5609471" cy="914400"/>
          </a:xfrm>
        </p:spPr>
        <p:txBody>
          <a:bodyPr>
            <a:noAutofit/>
          </a:bodyPr>
          <a:lstStyle>
            <a:lvl1pPr marL="0" indent="0" algn="l">
              <a:spcBef>
                <a:spcPts val="0"/>
              </a:spcBef>
              <a:buNone/>
              <a:defRPr sz="2800">
                <a:solidFill>
                  <a:schemeClr val="bg1"/>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21A44959-9D40-4A9F-897E-47F53D41B44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51" name="Group 50">
            <a:extLst>
              <a:ext uri="{FF2B5EF4-FFF2-40B4-BE49-F238E27FC236}">
                <a16:creationId xmlns:a16="http://schemas.microsoft.com/office/drawing/2014/main" id="{B46A9704-3E3A-A64B-8466-4FE4F4F67001}"/>
              </a:ext>
            </a:extLst>
          </p:cNvPr>
          <p:cNvGrpSpPr/>
          <p:nvPr userDrawn="1"/>
        </p:nvGrpSpPr>
        <p:grpSpPr>
          <a:xfrm>
            <a:off x="574692" y="7700178"/>
            <a:ext cx="4266251" cy="275663"/>
            <a:chOff x="574692" y="7700178"/>
            <a:chExt cx="4266251" cy="275663"/>
          </a:xfrm>
        </p:grpSpPr>
        <p:sp>
          <p:nvSpPr>
            <p:cNvPr id="52" name="Footer Placeholder 4">
              <a:extLst>
                <a:ext uri="{FF2B5EF4-FFF2-40B4-BE49-F238E27FC236}">
                  <a16:creationId xmlns:a16="http://schemas.microsoft.com/office/drawing/2014/main" id="{AA845480-8D48-4545-B072-491983FAE7F0}"/>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53" name="Footer Placeholder 4">
              <a:extLst>
                <a:ext uri="{FF2B5EF4-FFF2-40B4-BE49-F238E27FC236}">
                  <a16:creationId xmlns:a16="http://schemas.microsoft.com/office/drawing/2014/main" id="{9A9A7006-4D54-4B46-994C-41DC15E67504}"/>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4" name="Footer Placeholder 4">
              <a:extLst>
                <a:ext uri="{FF2B5EF4-FFF2-40B4-BE49-F238E27FC236}">
                  <a16:creationId xmlns:a16="http://schemas.microsoft.com/office/drawing/2014/main" id="{95618CC7-BDDC-7F47-9C83-14C99197F502}"/>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396878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057401"/>
            <a:ext cx="9931400" cy="3181087"/>
          </a:xfrm>
        </p:spPr>
        <p:txBody>
          <a:bodyPr anchor="ctr" anchorCtr="0">
            <a:noAutofit/>
          </a:bodyPr>
          <a:lstStyle>
            <a:lvl1pPr>
              <a:defRPr sz="5400">
                <a:solidFill>
                  <a:schemeClr val="bg1"/>
                </a:solidFill>
              </a:defRPr>
            </a:lvl1pPr>
          </a:lstStyle>
          <a:p>
            <a:r>
              <a:rPr lang="pl-PL"/>
              <a:t>Kliknij, aby edytować styl</a:t>
            </a:r>
            <a:endParaRPr lang="en-US" dirty="0"/>
          </a:p>
        </p:txBody>
      </p:sp>
      <p:sp>
        <p:nvSpPr>
          <p:cNvPr id="45" name="Subtitle 2">
            <a:extLst>
              <a:ext uri="{FF2B5EF4-FFF2-40B4-BE49-F238E27FC236}">
                <a16:creationId xmlns:a16="http://schemas.microsoft.com/office/drawing/2014/main" id="{D9BF61BC-E8BB-4C55-B47E-8C398FC207EC}"/>
              </a:ext>
            </a:extLst>
          </p:cNvPr>
          <p:cNvSpPr>
            <a:spLocks noGrp="1"/>
          </p:cNvSpPr>
          <p:nvPr>
            <p:ph type="subTitle" idx="1"/>
          </p:nvPr>
        </p:nvSpPr>
        <p:spPr>
          <a:xfrm>
            <a:off x="1168399" y="5678701"/>
            <a:ext cx="9931399" cy="914400"/>
          </a:xfrm>
        </p:spPr>
        <p:txBody>
          <a:bodyPr>
            <a:noAutofit/>
          </a:bodyPr>
          <a:lstStyle>
            <a:lvl1pPr marL="0" indent="0" algn="l">
              <a:spcBef>
                <a:spcPts val="0"/>
              </a:spcBef>
              <a:buNone/>
              <a:defRPr sz="2800">
                <a:solidFill>
                  <a:srgbClr val="63666F"/>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pl-PL"/>
              <a:t>Kliknij, aby edytować styl wzorca podtytułu</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295116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Purple Tab Shape Title Slide 3">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628639"/>
            <a:ext cx="6629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p:nvPr>
        </p:nvSpPr>
        <p:spPr>
          <a:xfrm>
            <a:off x="1168399" y="2659519"/>
            <a:ext cx="4838701" cy="3181087"/>
          </a:xfrm>
        </p:spPr>
        <p:txBody>
          <a:bodyPr anchor="ctr" anchorCtr="0">
            <a:noAutofit/>
          </a:bodyPr>
          <a:lstStyle>
            <a:lvl1pPr>
              <a:defRPr sz="5400">
                <a:solidFill>
                  <a:schemeClr val="bg1"/>
                </a:solidFill>
              </a:defRPr>
            </a:lvl1pPr>
          </a:lstStyle>
          <a:p>
            <a:r>
              <a:rPr lang="pl-PL"/>
              <a:t>Kliknij, aby edytować styl</a:t>
            </a:r>
            <a:endParaRPr lang="en-US" dirty="0"/>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pic>
        <p:nvPicPr>
          <p:cNvPr id="46" name="Grafika 45">
            <a:extLst>
              <a:ext uri="{FF2B5EF4-FFF2-40B4-BE49-F238E27FC236}">
                <a16:creationId xmlns:a16="http://schemas.microsoft.com/office/drawing/2014/main" id="{0930FEF5-655F-4D19-BD2C-8CD1E7C5BC3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098" t="-334" r="4162" b="1605"/>
          <a:stretch/>
        </p:blipFill>
        <p:spPr>
          <a:xfrm rot="20155097">
            <a:off x="4252425" y="2725183"/>
            <a:ext cx="11350604" cy="3440474"/>
          </a:xfrm>
          <a:prstGeom prst="rect">
            <a:avLst/>
          </a:prstGeom>
        </p:spPr>
      </p:pic>
    </p:spTree>
    <p:extLst>
      <p:ext uri="{BB962C8B-B14F-4D97-AF65-F5344CB8AC3E}">
        <p14:creationId xmlns:p14="http://schemas.microsoft.com/office/powerpoint/2010/main" val="224566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Purple Tab Shape Title Slide 3">
    <p:bg>
      <p:bgPr>
        <a:solidFill>
          <a:srgbClr val="5F249F"/>
        </a:solidFill>
        <a:effectLst/>
      </p:bgPr>
    </p:bg>
    <p:spTree>
      <p:nvGrpSpPr>
        <p:cNvPr id="1" name=""/>
        <p:cNvGrpSpPr/>
        <p:nvPr/>
      </p:nvGrpSpPr>
      <p:grpSpPr>
        <a:xfrm>
          <a:off x="0" y="0"/>
          <a:ext cx="0" cy="0"/>
          <a:chOff x="0" y="0"/>
          <a:chExt cx="0" cy="0"/>
        </a:xfrm>
      </p:grpSpPr>
      <p:sp>
        <p:nvSpPr>
          <p:cNvPr id="44" name="Rectangle: Single Corner Rounded 43">
            <a:extLst>
              <a:ext uri="{FF2B5EF4-FFF2-40B4-BE49-F238E27FC236}">
                <a16:creationId xmlns:a16="http://schemas.microsoft.com/office/drawing/2014/main" id="{2C9C6690-9226-4F0C-A542-C330AFCC2AF3}"/>
              </a:ext>
            </a:extLst>
          </p:cNvPr>
          <p:cNvSpPr/>
          <p:nvPr userDrawn="1"/>
        </p:nvSpPr>
        <p:spPr>
          <a:xfrm>
            <a:off x="685800" y="2057400"/>
            <a:ext cx="11201400" cy="3200400"/>
          </a:xfrm>
          <a:prstGeom prst="round1Rect">
            <a:avLst>
              <a:gd name="adj" fmla="val 28348"/>
            </a:avLst>
          </a:prstGeom>
          <a:solidFill>
            <a:schemeClr val="accent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userDrawn="1"/>
        </p:nvGrpSpPr>
        <p:grpSpPr>
          <a:xfrm>
            <a:off x="-91440" y="-91440"/>
            <a:ext cx="14813280" cy="8412480"/>
            <a:chOff x="-91440" y="-91440"/>
            <a:chExt cx="14813280" cy="8412480"/>
          </a:xfrm>
        </p:grpSpPr>
        <p:cxnSp>
          <p:nvCxnSpPr>
            <p:cNvPr id="10" name="Straight Connector 9"/>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43" name="Title 1">
            <a:extLst>
              <a:ext uri="{FF2B5EF4-FFF2-40B4-BE49-F238E27FC236}">
                <a16:creationId xmlns:a16="http://schemas.microsoft.com/office/drawing/2014/main" id="{32FF021F-9D63-4AEC-B29B-F9D3753BE294}"/>
              </a:ext>
            </a:extLst>
          </p:cNvPr>
          <p:cNvSpPr>
            <a:spLocks noGrp="1"/>
          </p:cNvSpPr>
          <p:nvPr>
            <p:ph type="ctrTitle" hasCustomPrompt="1"/>
          </p:nvPr>
        </p:nvSpPr>
        <p:spPr>
          <a:xfrm>
            <a:off x="685800" y="2057401"/>
            <a:ext cx="6492240" cy="3181087"/>
          </a:xfrm>
        </p:spPr>
        <p:txBody>
          <a:bodyPr anchor="ctr" anchorCtr="0">
            <a:noAutofit/>
          </a:bodyPr>
          <a:lstStyle>
            <a:lvl1pPr>
              <a:defRPr sz="5400">
                <a:solidFill>
                  <a:schemeClr val="bg1"/>
                </a:solidFill>
              </a:defRPr>
            </a:lvl1pPr>
          </a:lstStyle>
          <a:p>
            <a:r>
              <a:rPr lang="en-US" dirty="0"/>
              <a:t>We stand united</a:t>
            </a:r>
            <a:br>
              <a:rPr lang="en-US" dirty="0"/>
            </a:br>
            <a:r>
              <a:rPr lang="en-US" dirty="0"/>
              <a:t>with Ukraine</a:t>
            </a:r>
          </a:p>
        </p:txBody>
      </p:sp>
      <p:pic>
        <p:nvPicPr>
          <p:cNvPr id="48" name="Grafika 47">
            <a:extLst>
              <a:ext uri="{FF2B5EF4-FFF2-40B4-BE49-F238E27FC236}">
                <a16:creationId xmlns:a16="http://schemas.microsoft.com/office/drawing/2014/main" id="{1FBF69FD-9986-43EE-8CBF-D44AE84246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88976" y="676869"/>
            <a:ext cx="1917064" cy="789981"/>
          </a:xfrm>
          <a:prstGeom prst="rect">
            <a:avLst/>
          </a:prstGeom>
        </p:spPr>
      </p:pic>
      <p:grpSp>
        <p:nvGrpSpPr>
          <p:cNvPr id="2" name="Group 1">
            <a:extLst>
              <a:ext uri="{FF2B5EF4-FFF2-40B4-BE49-F238E27FC236}">
                <a16:creationId xmlns:a16="http://schemas.microsoft.com/office/drawing/2014/main" id="{CA2FD84A-EF3E-AF45-8DB1-2A52BAB85B43}"/>
              </a:ext>
            </a:extLst>
          </p:cNvPr>
          <p:cNvGrpSpPr/>
          <p:nvPr userDrawn="1"/>
        </p:nvGrpSpPr>
        <p:grpSpPr>
          <a:xfrm>
            <a:off x="574692" y="7700178"/>
            <a:ext cx="4266251" cy="275663"/>
            <a:chOff x="574692" y="7700178"/>
            <a:chExt cx="4266251" cy="275663"/>
          </a:xfrm>
        </p:grpSpPr>
        <p:sp>
          <p:nvSpPr>
            <p:cNvPr id="47" name="Footer Placeholder 4">
              <a:extLst>
                <a:ext uri="{FF2B5EF4-FFF2-40B4-BE49-F238E27FC236}">
                  <a16:creationId xmlns:a16="http://schemas.microsoft.com/office/drawing/2014/main" id="{4012ADEB-70F0-BE46-BA58-9FBE88C6DFD2}"/>
                </a:ext>
              </a:extLst>
            </p:cNvPr>
            <p:cNvSpPr txBox="1">
              <a:spLocks/>
            </p:cNvSpPr>
            <p:nvPr userDrawn="1"/>
          </p:nvSpPr>
          <p:spPr>
            <a:xfrm>
              <a:off x="1075767" y="7700178"/>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solidFill>
                    <a:schemeClr val="bg1"/>
                  </a:solidFill>
                </a:rPr>
                <a:t>Luxoft</a:t>
              </a:r>
              <a:r>
                <a:rPr lang="en-GB" sz="1100" dirty="0">
                  <a:solidFill>
                    <a:schemeClr val="bg1"/>
                  </a:solidFill>
                </a:rPr>
                <a:t>, A DXC Technology Company. All rights reserved. </a:t>
              </a:r>
              <a:endParaRPr lang="en-US" sz="1100" dirty="0">
                <a:solidFill>
                  <a:schemeClr val="bg1"/>
                </a:solidFill>
              </a:endParaRPr>
            </a:p>
          </p:txBody>
        </p:sp>
        <p:sp>
          <p:nvSpPr>
            <p:cNvPr id="49" name="Footer Placeholder 4">
              <a:extLst>
                <a:ext uri="{FF2B5EF4-FFF2-40B4-BE49-F238E27FC236}">
                  <a16:creationId xmlns:a16="http://schemas.microsoft.com/office/drawing/2014/main" id="{AA54FA16-177E-0D4D-8946-0629D1327A7D}"/>
                </a:ext>
              </a:extLst>
            </p:cNvPr>
            <p:cNvSpPr txBox="1">
              <a:spLocks/>
            </p:cNvSpPr>
            <p:nvPr userDrawn="1"/>
          </p:nvSpPr>
          <p:spPr>
            <a:xfrm>
              <a:off x="574692" y="7701521"/>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a:t>
              </a:r>
              <a:endParaRPr lang="en-US" sz="1100" dirty="0">
                <a:solidFill>
                  <a:schemeClr val="bg1"/>
                </a:solidFill>
              </a:endParaRPr>
            </a:p>
          </p:txBody>
        </p:sp>
        <p:sp>
          <p:nvSpPr>
            <p:cNvPr id="50" name="Footer Placeholder 4">
              <a:extLst>
                <a:ext uri="{FF2B5EF4-FFF2-40B4-BE49-F238E27FC236}">
                  <a16:creationId xmlns:a16="http://schemas.microsoft.com/office/drawing/2014/main" id="{A6443D81-9175-2046-83F5-3C851F578F3B}"/>
                </a:ext>
              </a:extLst>
            </p:cNvPr>
            <p:cNvSpPr txBox="1">
              <a:spLocks/>
            </p:cNvSpPr>
            <p:nvPr userDrawn="1"/>
          </p:nvSpPr>
          <p:spPr>
            <a:xfrm>
              <a:off x="762953" y="7722764"/>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solidFill>
                    <a:schemeClr val="bg1"/>
                  </a:solidFill>
                </a:rPr>
                <a:t>2022</a:t>
              </a:fld>
              <a:endParaRPr lang="en-US" sz="1100" dirty="0">
                <a:solidFill>
                  <a:schemeClr val="bg1"/>
                </a:solidFill>
              </a:endParaRPr>
            </a:p>
          </p:txBody>
        </p:sp>
      </p:grpSp>
      <p:pic>
        <p:nvPicPr>
          <p:cNvPr id="4" name="Grafika 3">
            <a:extLst>
              <a:ext uri="{FF2B5EF4-FFF2-40B4-BE49-F238E27FC236}">
                <a16:creationId xmlns:a16="http://schemas.microsoft.com/office/drawing/2014/main" id="{9959665C-7E76-4AEA-BFFC-DC0BF1AFDB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6098" t="-1101" r="4162" b="1605"/>
          <a:stretch/>
        </p:blipFill>
        <p:spPr>
          <a:xfrm rot="20155097">
            <a:off x="4246977" y="2699644"/>
            <a:ext cx="11350604" cy="3467175"/>
          </a:xfrm>
          <a:prstGeom prst="rect">
            <a:avLst/>
          </a:prstGeom>
        </p:spPr>
      </p:pic>
    </p:spTree>
    <p:extLst>
      <p:ext uri="{BB962C8B-B14F-4D97-AF65-F5344CB8AC3E}">
        <p14:creationId xmlns:p14="http://schemas.microsoft.com/office/powerpoint/2010/main" val="312916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a:xfrm>
            <a:off x="685800" y="2057399"/>
            <a:ext cx="13258800" cy="5121276"/>
          </a:xfrm>
        </p:spPr>
        <p:txBody>
          <a:bodyPr numCol="2" spcCol="457200">
            <a:normAutofit/>
          </a:bodyPr>
          <a:lstStyle>
            <a:lvl1pPr marL="457200" indent="-457200">
              <a:spcBef>
                <a:spcPts val="900"/>
              </a:spcBef>
              <a:buFont typeface="+mj-lt"/>
              <a:buAutoNum type="arabicPeriod"/>
              <a:tabLst>
                <a:tab pos="6337300" algn="r"/>
              </a:tabLst>
              <a:defRPr sz="2000"/>
            </a:lvl1pPr>
            <a:lvl2pPr marL="685800" indent="-228600">
              <a:spcBef>
                <a:spcPts val="600"/>
              </a:spcBef>
              <a:buFont typeface="Arial" pitchFamily="34" charset="0"/>
              <a:buChar char="–"/>
              <a:tabLst>
                <a:tab pos="6337300" algn="r"/>
              </a:tabLst>
              <a:defRPr sz="2000"/>
            </a:lvl2pPr>
            <a:lvl3pPr marL="914400" indent="-228600">
              <a:spcBef>
                <a:spcPts val="600"/>
              </a:spcBef>
              <a:buFont typeface="Arial" pitchFamily="34" charset="0"/>
              <a:buChar char="–"/>
              <a:tabLst>
                <a:tab pos="6337300" algn="r"/>
              </a:tabLst>
              <a:defRPr sz="2000"/>
            </a:lvl3pPr>
            <a:lvl4pPr marL="1143000" indent="-228600">
              <a:spcBef>
                <a:spcPts val="600"/>
              </a:spcBef>
              <a:buFont typeface="Arial" pitchFamily="34" charset="0"/>
              <a:buChar char="–"/>
              <a:tabLst>
                <a:tab pos="6337300" algn="r"/>
              </a:tabLst>
              <a:defRPr sz="2000"/>
            </a:lvl4pPr>
            <a:lvl5pPr marL="1371600" indent="-228600">
              <a:spcBef>
                <a:spcPts val="600"/>
              </a:spcBef>
              <a:buFont typeface="Arial" pitchFamily="34" charset="0"/>
              <a:buChar char="–"/>
              <a:tabLst>
                <a:tab pos="6337300" algn="r"/>
              </a:tabLst>
              <a:defRPr sz="2000"/>
            </a:lvl5pPr>
            <a:lvl6pPr marL="1600200" indent="-228600">
              <a:spcBef>
                <a:spcPts val="600"/>
              </a:spcBef>
              <a:buFont typeface="Arial" pitchFamily="34" charset="0"/>
              <a:buChar char="–"/>
              <a:tabLst>
                <a:tab pos="6337300" algn="r"/>
              </a:tabLst>
              <a:defRPr sz="2000" baseline="0"/>
            </a:lvl6pPr>
            <a:lvl7pPr marL="1828800" indent="-228600">
              <a:spcBef>
                <a:spcPts val="600"/>
              </a:spcBef>
              <a:buFont typeface="Arial" pitchFamily="34" charset="0"/>
              <a:buChar char="–"/>
              <a:tabLst>
                <a:tab pos="6337300" algn="r"/>
              </a:tabLst>
              <a:defRPr sz="2000" baseline="0"/>
            </a:lvl7pPr>
            <a:lvl8pPr marL="2057400" indent="-228600">
              <a:spcBef>
                <a:spcPts val="600"/>
              </a:spcBef>
              <a:buFont typeface="Arial" pitchFamily="34" charset="0"/>
              <a:buChar char="–"/>
              <a:tabLst>
                <a:tab pos="6337300" algn="r"/>
              </a:tabLst>
              <a:defRPr sz="2000" baseline="0"/>
            </a:lvl8pPr>
            <a:lvl9pPr marL="2286000" indent="-228600">
              <a:spcBef>
                <a:spcPts val="600"/>
              </a:spcBef>
              <a:buFont typeface="Arial" pitchFamily="34" charset="0"/>
              <a:buChar char="–"/>
              <a:tabLst>
                <a:tab pos="6337300" algn="r"/>
              </a:tabLst>
              <a:defRPr sz="2000"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68285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Tree>
    <p:extLst>
      <p:ext uri="{BB962C8B-B14F-4D97-AF65-F5344CB8AC3E}">
        <p14:creationId xmlns:p14="http://schemas.microsoft.com/office/powerpoint/2010/main" val="314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w/Callout">
    <p:spTree>
      <p:nvGrpSpPr>
        <p:cNvPr id="1" name=""/>
        <p:cNvGrpSpPr/>
        <p:nvPr/>
      </p:nvGrpSpPr>
      <p:grpSpPr>
        <a:xfrm>
          <a:off x="0" y="0"/>
          <a:ext cx="0" cy="0"/>
          <a:chOff x="0" y="0"/>
          <a:chExt cx="0" cy="0"/>
        </a:xfrm>
      </p:grpSpPr>
      <p:sp>
        <p:nvSpPr>
          <p:cNvPr id="2" name="Title 1"/>
          <p:cNvSpPr>
            <a:spLocks noGrp="1"/>
          </p:cNvSpPr>
          <p:nvPr>
            <p:ph type="title"/>
          </p:nvPr>
        </p:nvSpPr>
        <p:spPr>
          <a:xfrm>
            <a:off x="685799" y="639763"/>
            <a:ext cx="10660075" cy="1417635"/>
          </a:xfrm>
        </p:spPr>
        <p:txBody>
          <a:bodyPr/>
          <a:lstStyle/>
          <a:p>
            <a:r>
              <a:rPr lang="pl-PL"/>
              <a:t>Kliknij, aby edytować styl</a:t>
            </a:r>
            <a:endParaRPr lang="en-US"/>
          </a:p>
        </p:txBody>
      </p:sp>
      <p:sp>
        <p:nvSpPr>
          <p:cNvPr id="3" name="Content Placeholder 2"/>
          <p:cNvSpPr>
            <a:spLocks noGrp="1"/>
          </p:cNvSpPr>
          <p:nvPr>
            <p:ph idx="1"/>
          </p:nvPr>
        </p:nvSpPr>
        <p:spPr/>
        <p:txBody>
          <a:bodyPr/>
          <a:lstStyle>
            <a:lvl4pPr marL="457200" indent="-228600">
              <a:buFont typeface="Arial" pitchFamily="34" charset="0"/>
              <a:buChar char="–"/>
              <a:defRPr/>
            </a:lvl4pPr>
            <a:lvl5pPr marL="685800" indent="-228600">
              <a:buFont typeface="Arial" pitchFamily="34" charset="0"/>
              <a:buChar char="–"/>
              <a:defRPr/>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Rectangle: Single Corner Rounded 3">
            <a:extLst>
              <a:ext uri="{FF2B5EF4-FFF2-40B4-BE49-F238E27FC236}">
                <a16:creationId xmlns:a16="http://schemas.microsoft.com/office/drawing/2014/main" id="{91994B2C-2165-46A4-99A0-7921C65A1197}"/>
              </a:ext>
            </a:extLst>
          </p:cNvPr>
          <p:cNvSpPr/>
          <p:nvPr userDrawn="1"/>
        </p:nvSpPr>
        <p:spPr>
          <a:xfrm rot="10800000">
            <a:off x="11477625" y="-3"/>
            <a:ext cx="3152768" cy="776048"/>
          </a:xfrm>
          <a:prstGeom prst="round1Rect">
            <a:avLst>
              <a:gd name="adj" fmla="val 39716"/>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A72A6A47-BB63-437D-9497-6B68158905D8}"/>
              </a:ext>
            </a:extLst>
          </p:cNvPr>
          <p:cNvSpPr>
            <a:spLocks noGrp="1"/>
          </p:cNvSpPr>
          <p:nvPr>
            <p:ph idx="10" hasCustomPrompt="1"/>
          </p:nvPr>
        </p:nvSpPr>
        <p:spPr>
          <a:xfrm>
            <a:off x="11715750" y="1"/>
            <a:ext cx="2601384" cy="776046"/>
          </a:xfrm>
        </p:spPr>
        <p:txBody>
          <a:bodyPr anchor="ctr" anchorCtr="0">
            <a:normAutofit/>
          </a:bodyPr>
          <a:lstStyle>
            <a:lvl1pPr algn="ctr">
              <a:defRPr sz="1600">
                <a:solidFill>
                  <a:schemeClr val="bg1"/>
                </a:solidFill>
              </a:defRPr>
            </a:lvl1pPr>
            <a:lvl2pPr>
              <a:defRPr sz="1400"/>
            </a:lvl2pPr>
            <a:lvl3pPr>
              <a:defRPr sz="1400"/>
            </a:lvl3pPr>
            <a:lvl4pPr marL="457200" indent="-228600">
              <a:buFont typeface="Arial" pitchFamily="34" charset="0"/>
              <a:buChar char="–"/>
              <a:defRPr sz="1400"/>
            </a:lvl4pPr>
            <a:lvl5pPr marL="685800" indent="-228600">
              <a:buFont typeface="Arial" pitchFamily="34" charset="0"/>
              <a:buChar char="–"/>
              <a:defRPr sz="1400"/>
            </a:lvl5pPr>
            <a:lvl6pPr marL="914400" indent="-228600">
              <a:buFont typeface="Arial" pitchFamily="34" charset="0"/>
              <a:buChar char="–"/>
              <a:defRPr baseline="0"/>
            </a:lvl6pPr>
            <a:lvl7pPr marL="1143000" indent="-228600">
              <a:buFont typeface="Arial" pitchFamily="34" charset="0"/>
              <a:buChar char="–"/>
              <a:defRPr baseline="0"/>
            </a:lvl7pPr>
            <a:lvl8pPr marL="1371600" indent="-228600">
              <a:buFont typeface="Arial" pitchFamily="34" charset="0"/>
              <a:buChar char="–"/>
              <a:defRPr baseline="0"/>
            </a:lvl8pPr>
            <a:lvl9pPr marL="1600200" indent="-228600">
              <a:buFont typeface="Arial" pitchFamily="34" charset="0"/>
              <a:buChar char="–"/>
              <a:defRPr baseline="0"/>
            </a:lvl9pPr>
          </a:lstStyle>
          <a:p>
            <a:pPr lvl="0"/>
            <a:r>
              <a:rPr lang="en-US" dirty="0"/>
              <a:t>Click to edit Master </a:t>
            </a:r>
            <a:br>
              <a:rPr lang="en-US" dirty="0"/>
            </a:br>
            <a:r>
              <a:rPr lang="en-US" dirty="0"/>
              <a:t>text styles</a:t>
            </a:r>
          </a:p>
        </p:txBody>
      </p:sp>
    </p:spTree>
    <p:extLst>
      <p:ext uri="{BB962C8B-B14F-4D97-AF65-F5344CB8AC3E}">
        <p14:creationId xmlns:p14="http://schemas.microsoft.com/office/powerpoint/2010/main" val="155675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18" name="Group 17"/>
          <p:cNvGrpSpPr/>
          <p:nvPr userDrawn="1"/>
        </p:nvGrpSpPr>
        <p:grpSpPr>
          <a:xfrm>
            <a:off x="-91440" y="-91440"/>
            <a:ext cx="14813280" cy="8412480"/>
            <a:chOff x="-91440" y="-91440"/>
            <a:chExt cx="14813280" cy="8412480"/>
          </a:xfrm>
        </p:grpSpPr>
        <p:cxnSp>
          <p:nvCxnSpPr>
            <p:cNvPr id="12" name="Straight Connector 11"/>
            <p:cNvCxnSpPr/>
            <p:nvPr userDrawn="1"/>
          </p:nvCxnSpPr>
          <p:spPr>
            <a:xfrm>
              <a:off x="-9144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9144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9144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14676120" y="639763"/>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14676120" y="2057399"/>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14676120" y="7178674"/>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685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3944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685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a:off x="13944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1887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7315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73152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7086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7543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7086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7543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5257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a:off x="4800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userDrawn="1"/>
          </p:nvCxnSpPr>
          <p:spPr>
            <a:xfrm>
              <a:off x="93726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a:off x="98298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userDrawn="1"/>
          </p:nvCxnSpPr>
          <p:spPr>
            <a:xfrm>
              <a:off x="5257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userDrawn="1"/>
          </p:nvCxnSpPr>
          <p:spPr>
            <a:xfrm>
              <a:off x="98298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userDrawn="1"/>
          </p:nvCxnSpPr>
          <p:spPr>
            <a:xfrm>
              <a:off x="4800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9372600" y="827532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a:off x="11887200" y="-91440"/>
              <a:ext cx="0" cy="4572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1467612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a:off x="-91440" y="7772400"/>
              <a:ext cx="45720" cy="0"/>
            </a:xfrm>
            <a:prstGeom prst="line">
              <a:avLst/>
            </a:prstGeom>
            <a:ln w="3175" cap="flat"/>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userDrawn="1">
            <p:ph type="title"/>
          </p:nvPr>
        </p:nvSpPr>
        <p:spPr>
          <a:xfrm>
            <a:off x="685800" y="639763"/>
            <a:ext cx="13258800" cy="1417635"/>
          </a:xfrm>
          <a:prstGeom prst="rect">
            <a:avLst/>
          </a:prstGeom>
        </p:spPr>
        <p:txBody>
          <a:bodyPr vert="horz" lIns="0" tIns="0" rIns="0" bIns="0" rtlCol="0" anchor="t" anchorCtr="0">
            <a:normAutofit/>
          </a:bodyPr>
          <a:lstStyle/>
          <a:p>
            <a:r>
              <a:rPr lang="pl-PL"/>
              <a:t>Kliknij, aby edytować styl</a:t>
            </a:r>
            <a:endParaRPr lang="en-US" dirty="0"/>
          </a:p>
        </p:txBody>
      </p:sp>
      <p:sp>
        <p:nvSpPr>
          <p:cNvPr id="3" name="Text Placeholder 2"/>
          <p:cNvSpPr>
            <a:spLocks noGrp="1"/>
          </p:cNvSpPr>
          <p:nvPr userDrawn="1">
            <p:ph type="body" idx="1"/>
          </p:nvPr>
        </p:nvSpPr>
        <p:spPr>
          <a:xfrm>
            <a:off x="685799" y="2057399"/>
            <a:ext cx="13258799" cy="5121275"/>
          </a:xfrm>
          <a:prstGeom prst="rect">
            <a:avLst/>
          </a:prstGeom>
        </p:spPr>
        <p:txBody>
          <a:bodyPr vert="horz" lIns="0" tIns="0" rIns="0" bIns="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60" name="Text Box 115"/>
          <p:cNvSpPr txBox="1">
            <a:spLocks noChangeArrowheads="1"/>
          </p:cNvSpPr>
          <p:nvPr userDrawn="1"/>
        </p:nvSpPr>
        <p:spPr bwMode="auto">
          <a:xfrm>
            <a:off x="11893550" y="7580437"/>
            <a:ext cx="1639570" cy="274320"/>
          </a:xfrm>
          <a:prstGeom prst="rect">
            <a:avLst/>
          </a:prstGeom>
          <a:noFill/>
          <a:ln w="9525">
            <a:noFill/>
            <a:miter lim="800000"/>
            <a:headEnd/>
            <a:tailEnd/>
          </a:ln>
          <a:effectLst/>
        </p:spPr>
        <p:txBody>
          <a:bodyPr wrap="none" lIns="0" tIns="0" rIns="0" bIns="0" anchor="ctr" anchorCtr="0">
            <a:noAutofit/>
          </a:bodyPr>
          <a:lstStyle/>
          <a:p>
            <a:pPr algn="r" defTabSz="820738">
              <a:spcBef>
                <a:spcPts val="0"/>
              </a:spcBef>
            </a:pPr>
            <a:fld id="{03C7D0F0-10D5-4191-B6F4-99306F468FEF}" type="datetime4">
              <a:rPr lang="en-US" sz="1100" b="0" smtClean="0">
                <a:solidFill>
                  <a:schemeClr val="tx1"/>
                </a:solidFill>
              </a:rPr>
              <a:pPr algn="r" defTabSz="820738">
                <a:spcBef>
                  <a:spcPts val="0"/>
                </a:spcBef>
              </a:pPr>
              <a:t>October 31, 2022</a:t>
            </a:fld>
            <a:endParaRPr lang="en-US" sz="1100" b="0" dirty="0">
              <a:solidFill>
                <a:schemeClr val="tx1"/>
              </a:solidFill>
            </a:endParaRPr>
          </a:p>
        </p:txBody>
      </p:sp>
      <p:sp>
        <p:nvSpPr>
          <p:cNvPr id="61" name="Text Box 115"/>
          <p:cNvSpPr txBox="1">
            <a:spLocks noChangeArrowheads="1"/>
          </p:cNvSpPr>
          <p:nvPr userDrawn="1"/>
        </p:nvSpPr>
        <p:spPr bwMode="auto">
          <a:xfrm>
            <a:off x="13533120" y="7580439"/>
            <a:ext cx="411480" cy="274320"/>
          </a:xfrm>
          <a:prstGeom prst="rect">
            <a:avLst/>
          </a:prstGeom>
          <a:noFill/>
          <a:ln w="9525">
            <a:noFill/>
            <a:miter lim="800000"/>
            <a:headEnd/>
            <a:tailEnd/>
          </a:ln>
          <a:effectLst/>
        </p:spPr>
        <p:txBody>
          <a:bodyPr wrap="square" lIns="0" tIns="0" rIns="0" bIns="0" anchor="ctr" anchorCtr="0">
            <a:noAutofit/>
          </a:bodyPr>
          <a:lstStyle/>
          <a:p>
            <a:pPr algn="r" defTabSz="820738">
              <a:spcBef>
                <a:spcPts val="0"/>
              </a:spcBef>
            </a:pPr>
            <a:fld id="{18E29826-F105-4F77-B977-03F4A4723A21}" type="slidenum">
              <a:rPr lang="en-US" sz="1100" b="1" smtClean="0">
                <a:solidFill>
                  <a:schemeClr val="tx1"/>
                </a:solidFill>
              </a:rPr>
              <a:pPr algn="r" defTabSz="820738">
                <a:spcBef>
                  <a:spcPts val="0"/>
                </a:spcBef>
              </a:pPr>
              <a:t>‹#›</a:t>
            </a:fld>
            <a:endParaRPr lang="en-US" sz="1100" b="1" dirty="0">
              <a:solidFill>
                <a:schemeClr val="tx1"/>
              </a:solidFill>
            </a:endParaRPr>
          </a:p>
        </p:txBody>
      </p:sp>
      <p:pic>
        <p:nvPicPr>
          <p:cNvPr id="5" name="Grafika 4">
            <a:extLst>
              <a:ext uri="{FF2B5EF4-FFF2-40B4-BE49-F238E27FC236}">
                <a16:creationId xmlns:a16="http://schemas.microsoft.com/office/drawing/2014/main" id="{D2479C33-2277-4E92-90DB-43557A4995C6}"/>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675618" y="7413169"/>
            <a:ext cx="1107462" cy="456361"/>
          </a:xfrm>
          <a:prstGeom prst="rect">
            <a:avLst/>
          </a:prstGeom>
        </p:spPr>
      </p:pic>
      <p:grpSp>
        <p:nvGrpSpPr>
          <p:cNvPr id="4" name="Group 3">
            <a:extLst>
              <a:ext uri="{FF2B5EF4-FFF2-40B4-BE49-F238E27FC236}">
                <a16:creationId xmlns:a16="http://schemas.microsoft.com/office/drawing/2014/main" id="{002DC157-A1AB-E64D-BF9A-F198ADA0E076}"/>
              </a:ext>
            </a:extLst>
          </p:cNvPr>
          <p:cNvGrpSpPr/>
          <p:nvPr userDrawn="1"/>
        </p:nvGrpSpPr>
        <p:grpSpPr>
          <a:xfrm>
            <a:off x="5180309" y="7580771"/>
            <a:ext cx="4266251" cy="275663"/>
            <a:chOff x="5180309" y="7580771"/>
            <a:chExt cx="4266251" cy="275663"/>
          </a:xfrm>
        </p:grpSpPr>
        <p:sp>
          <p:nvSpPr>
            <p:cNvPr id="46" name="Footer Placeholder 4">
              <a:extLst>
                <a:ext uri="{FF2B5EF4-FFF2-40B4-BE49-F238E27FC236}">
                  <a16:creationId xmlns:a16="http://schemas.microsoft.com/office/drawing/2014/main" id="{5EB65F63-7EBC-AE40-B6C0-3210FC1523DA}"/>
                </a:ext>
              </a:extLst>
            </p:cNvPr>
            <p:cNvSpPr txBox="1">
              <a:spLocks/>
            </p:cNvSpPr>
            <p:nvPr userDrawn="1"/>
          </p:nvSpPr>
          <p:spPr>
            <a:xfrm>
              <a:off x="5681384" y="7580771"/>
              <a:ext cx="3765176"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err="1"/>
                <a:t>Luxoft</a:t>
              </a:r>
              <a:r>
                <a:rPr lang="en-GB" sz="1100" dirty="0"/>
                <a:t>, A DXC Technology Company. All rights reserved. </a:t>
              </a:r>
              <a:endParaRPr lang="en-US" sz="1100" dirty="0"/>
            </a:p>
          </p:txBody>
        </p:sp>
        <p:sp>
          <p:nvSpPr>
            <p:cNvPr id="48" name="Footer Placeholder 4">
              <a:extLst>
                <a:ext uri="{FF2B5EF4-FFF2-40B4-BE49-F238E27FC236}">
                  <a16:creationId xmlns:a16="http://schemas.microsoft.com/office/drawing/2014/main" id="{9B786FDD-D378-EA49-82A9-4EBB1EA52462}"/>
                </a:ext>
              </a:extLst>
            </p:cNvPr>
            <p:cNvSpPr txBox="1">
              <a:spLocks/>
            </p:cNvSpPr>
            <p:nvPr userDrawn="1"/>
          </p:nvSpPr>
          <p:spPr>
            <a:xfrm>
              <a:off x="5180309" y="7582114"/>
              <a:ext cx="336177" cy="27432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t>©</a:t>
              </a:r>
              <a:endParaRPr lang="en-US" sz="1100" dirty="0"/>
            </a:p>
          </p:txBody>
        </p:sp>
        <p:sp>
          <p:nvSpPr>
            <p:cNvPr id="52" name="Footer Placeholder 4">
              <a:extLst>
                <a:ext uri="{FF2B5EF4-FFF2-40B4-BE49-F238E27FC236}">
                  <a16:creationId xmlns:a16="http://schemas.microsoft.com/office/drawing/2014/main" id="{EA9110D2-21DC-5D4C-A265-86BDA0A9015A}"/>
                </a:ext>
              </a:extLst>
            </p:cNvPr>
            <p:cNvSpPr txBox="1">
              <a:spLocks/>
            </p:cNvSpPr>
            <p:nvPr userDrawn="1"/>
          </p:nvSpPr>
          <p:spPr>
            <a:xfrm>
              <a:off x="5368570" y="7603357"/>
              <a:ext cx="440558" cy="228600"/>
            </a:xfrm>
            <a:prstGeom prst="rect">
              <a:avLst/>
            </a:prstGeom>
            <a:noFill/>
          </p:spPr>
          <p:txBody>
            <a:bodyPr vert="horz" wrap="none" lIns="0" tIns="0" rIns="0" bIns="0" rtlCol="0" anchor="ctr"/>
            <a:lstStyle>
              <a:defPPr>
                <a:defRPr lang="en-US"/>
              </a:defPPr>
              <a:lvl1pPr marL="0" algn="ct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0A301F-15FE-3248-ADBA-4CACF8F9CB59}" type="datetimeyyyy">
                <a:rPr lang="ru-RU" sz="1100" smtClean="0"/>
                <a:t>2022</a:t>
              </a:fld>
              <a:endParaRPr lang="en-US" sz="1100" dirty="0"/>
            </a:p>
          </p:txBody>
        </p:sp>
      </p:grpSp>
    </p:spTree>
    <p:extLst>
      <p:ext uri="{BB962C8B-B14F-4D97-AF65-F5344CB8AC3E}">
        <p14:creationId xmlns:p14="http://schemas.microsoft.com/office/powerpoint/2010/main" val="112899065"/>
      </p:ext>
    </p:extLst>
  </p:cSld>
  <p:clrMap bg1="lt1" tx1="dk1" bg2="lt2" tx2="dk2" accent1="accent1" accent2="accent2" accent3="accent3" accent4="accent4" accent5="accent5" accent6="accent6" hlink="hlink" folHlink="folHlink"/>
  <p:sldLayoutIdLst>
    <p:sldLayoutId id="2147483833" r:id="rId1"/>
    <p:sldLayoutId id="2147483838" r:id="rId2"/>
    <p:sldLayoutId id="2147483834" r:id="rId3"/>
    <p:sldLayoutId id="2147483840" r:id="rId4"/>
    <p:sldLayoutId id="2147483839" r:id="rId5"/>
    <p:sldLayoutId id="2147483659" r:id="rId6"/>
    <p:sldLayoutId id="2147483667" r:id="rId7"/>
    <p:sldLayoutId id="2147483650" r:id="rId8"/>
    <p:sldLayoutId id="2147483752" r:id="rId9"/>
    <p:sldLayoutId id="2147483666" r:id="rId10"/>
    <p:sldLayoutId id="2147483652" r:id="rId11"/>
    <p:sldLayoutId id="2147483660" r:id="rId12"/>
    <p:sldLayoutId id="2147483662" r:id="rId13"/>
    <p:sldLayoutId id="2147483663" r:id="rId14"/>
    <p:sldLayoutId id="2147483835" r:id="rId15"/>
    <p:sldLayoutId id="2147483836" r:id="rId16"/>
    <p:sldLayoutId id="2147483837" r:id="rId17"/>
    <p:sldLayoutId id="2147483655" r:id="rId18"/>
    <p:sldLayoutId id="214748369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1463040" rtl="0" eaLnBrk="1" latinLnBrk="0" hangingPunct="1">
        <a:lnSpc>
          <a:spcPct val="85000"/>
        </a:lnSpc>
        <a:spcBef>
          <a:spcPct val="0"/>
        </a:spcBef>
        <a:buNone/>
        <a:defRPr sz="3600" b="1" kern="1200">
          <a:solidFill>
            <a:schemeClr val="accent1"/>
          </a:solidFill>
          <a:latin typeface="+mj-lt"/>
          <a:ea typeface="+mj-ea"/>
          <a:cs typeface="+mj-cs"/>
        </a:defRPr>
      </a:lvl1pPr>
    </p:titleStyle>
    <p:bodyStyle>
      <a:lvl1pPr marL="0" indent="0" algn="l" defTabSz="1463040" rtl="0" eaLnBrk="1" latinLnBrk="0" hangingPunct="1">
        <a:spcBef>
          <a:spcPts val="1200"/>
        </a:spcBef>
        <a:buFontTx/>
        <a:buNone/>
        <a:defRPr sz="2000" b="1" kern="1200">
          <a:solidFill>
            <a:schemeClr val="tx1"/>
          </a:solidFill>
          <a:latin typeface="+mn-lt"/>
          <a:ea typeface="+mn-ea"/>
          <a:cs typeface="+mn-cs"/>
        </a:defRPr>
      </a:lvl1pPr>
      <a:lvl2pPr marL="0" indent="0" algn="l" defTabSz="1463040" rtl="0" eaLnBrk="1" latinLnBrk="0" hangingPunct="1">
        <a:spcBef>
          <a:spcPts val="1200"/>
        </a:spcBef>
        <a:buFontTx/>
        <a:buNone/>
        <a:defRPr sz="2000" kern="1200">
          <a:solidFill>
            <a:schemeClr val="tx1"/>
          </a:solidFill>
          <a:latin typeface="+mn-lt"/>
          <a:ea typeface="+mn-ea"/>
          <a:cs typeface="+mn-cs"/>
        </a:defRPr>
      </a:lvl2pPr>
      <a:lvl3pPr marL="228600" indent="-228600" algn="l" defTabSz="1463040" rtl="0" eaLnBrk="1" latinLnBrk="0" hangingPunct="1">
        <a:spcBef>
          <a:spcPts val="1200"/>
        </a:spcBef>
        <a:buFont typeface="Arial" pitchFamily="34" charset="0"/>
        <a:buChar char="•"/>
        <a:tabLst/>
        <a:defRPr sz="2000" kern="1200">
          <a:solidFill>
            <a:schemeClr val="tx1"/>
          </a:solidFill>
          <a:latin typeface="+mn-lt"/>
          <a:ea typeface="+mn-ea"/>
          <a:cs typeface="+mn-cs"/>
        </a:defRPr>
      </a:lvl3pPr>
      <a:lvl4pPr marL="4572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4pPr>
      <a:lvl5pPr marL="6858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5pPr>
      <a:lvl6pPr marL="914400" indent="-228600" algn="l" defTabSz="1463040" rtl="0" eaLnBrk="1" latinLnBrk="0" hangingPunct="1">
        <a:spcBef>
          <a:spcPts val="600"/>
        </a:spcBef>
        <a:buFont typeface="Arial" pitchFamily="34" charset="0"/>
        <a:buChar char="–"/>
        <a:defRPr sz="2000" kern="1200">
          <a:solidFill>
            <a:schemeClr val="tx1"/>
          </a:solidFill>
          <a:latin typeface="+mn-lt"/>
          <a:ea typeface="+mn-ea"/>
          <a:cs typeface="+mn-cs"/>
        </a:defRPr>
      </a:lvl6pPr>
      <a:lvl7pPr marL="1143000" indent="-228600" algn="l" defTabSz="1463040" rtl="0" eaLnBrk="1" latinLnBrk="0" hangingPunct="1">
        <a:spcBef>
          <a:spcPts val="600"/>
        </a:spcBef>
        <a:buFont typeface="Arial" pitchFamily="34" charset="0"/>
        <a:buChar char="–"/>
        <a:tabLst/>
        <a:defRPr sz="2000" kern="1200">
          <a:solidFill>
            <a:schemeClr val="tx1"/>
          </a:solidFill>
          <a:latin typeface="+mn-lt"/>
          <a:ea typeface="+mn-ea"/>
          <a:cs typeface="+mn-cs"/>
        </a:defRPr>
      </a:lvl7pPr>
      <a:lvl8pPr marL="1371600" indent="-228600" algn="l" defTabSz="1463040" rtl="0" eaLnBrk="1" latinLnBrk="0" hangingPunct="1">
        <a:spcBef>
          <a:spcPts val="600"/>
        </a:spcBef>
        <a:buFont typeface="Arial" pitchFamily="34" charset="0"/>
        <a:buChar char="–"/>
        <a:defRPr sz="2000" kern="1200" baseline="0">
          <a:solidFill>
            <a:schemeClr val="tx1"/>
          </a:solidFill>
          <a:latin typeface="+mn-lt"/>
          <a:ea typeface="+mn-ea"/>
          <a:cs typeface="+mn-cs"/>
        </a:defRPr>
      </a:lvl8pPr>
      <a:lvl9pPr marL="1600200" indent="-228600" algn="l" defTabSz="1463040" rtl="0" eaLnBrk="1" latinLnBrk="0" hangingPunct="1">
        <a:spcBef>
          <a:spcPts val="600"/>
        </a:spcBef>
        <a:buFont typeface="Arial" pitchFamily="34" charset="0"/>
        <a:buChar char="–"/>
        <a:tabLst/>
        <a:defRPr sz="2000" kern="1200" baseline="0">
          <a:solidFill>
            <a:schemeClr val="tx1"/>
          </a:solidFill>
          <a:latin typeface="+mn-lt"/>
          <a:ea typeface="+mn-ea"/>
          <a:cs typeface="+mn-cs"/>
        </a:defRPr>
      </a:lvl9pPr>
    </p:bodyStyle>
    <p:otherStyle>
      <a:defPPr>
        <a:defRPr lang="en-US"/>
      </a:defPPr>
      <a:lvl1pPr marL="0" algn="l" defTabSz="1463040" rtl="0" eaLnBrk="1" latinLnBrk="0" hangingPunct="1">
        <a:defRPr sz="1800" kern="1200">
          <a:solidFill>
            <a:schemeClr val="tx1"/>
          </a:solidFill>
          <a:latin typeface="+mn-lt"/>
          <a:ea typeface="+mn-ea"/>
          <a:cs typeface="+mn-cs"/>
        </a:defRPr>
      </a:lvl1pPr>
      <a:lvl2pPr marL="731520" algn="l" defTabSz="1463040" rtl="0" eaLnBrk="1" latinLnBrk="0" hangingPunct="1">
        <a:defRPr sz="1800" kern="1200">
          <a:solidFill>
            <a:schemeClr val="tx1"/>
          </a:solidFill>
          <a:latin typeface="+mn-lt"/>
          <a:ea typeface="+mn-ea"/>
          <a:cs typeface="+mn-cs"/>
        </a:defRPr>
      </a:lvl2pPr>
      <a:lvl3pPr marL="1463040" algn="l" defTabSz="1463040" rtl="0" eaLnBrk="1" latinLnBrk="0" hangingPunct="1">
        <a:defRPr sz="1800" kern="1200">
          <a:solidFill>
            <a:schemeClr val="tx1"/>
          </a:solidFill>
          <a:latin typeface="+mn-lt"/>
          <a:ea typeface="+mn-ea"/>
          <a:cs typeface="+mn-cs"/>
        </a:defRPr>
      </a:lvl3pPr>
      <a:lvl4pPr marL="2194560" algn="l" defTabSz="1463040" rtl="0" eaLnBrk="1" latinLnBrk="0" hangingPunct="1">
        <a:defRPr sz="1800" kern="1200">
          <a:solidFill>
            <a:schemeClr val="tx1"/>
          </a:solidFill>
          <a:latin typeface="+mn-lt"/>
          <a:ea typeface="+mn-ea"/>
          <a:cs typeface="+mn-cs"/>
        </a:defRPr>
      </a:lvl4pPr>
      <a:lvl5pPr marL="2926080" algn="l" defTabSz="1463040" rtl="0" eaLnBrk="1" latinLnBrk="0" hangingPunct="1">
        <a:defRPr sz="1800" kern="1200">
          <a:solidFill>
            <a:schemeClr val="tx1"/>
          </a:solidFill>
          <a:latin typeface="+mn-lt"/>
          <a:ea typeface="+mn-ea"/>
          <a:cs typeface="+mn-cs"/>
        </a:defRPr>
      </a:lvl5pPr>
      <a:lvl6pPr marL="3657600" algn="l" defTabSz="1463040" rtl="0" eaLnBrk="1" latinLnBrk="0" hangingPunct="1">
        <a:defRPr sz="1800" kern="1200">
          <a:solidFill>
            <a:schemeClr val="tx1"/>
          </a:solidFill>
          <a:latin typeface="+mn-lt"/>
          <a:ea typeface="+mn-ea"/>
          <a:cs typeface="+mn-cs"/>
        </a:defRPr>
      </a:lvl6pPr>
      <a:lvl7pPr marL="4389120" algn="l" defTabSz="1463040" rtl="0" eaLnBrk="1" latinLnBrk="0" hangingPunct="1">
        <a:defRPr sz="1800" kern="1200">
          <a:solidFill>
            <a:schemeClr val="tx1"/>
          </a:solidFill>
          <a:latin typeface="+mn-lt"/>
          <a:ea typeface="+mn-ea"/>
          <a:cs typeface="+mn-cs"/>
        </a:defRPr>
      </a:lvl7pPr>
      <a:lvl8pPr marL="5120640" algn="l" defTabSz="1463040" rtl="0" eaLnBrk="1" latinLnBrk="0" hangingPunct="1">
        <a:defRPr sz="1800" kern="1200">
          <a:solidFill>
            <a:schemeClr val="tx1"/>
          </a:solidFill>
          <a:latin typeface="+mn-lt"/>
          <a:ea typeface="+mn-ea"/>
          <a:cs typeface="+mn-cs"/>
        </a:defRPr>
      </a:lvl8pPr>
      <a:lvl9pPr marL="5852160" algn="l" defTabSz="146304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4608" userDrawn="1">
          <p15:clr>
            <a:srgbClr val="F26B43"/>
          </p15:clr>
        </p15:guide>
        <p15:guide id="3" pos="432" userDrawn="1">
          <p15:clr>
            <a:srgbClr val="F26B43"/>
          </p15:clr>
        </p15:guide>
        <p15:guide id="4" pos="3024" userDrawn="1">
          <p15:clr>
            <a:srgbClr val="F26B43"/>
          </p15:clr>
        </p15:guide>
        <p15:guide id="5" pos="3312" userDrawn="1">
          <p15:clr>
            <a:srgbClr val="F26B43"/>
          </p15:clr>
        </p15:guide>
        <p15:guide id="6" pos="4464" userDrawn="1">
          <p15:clr>
            <a:srgbClr val="F26B43"/>
          </p15:clr>
        </p15:guide>
        <p15:guide id="7" pos="4752" userDrawn="1">
          <p15:clr>
            <a:srgbClr val="F26B43"/>
          </p15:clr>
        </p15:guide>
        <p15:guide id="8" pos="5904" userDrawn="1">
          <p15:clr>
            <a:srgbClr val="F26B43"/>
          </p15:clr>
        </p15:guide>
        <p15:guide id="9" pos="6192" userDrawn="1">
          <p15:clr>
            <a:srgbClr val="F26B43"/>
          </p15:clr>
        </p15:guide>
        <p15:guide id="10" pos="7488" userDrawn="1">
          <p15:clr>
            <a:srgbClr val="F26B43"/>
          </p15:clr>
        </p15:guide>
        <p15:guide id="11" pos="8784"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hyperlink" Target="https://blogs.oracle.com/javamagazine/post/unit-test-your-architecture-with-archunit" TargetMode="External"/><Relationship Id="rId3" Type="http://schemas.openxmlformats.org/officeDocument/2006/relationships/hyperlink" Target="https://www.archunit.org/" TargetMode="External"/><Relationship Id="rId7" Type="http://schemas.openxmlformats.org/officeDocument/2006/relationships/hyperlink" Target="https://resources.sei.cmu.edu/asset_files/Presentation/2015_017_101_438772.pdf" TargetMode="External"/><Relationship Id="rId2" Type="http://schemas.openxmlformats.org/officeDocument/2006/relationships/hyperlink" Target="https://github.com/antoniealberto/demoCleanArchitecture" TargetMode="External"/><Relationship Id="rId1" Type="http://schemas.openxmlformats.org/officeDocument/2006/relationships/slideLayout" Target="../slideLayouts/slideLayout17.xml"/><Relationship Id="rId6" Type="http://schemas.openxmlformats.org/officeDocument/2006/relationships/hyperlink" Target="https://beza1e1.tuxen.de/definitions_software_architecture.html" TargetMode="External"/><Relationship Id="rId5" Type="http://schemas.openxmlformats.org/officeDocument/2006/relationships/hyperlink" Target="https://github.com/TNG/ArchUnit-Examples" TargetMode="External"/><Relationship Id="rId4" Type="http://schemas.openxmlformats.org/officeDocument/2006/relationships/hyperlink" Target="https://plantuml.com/" TargetMode="External"/><Relationship Id="rId9" Type="http://schemas.openxmlformats.org/officeDocument/2006/relationships/hyperlink" Target="https://medium.com/ing-blog/architecture-and-design-unit-testing-using-archunit-f3ba6b5ae03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45115" y="2131829"/>
            <a:ext cx="10665638" cy="3181087"/>
          </a:xfrm>
        </p:spPr>
        <p:txBody>
          <a:bodyPr/>
          <a:lstStyle/>
          <a:p>
            <a:r>
              <a:rPr lang="en-US" dirty="0"/>
              <a:t>{Software Architecture: as code}</a:t>
            </a:r>
          </a:p>
        </p:txBody>
      </p:sp>
      <p:sp>
        <p:nvSpPr>
          <p:cNvPr id="5" name="Subtitle 4"/>
          <p:cNvSpPr>
            <a:spLocks noGrp="1"/>
          </p:cNvSpPr>
          <p:nvPr>
            <p:ph type="subTitle" idx="1"/>
          </p:nvPr>
        </p:nvSpPr>
        <p:spPr/>
        <p:txBody>
          <a:bodyPr/>
          <a:lstStyle/>
          <a:p>
            <a:r>
              <a:rPr lang="en-US" dirty="0"/>
              <a:t>Diagrams &amp; Qualities as code </a:t>
            </a:r>
          </a:p>
        </p:txBody>
      </p:sp>
    </p:spTree>
    <p:extLst>
      <p:ext uri="{BB962C8B-B14F-4D97-AF65-F5344CB8AC3E}">
        <p14:creationId xmlns:p14="http://schemas.microsoft.com/office/powerpoint/2010/main" val="331897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800" y="639763"/>
            <a:ext cx="7345018" cy="552933"/>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lvl="2"/>
            <a:endParaRPr lang="en-US" dirty="0"/>
          </a:p>
        </p:txBody>
      </p:sp>
      <p:sp>
        <p:nvSpPr>
          <p:cNvPr id="2" name="Content Placeholder 10">
            <a:extLst>
              <a:ext uri="{FF2B5EF4-FFF2-40B4-BE49-F238E27FC236}">
                <a16:creationId xmlns:a16="http://schemas.microsoft.com/office/drawing/2014/main" id="{87389742-EC9F-F923-76C2-C330D661A764}"/>
              </a:ext>
            </a:extLst>
          </p:cNvPr>
          <p:cNvSpPr txBox="1">
            <a:spLocks/>
          </p:cNvSpPr>
          <p:nvPr/>
        </p:nvSpPr>
        <p:spPr>
          <a:xfrm>
            <a:off x="8382037" y="743511"/>
            <a:ext cx="6599582" cy="417445"/>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err="1">
                <a:solidFill>
                  <a:srgbClr val="5F249F"/>
                </a:solidFill>
                <a:latin typeface="Arial"/>
              </a:rPr>
              <a:t>PlantUML</a:t>
            </a:r>
            <a:r>
              <a:rPr lang="en-US" b="1" dirty="0">
                <a:solidFill>
                  <a:srgbClr val="5F249F"/>
                </a:solidFill>
                <a:latin typeface="Arial"/>
              </a:rPr>
              <a:t> diagram class dependencies test</a:t>
            </a: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907" y="1086588"/>
            <a:ext cx="12788310" cy="52540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1" y="4576316"/>
            <a:ext cx="8713263" cy="2957546"/>
          </a:xfrm>
          <a:prstGeom prst="rect">
            <a:avLst/>
          </a:prstGeom>
        </p:spPr>
      </p:pic>
    </p:spTree>
    <p:extLst>
      <p:ext uri="{BB962C8B-B14F-4D97-AF65-F5344CB8AC3E}">
        <p14:creationId xmlns:p14="http://schemas.microsoft.com/office/powerpoint/2010/main" val="20037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503237"/>
          </a:xfrm>
          <a:prstGeom prst="rect">
            <a:avLst/>
          </a:prstGeom>
        </p:spPr>
        <p:txBody>
          <a:bodyPr vert="horz" lIns="0" tIns="0" rIns="0" bIns="0" rtlCol="0" anchor="t" anchorCtr="0">
            <a:normAutofit lnSpcReduction="10000"/>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lvl="2"/>
            <a:endParaRPr lang="en-US" dirty="0"/>
          </a:p>
        </p:txBody>
      </p:sp>
      <p:sp>
        <p:nvSpPr>
          <p:cNvPr id="2" name="Content Placeholder 10">
            <a:extLst>
              <a:ext uri="{FF2B5EF4-FFF2-40B4-BE49-F238E27FC236}">
                <a16:creationId xmlns:a16="http://schemas.microsoft.com/office/drawing/2014/main" id="{87389742-EC9F-F923-76C2-C330D661A764}"/>
              </a:ext>
            </a:extLst>
          </p:cNvPr>
          <p:cNvSpPr txBox="1">
            <a:spLocks/>
          </p:cNvSpPr>
          <p:nvPr/>
        </p:nvSpPr>
        <p:spPr>
          <a:xfrm>
            <a:off x="685799" y="1434239"/>
            <a:ext cx="13258799" cy="4171431"/>
          </a:xfrm>
          <a:prstGeom prst="rect">
            <a:avLst/>
          </a:prstGeom>
        </p:spPr>
        <p:txBody>
          <a:bodyPr vert="horz" lIns="0" tIns="0" rIns="0" bIns="0" rtlCol="0">
            <a:normAutofit fontScale="25000" lnSpcReduction="20000"/>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endParaRPr lang="en-US" sz="8000" b="1" dirty="0">
              <a:solidFill>
                <a:srgbClr val="5F249F"/>
              </a:solidFill>
              <a:latin typeface="Arial"/>
            </a:endParaRPr>
          </a:p>
          <a:p>
            <a:pPr marL="0" lvl="2" algn="l"/>
            <a:r>
              <a:rPr lang="en-US" sz="8000" b="1" dirty="0">
                <a:solidFill>
                  <a:srgbClr val="5F249F"/>
                </a:solidFill>
                <a:latin typeface="Arial"/>
              </a:rPr>
              <a:t>Closing thoughts</a:t>
            </a:r>
          </a:p>
          <a:p>
            <a:pPr marL="0" lvl="2" algn="l"/>
            <a:endParaRPr lang="en-US" sz="8000" b="1" dirty="0">
              <a:solidFill>
                <a:srgbClr val="5F249F"/>
              </a:solidFill>
              <a:latin typeface="Arial"/>
            </a:endParaRPr>
          </a:p>
          <a:p>
            <a:pPr marL="342900" lvl="2" indent="-342900" algn="l">
              <a:buFont typeface="Arial" panose="020B0604020202020204" pitchFamily="34" charset="0"/>
              <a:buChar char="•"/>
            </a:pPr>
            <a:r>
              <a:rPr lang="en-US" sz="8000" dirty="0">
                <a:solidFill>
                  <a:schemeClr val="tx1"/>
                </a:solidFill>
              </a:rPr>
              <a:t>Having software architecture models created using code so using the same tools as for software development, they are also </a:t>
            </a:r>
            <a:r>
              <a:rPr lang="en-US" sz="8000" dirty="0" err="1">
                <a:solidFill>
                  <a:schemeClr val="tx1"/>
                </a:solidFill>
              </a:rPr>
              <a:t>versionable</a:t>
            </a:r>
            <a:r>
              <a:rPr lang="en-US" sz="8000" dirty="0">
                <a:solidFill>
                  <a:schemeClr val="tx1"/>
                </a:solidFill>
              </a:rPr>
              <a:t> alongside your codebase</a:t>
            </a:r>
          </a:p>
          <a:p>
            <a:pPr marL="342900" lvl="2" indent="-342900" algn="l">
              <a:buFont typeface="Arial" panose="020B0604020202020204" pitchFamily="34" charset="0"/>
              <a:buChar char="•"/>
            </a:pPr>
            <a:r>
              <a:rPr lang="en-US" sz="8000" dirty="0">
                <a:solidFill>
                  <a:schemeClr val="tx1"/>
                </a:solidFill>
              </a:rPr>
              <a:t>This kind of tooling enables what I would call Mob design, diagrams can be automatically generated and refreshed as you type. Using </a:t>
            </a:r>
            <a:r>
              <a:rPr lang="en-US" sz="8000" dirty="0" err="1">
                <a:solidFill>
                  <a:schemeClr val="tx1"/>
                </a:solidFill>
              </a:rPr>
              <a:t>Plantuml</a:t>
            </a:r>
            <a:r>
              <a:rPr lang="en-US" sz="8000" dirty="0">
                <a:solidFill>
                  <a:schemeClr val="tx1"/>
                </a:solidFill>
              </a:rPr>
              <a:t> and a large shared screen, it is very convenient for a team to brainstorm and create/visualize several architecture scenarios</a:t>
            </a:r>
          </a:p>
          <a:p>
            <a:pPr marL="342900" lvl="2" indent="-342900" algn="l">
              <a:buFont typeface="Arial" panose="020B0604020202020204" pitchFamily="34" charset="0"/>
              <a:buChar char="•"/>
            </a:pPr>
            <a:r>
              <a:rPr lang="en-US" sz="8000" dirty="0">
                <a:solidFill>
                  <a:schemeClr val="tx1"/>
                </a:solidFill>
              </a:rPr>
              <a:t>The diagrams and documentation as code provides support for a more accurate, up-to-date, even daring to living software architecture diagrams that actually reflect the code</a:t>
            </a:r>
          </a:p>
          <a:p>
            <a:pPr marL="342900" lvl="2" indent="-342900" algn="l">
              <a:buFont typeface="Arial" panose="020B0604020202020204" pitchFamily="34" charset="0"/>
              <a:buChar char="•"/>
            </a:pPr>
            <a:r>
              <a:rPr lang="en-US" sz="8000" dirty="0" err="1">
                <a:solidFill>
                  <a:schemeClr val="tx1"/>
                </a:solidFill>
              </a:rPr>
              <a:t>ArchUnit</a:t>
            </a:r>
            <a:r>
              <a:rPr lang="en-US" sz="8000" dirty="0">
                <a:solidFill>
                  <a:schemeClr val="tx1"/>
                </a:solidFill>
              </a:rPr>
              <a:t> as software architecture fitness testing provides active capabilities for verifying predefined application architecture characteristics and architectural constraints as it is written and runs as a unit test that gives developers and application architects fast feedback on their work. </a:t>
            </a:r>
          </a:p>
          <a:p>
            <a:pPr marL="342900" lvl="2" indent="-342900" algn="l">
              <a:buFont typeface="Arial" panose="020B0604020202020204" pitchFamily="34" charset="0"/>
              <a:buChar char="•"/>
            </a:pPr>
            <a:r>
              <a:rPr lang="en-US" sz="8000" dirty="0">
                <a:solidFill>
                  <a:schemeClr val="tx1"/>
                </a:solidFill>
              </a:rPr>
              <a:t>It also allows a team to define its own best practices and architecture rules and having architectural decisions documented with a reason as code in repository</a:t>
            </a:r>
          </a:p>
          <a:p>
            <a:pPr marL="342900" lvl="2" indent="-342900" algn="l">
              <a:buFont typeface="Arial" panose="020B0604020202020204" pitchFamily="34" charset="0"/>
              <a:buChar char="•"/>
            </a:pPr>
            <a:r>
              <a:rPr lang="en-US" sz="8000" dirty="0">
                <a:solidFill>
                  <a:schemeClr val="tx1"/>
                </a:solidFill>
              </a:rPr>
              <a:t>The presented tools can address the Model-code gap concern providing the support to guard/keep code and model in synch through the architecture-fitness tests and feedback to diagrams compliance  </a:t>
            </a:r>
          </a:p>
          <a:p>
            <a:pPr marL="342900" lvl="2" indent="-342900" algn="l">
              <a:buFont typeface="Arial" panose="020B0604020202020204" pitchFamily="34" charset="0"/>
              <a:buChar char="•"/>
            </a:pPr>
            <a:endParaRPr lang="en-US" b="1" dirty="0">
              <a:solidFill>
                <a:srgbClr val="5F249F"/>
              </a:solidFill>
            </a:endParaRPr>
          </a:p>
          <a:p>
            <a:pPr marL="342900" lvl="2" indent="-342900" algn="l">
              <a:buFont typeface="Arial" panose="020B0604020202020204" pitchFamily="34" charset="0"/>
              <a:buChar char="•"/>
            </a:pPr>
            <a:endParaRPr lang="en-US" dirty="0"/>
          </a:p>
          <a:p>
            <a:pPr marL="0" lvl="2" algn="l"/>
            <a:endParaRPr lang="en-US" dirty="0"/>
          </a:p>
          <a:p>
            <a:pPr lvl="2" algn="l"/>
            <a:endParaRPr lang="en-US" dirty="0"/>
          </a:p>
        </p:txBody>
      </p:sp>
    </p:spTree>
    <p:extLst>
      <p:ext uri="{BB962C8B-B14F-4D97-AF65-F5344CB8AC3E}">
        <p14:creationId xmlns:p14="http://schemas.microsoft.com/office/powerpoint/2010/main" val="288300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503237"/>
          </a:xfrm>
          <a:prstGeom prst="rect">
            <a:avLst/>
          </a:prstGeom>
        </p:spPr>
        <p:txBody>
          <a:bodyPr vert="horz" lIns="0" tIns="0" rIns="0" bIns="0" rtlCol="0" anchor="t" anchorCtr="0">
            <a:normAutofit lnSpcReduction="10000"/>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563294" y="1874567"/>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lvl="2"/>
            <a:endParaRPr lang="en-US" dirty="0"/>
          </a:p>
        </p:txBody>
      </p:sp>
      <p:sp>
        <p:nvSpPr>
          <p:cNvPr id="2" name="Content Placeholder 10">
            <a:extLst>
              <a:ext uri="{FF2B5EF4-FFF2-40B4-BE49-F238E27FC236}">
                <a16:creationId xmlns:a16="http://schemas.microsoft.com/office/drawing/2014/main" id="{87389742-EC9F-F923-76C2-C330D661A764}"/>
              </a:ext>
            </a:extLst>
          </p:cNvPr>
          <p:cNvSpPr txBox="1">
            <a:spLocks/>
          </p:cNvSpPr>
          <p:nvPr/>
        </p:nvSpPr>
        <p:spPr>
          <a:xfrm>
            <a:off x="685799" y="1434239"/>
            <a:ext cx="13258799" cy="4171431"/>
          </a:xfrm>
          <a:prstGeom prst="rect">
            <a:avLst/>
          </a:prstGeom>
        </p:spPr>
        <p:txBody>
          <a:bodyPr vert="horz" lIns="0" tIns="0" rIns="0" bIns="0" rtlCol="0">
            <a:normAutofit fontScale="92500" lnSpcReduction="10000"/>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endParaRPr lang="en-US" b="1" dirty="0">
              <a:solidFill>
                <a:srgbClr val="5F249F"/>
              </a:solidFill>
              <a:latin typeface="Arial"/>
            </a:endParaRPr>
          </a:p>
          <a:p>
            <a:pPr marL="0" lvl="2" algn="l"/>
            <a:r>
              <a:rPr lang="en-US" b="1" dirty="0">
                <a:solidFill>
                  <a:srgbClr val="5F249F"/>
                </a:solidFill>
                <a:latin typeface="Arial"/>
              </a:rPr>
              <a:t>Resources</a:t>
            </a:r>
          </a:p>
          <a:p>
            <a:pPr marL="0" lvl="2" algn="l"/>
            <a:endParaRPr lang="en-US" b="1" dirty="0">
              <a:solidFill>
                <a:srgbClr val="5F249F"/>
              </a:solidFill>
              <a:latin typeface="Arial"/>
            </a:endParaRPr>
          </a:p>
          <a:p>
            <a:pPr marL="342900" lvl="2" indent="-342900" algn="l">
              <a:buFont typeface="Arial" panose="020B0604020202020204" pitchFamily="34" charset="0"/>
              <a:buChar char="•"/>
            </a:pPr>
            <a:r>
              <a:rPr lang="en-US" sz="1800" b="1" dirty="0">
                <a:solidFill>
                  <a:srgbClr val="5F249F"/>
                </a:solidFill>
                <a:hlinkClick r:id="rId2"/>
              </a:rPr>
              <a:t>https://github.com/antoniealberto/demoCleanArchitecture</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3"/>
              </a:rPr>
              <a:t>https://www.archunit.org</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4"/>
              </a:rPr>
              <a:t>https://plantuml.com/</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5"/>
              </a:rPr>
              <a:t>https://github.com/TNG/ArchUnit-Examples</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6"/>
              </a:rPr>
              <a:t>https://beza1e1.tuxen.de/definitions_software_architecture.html</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7"/>
              </a:rPr>
              <a:t>https://resources.sei.cmu.edu/asset_files/Presentation/2015_017_101_438772.pdf</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8"/>
              </a:rPr>
              <a:t>https://blogs.oracle.com/javamagazine/post/unit-test-your-architecture-with-archunit</a:t>
            </a:r>
            <a:endParaRPr lang="en-US" sz="1800" b="1" dirty="0">
              <a:solidFill>
                <a:srgbClr val="5F249F"/>
              </a:solidFill>
            </a:endParaRPr>
          </a:p>
          <a:p>
            <a:pPr marL="342900" lvl="2" indent="-342900" algn="l">
              <a:buFont typeface="Arial" panose="020B0604020202020204" pitchFamily="34" charset="0"/>
              <a:buChar char="•"/>
            </a:pPr>
            <a:r>
              <a:rPr lang="en-US" sz="1800" b="1" dirty="0">
                <a:solidFill>
                  <a:srgbClr val="5F249F"/>
                </a:solidFill>
                <a:hlinkClick r:id="rId9"/>
              </a:rPr>
              <a:t>https://medium.com/ing-blog/architecture-and-design-unit-testing-using-archunit-f3ba6b5ae03b</a:t>
            </a:r>
            <a:endParaRPr lang="en-US" sz="1800" b="1" dirty="0">
              <a:solidFill>
                <a:srgbClr val="5F249F"/>
              </a:solidFill>
            </a:endParaRPr>
          </a:p>
          <a:p>
            <a:pPr marL="342900" lvl="2" indent="-342900" algn="l">
              <a:buFont typeface="Arial" panose="020B0604020202020204" pitchFamily="34" charset="0"/>
              <a:buChar char="•"/>
            </a:pPr>
            <a:endParaRPr lang="en-US" sz="1400" b="1" dirty="0">
              <a:solidFill>
                <a:srgbClr val="5F249F"/>
              </a:solidFill>
            </a:endParaRPr>
          </a:p>
          <a:p>
            <a:pPr marL="342900" lvl="2" indent="-342900" algn="l">
              <a:buFont typeface="Arial" panose="020B0604020202020204" pitchFamily="34" charset="0"/>
              <a:buChar char="•"/>
            </a:pPr>
            <a:endParaRPr lang="en-US" sz="1400" b="1" dirty="0">
              <a:solidFill>
                <a:srgbClr val="5F249F"/>
              </a:solidFill>
            </a:endParaRPr>
          </a:p>
          <a:p>
            <a:pPr marL="342900" lvl="2" indent="-342900" algn="l">
              <a:buFont typeface="Arial" panose="020B0604020202020204" pitchFamily="34" charset="0"/>
              <a:buChar char="•"/>
            </a:pPr>
            <a:endParaRPr lang="en-US" sz="1400" b="1" dirty="0">
              <a:solidFill>
                <a:srgbClr val="5F249F"/>
              </a:solidFill>
            </a:endParaRPr>
          </a:p>
          <a:p>
            <a:pPr marL="342900" lvl="2" indent="-342900" algn="l">
              <a:buFont typeface="Arial" panose="020B0604020202020204" pitchFamily="34" charset="0"/>
              <a:buChar char="•"/>
            </a:pPr>
            <a:endParaRPr lang="en-US" sz="1400" b="1" dirty="0">
              <a:solidFill>
                <a:srgbClr val="5F249F"/>
              </a:solidFill>
            </a:endParaRP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spTree>
    <p:extLst>
      <p:ext uri="{BB962C8B-B14F-4D97-AF65-F5344CB8AC3E}">
        <p14:creationId xmlns:p14="http://schemas.microsoft.com/office/powerpoint/2010/main" val="306426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220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94379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8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About me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chemeClr val="accent1"/>
                </a:solidFill>
              </a:rPr>
              <a:t>Short bio</a:t>
            </a:r>
          </a:p>
          <a:p>
            <a:pPr marL="0" lvl="2" algn="l"/>
            <a:endParaRPr lang="en-US" b="1" dirty="0">
              <a:solidFill>
                <a:schemeClr val="accent1"/>
              </a:solidFill>
            </a:endParaRPr>
          </a:p>
          <a:p>
            <a:pPr marL="342900" lvl="2" indent="-342900" algn="l">
              <a:buFont typeface="Arial" panose="020B0604020202020204" pitchFamily="34" charset="0"/>
              <a:buChar char="•"/>
            </a:pPr>
            <a:r>
              <a:rPr lang="en-US" dirty="0">
                <a:solidFill>
                  <a:schemeClr val="tx1"/>
                </a:solidFill>
              </a:rPr>
              <a:t>I am a technical team lead at Luxoft a DXC Technology Company. </a:t>
            </a:r>
          </a:p>
          <a:p>
            <a:pPr marL="342900" lvl="2" indent="-342900" algn="l">
              <a:buFont typeface="Arial" panose="020B0604020202020204" pitchFamily="34" charset="0"/>
              <a:buChar char="•"/>
            </a:pPr>
            <a:r>
              <a:rPr lang="en-US" dirty="0">
                <a:solidFill>
                  <a:schemeClr val="tx1"/>
                </a:solidFill>
              </a:rPr>
              <a:t>As core value I am a lifelong learner with focus on progress (not on perfection) and following the split-apply-combine strategy approach. </a:t>
            </a:r>
          </a:p>
          <a:p>
            <a:pPr marL="342900" lvl="2" indent="-342900" algn="l">
              <a:buFont typeface="Arial" panose="020B0604020202020204" pitchFamily="34" charset="0"/>
              <a:buChar char="•"/>
            </a:pPr>
            <a:r>
              <a:rPr lang="en-US" dirty="0">
                <a:solidFill>
                  <a:schemeClr val="tx1"/>
                </a:solidFill>
              </a:rPr>
              <a:t>I have more than 18 years of experience in Java Enterprise complex projects. I started with an ERP project then I have gone through e-governments projects for 10 years and for the last 7 years I have been here at Luxoft working on banking projects. </a:t>
            </a:r>
          </a:p>
          <a:p>
            <a:pPr marL="342900" lvl="2" indent="-342900" algn="l">
              <a:buFont typeface="Arial" panose="020B0604020202020204" pitchFamily="34" charset="0"/>
              <a:buChar char="•"/>
            </a:pPr>
            <a:r>
              <a:rPr lang="en-US" dirty="0">
                <a:solidFill>
                  <a:schemeClr val="tx1"/>
                </a:solidFill>
              </a:rPr>
              <a:t>As part of my work, I often put on the solution architect hat and dive into architectural thinking, working with team members and peers on frameworks, design patterns, best practices in order to build the bridge between the business change/request and the technology solution and outline each of the phases and requirements required to make that solution work.</a:t>
            </a:r>
          </a:p>
          <a:p>
            <a:pPr lvl="2"/>
            <a:endParaRPr lang="en-US" dirty="0"/>
          </a:p>
        </p:txBody>
      </p:sp>
    </p:spTree>
    <p:extLst>
      <p:ext uri="{BB962C8B-B14F-4D97-AF65-F5344CB8AC3E}">
        <p14:creationId xmlns:p14="http://schemas.microsoft.com/office/powerpoint/2010/main" val="45387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chemeClr val="accent1"/>
                </a:solidFill>
              </a:rPr>
              <a:t>Some thoughts</a:t>
            </a:r>
          </a:p>
          <a:p>
            <a:pPr marL="0" lvl="2" algn="l"/>
            <a:endParaRPr lang="en-US" b="1" dirty="0">
              <a:solidFill>
                <a:schemeClr val="accent1"/>
              </a:solidFill>
            </a:endParaRPr>
          </a:p>
          <a:p>
            <a:pPr marL="228600" lvl="2" indent="-228600" algn="l">
              <a:buFont typeface="Arial" pitchFamily="34" charset="0"/>
              <a:buChar char="•"/>
            </a:pPr>
            <a:r>
              <a:rPr lang="en-US" dirty="0">
                <a:solidFill>
                  <a:schemeClr val="tx1"/>
                </a:solidFill>
              </a:rPr>
              <a:t>(un)fortunately, there is no consensus about the definition, so I may share some thoughts</a:t>
            </a:r>
          </a:p>
          <a:p>
            <a:pPr marL="228600" lvl="2" indent="-228600" algn="l">
              <a:buFont typeface="Arial" pitchFamily="34" charset="0"/>
              <a:buChar char="•"/>
            </a:pPr>
            <a:r>
              <a:rPr lang="en-US" dirty="0">
                <a:solidFill>
                  <a:schemeClr val="tx1"/>
                </a:solidFill>
              </a:rPr>
              <a:t>“Architecture is about the important stuff. Whatever that is.” –Ralph Johnson</a:t>
            </a:r>
          </a:p>
          <a:p>
            <a:pPr marL="228600" lvl="2" indent="-228600" algn="l">
              <a:buFont typeface="Arial" pitchFamily="34" charset="0"/>
              <a:buChar char="•"/>
            </a:pPr>
            <a:r>
              <a:rPr lang="en-US" dirty="0">
                <a:solidFill>
                  <a:schemeClr val="tx1"/>
                </a:solidFill>
              </a:rPr>
              <a:t>Architecture is a way of thinking, it is a mindset, to solve something, to tell in a simple way an intricate story, to build up a model, to make it easy to transmit to the others what we are intending/proposing in order to solve our problem. Software architecture deals with abstraction, with decomposition and composition, with relationships &amp; interoperability, with style. </a:t>
            </a:r>
          </a:p>
        </p:txBody>
      </p:sp>
    </p:spTree>
    <p:extLst>
      <p:ext uri="{BB962C8B-B14F-4D97-AF65-F5344CB8AC3E}">
        <p14:creationId xmlns:p14="http://schemas.microsoft.com/office/powerpoint/2010/main" val="259007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diagrams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228600" lvl="2" indent="-228600" algn="l">
              <a:buFont typeface="Arial" pitchFamily="34" charset="0"/>
              <a:buChar char="•"/>
            </a:pPr>
            <a:endParaRPr lang="en-US" dirty="0">
              <a:solidFill>
                <a:schemeClr val="tx1"/>
              </a:solidFill>
            </a:endParaRPr>
          </a:p>
          <a:p>
            <a:pPr marL="228600" lvl="2" indent="-228600" algn="l">
              <a:buFont typeface="Arial" pitchFamily="34" charset="0"/>
              <a:buChar char="•"/>
            </a:pPr>
            <a:endParaRPr lang="en-US" dirty="0">
              <a:solidFill>
                <a:schemeClr val="tx1"/>
              </a:solidFill>
            </a:endParaRPr>
          </a:p>
          <a:p>
            <a:pPr marL="228600" lvl="2" indent="-228600" algn="l">
              <a:buFont typeface="Arial" pitchFamily="34" charset="0"/>
              <a:buChar char="•"/>
            </a:pPr>
            <a:r>
              <a:rPr lang="en-US" dirty="0">
                <a:solidFill>
                  <a:schemeClr val="tx1"/>
                </a:solidFill>
              </a:rPr>
              <a:t>As software engineers, when addressing software architecture, we all have to create architecture diagrams to convey our ideas with other fellow engineers and stakeholders. </a:t>
            </a:r>
          </a:p>
          <a:p>
            <a:pPr marL="228600" lvl="2" indent="-228600" algn="l">
              <a:buFont typeface="Arial" pitchFamily="34" charset="0"/>
              <a:buChar char="•"/>
            </a:pPr>
            <a:r>
              <a:rPr lang="en-US" dirty="0">
                <a:solidFill>
                  <a:schemeClr val="tx1"/>
                </a:solidFill>
              </a:rPr>
              <a:t>These days we use everything as code approach for documentation, infrastructure provisioning, CI/CD templates, and many other things. </a:t>
            </a:r>
          </a:p>
          <a:p>
            <a:pPr marL="228600" lvl="2" indent="-228600" algn="l">
              <a:buFont typeface="Arial" pitchFamily="34" charset="0"/>
              <a:buChar char="•"/>
            </a:pPr>
            <a:r>
              <a:rPr lang="en-US" dirty="0">
                <a:solidFill>
                  <a:schemeClr val="tx1"/>
                </a:solidFill>
              </a:rPr>
              <a:t>Creating architecture diagrams has now the support for 'as code' approach.</a:t>
            </a:r>
          </a:p>
        </p:txBody>
      </p:sp>
    </p:spTree>
    <p:extLst>
      <p:ext uri="{BB962C8B-B14F-4D97-AF65-F5344CB8AC3E}">
        <p14:creationId xmlns:p14="http://schemas.microsoft.com/office/powerpoint/2010/main" val="320233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diagrams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marR="0" lvl="0" indent="0" algn="l" defTabSz="1463040" rtl="0" eaLnBrk="1" fontAlgn="auto" latinLnBrk="0" hangingPunct="1">
              <a:lnSpc>
                <a:spcPct val="100000"/>
              </a:lnSpc>
              <a:spcBef>
                <a:spcPts val="1200"/>
              </a:spcBef>
              <a:spcAft>
                <a:spcPts val="0"/>
              </a:spcAft>
              <a:buClrTx/>
              <a:buSzTx/>
              <a:buFontTx/>
              <a:buNone/>
              <a:tabLst/>
              <a:defRPr/>
            </a:pPr>
            <a:r>
              <a:rPr kumimoji="0" lang="en-US" sz="2000" b="1" i="0" u="none" strike="noStrike" kern="1200" cap="none" spc="0" normalizeH="0" baseline="0" noProof="0" dirty="0">
                <a:ln>
                  <a:noFill/>
                </a:ln>
                <a:solidFill>
                  <a:srgbClr val="5F249F"/>
                </a:solidFill>
                <a:effectLst/>
                <a:uLnTx/>
                <a:uFillTx/>
                <a:latin typeface="Arial"/>
                <a:ea typeface="+mn-ea"/>
                <a:cs typeface="+mn-cs"/>
              </a:rPr>
              <a:t>Use case</a:t>
            </a:r>
          </a:p>
          <a:p>
            <a:pPr lvl="2"/>
            <a:endParaRPr lang="en-US" dirty="0"/>
          </a:p>
          <a:p>
            <a:pPr marL="228600" lvl="2" indent="-228600" algn="l">
              <a:buFont typeface="Arial" pitchFamily="34" charset="0"/>
              <a:buChar char="•"/>
            </a:pPr>
            <a:r>
              <a:rPr lang="en-US" i="1" dirty="0">
                <a:solidFill>
                  <a:schemeClr val="tx1"/>
                </a:solidFill>
              </a:rPr>
              <a:t>Diagram as Code </a:t>
            </a:r>
            <a:r>
              <a:rPr lang="en-US" dirty="0">
                <a:solidFill>
                  <a:schemeClr val="tx1"/>
                </a:solidFill>
              </a:rPr>
              <a:t>allows us to track the architecture diagram changes in any version control system. </a:t>
            </a:r>
          </a:p>
          <a:p>
            <a:pPr marL="228600" lvl="2" indent="-228600" algn="l">
              <a:buFont typeface="Arial" pitchFamily="34" charset="0"/>
              <a:buChar char="•"/>
            </a:pPr>
            <a:r>
              <a:rPr lang="en-US" b="1" dirty="0" err="1">
                <a:solidFill>
                  <a:srgbClr val="5F249F"/>
                </a:solidFill>
                <a:latin typeface="Arial"/>
              </a:rPr>
              <a:t>PlantUML</a:t>
            </a:r>
            <a:r>
              <a:rPr lang="en-US" dirty="0">
                <a:solidFill>
                  <a:schemeClr val="tx1"/>
                </a:solidFill>
              </a:rPr>
              <a:t> is used to draw UML diagrams, using a simple and human readable text description. </a:t>
            </a:r>
          </a:p>
          <a:p>
            <a:pPr marL="228600" lvl="2" indent="-228600" algn="l">
              <a:buFont typeface="Arial" pitchFamily="34" charset="0"/>
              <a:buChar char="•"/>
            </a:pPr>
            <a:r>
              <a:rPr lang="en-US" dirty="0">
                <a:solidFill>
                  <a:schemeClr val="tx1"/>
                </a:solidFill>
              </a:rPr>
              <a:t>We can use this tool for visual documentation purposes as it has in-built support to a class, object, sequence, activity, and use case diagrams. It helps us to create a visual representation of the abstract ideas/concepts of the system’s design.</a:t>
            </a:r>
          </a:p>
          <a:p>
            <a:pPr marL="228600" lvl="2" indent="-228600" algn="l">
              <a:buFont typeface="Arial" pitchFamily="34" charset="0"/>
              <a:buChar char="•"/>
            </a:pPr>
            <a:r>
              <a:rPr lang="en-US" dirty="0">
                <a:solidFill>
                  <a:schemeClr val="tx1"/>
                </a:solidFill>
              </a:rPr>
              <a:t>The </a:t>
            </a:r>
            <a:r>
              <a:rPr lang="en-US" dirty="0" err="1">
                <a:solidFill>
                  <a:schemeClr val="tx1"/>
                </a:solidFill>
              </a:rPr>
              <a:t>PlantUML</a:t>
            </a:r>
            <a:r>
              <a:rPr lang="en-US" dirty="0">
                <a:solidFill>
                  <a:schemeClr val="tx1"/>
                </a:solidFill>
              </a:rPr>
              <a:t> is compatible with all java-based IDEs: IntelliJ, Eclipse </a:t>
            </a:r>
          </a:p>
          <a:p>
            <a:pPr marL="228600" lvl="2" indent="-228600" algn="l">
              <a:buFont typeface="Arial" pitchFamily="34" charset="0"/>
              <a:buChar char="•"/>
            </a:pPr>
            <a:r>
              <a:rPr lang="en-US" dirty="0">
                <a:solidFill>
                  <a:schemeClr val="tx1"/>
                </a:solidFill>
              </a:rPr>
              <a:t>The beauty of this approach is that it enables software engineers to use the same tools as for software development thus benefiting also of version control for clear and easy tracing architecture design changes over time. </a:t>
            </a:r>
          </a:p>
        </p:txBody>
      </p:sp>
    </p:spTree>
    <p:extLst>
      <p:ext uri="{BB962C8B-B14F-4D97-AF65-F5344CB8AC3E}">
        <p14:creationId xmlns:p14="http://schemas.microsoft.com/office/powerpoint/2010/main" val="120860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diagrams as code</a:t>
            </a:r>
            <a:endParaRPr lang="en-US" dirty="0">
              <a:solidFill>
                <a:schemeClr val="tx1"/>
              </a:solidFill>
            </a:endParaRPr>
          </a:p>
        </p:txBody>
      </p:sp>
      <p:pic>
        <p:nvPicPr>
          <p:cNvPr id="2" name="Content Placeholder 3">
            <a:extLst>
              <a:ext uri="{FF2B5EF4-FFF2-40B4-BE49-F238E27FC236}">
                <a16:creationId xmlns:a16="http://schemas.microsoft.com/office/drawing/2014/main" id="{AB13D705-FCB9-6C5E-84F4-ABD50102053D}"/>
              </a:ext>
            </a:extLst>
          </p:cNvPr>
          <p:cNvPicPr>
            <a:picLocks noChangeAspect="1"/>
          </p:cNvPicPr>
          <p:nvPr/>
        </p:nvPicPr>
        <p:blipFill rotWithShape="1">
          <a:blip r:embed="rId2">
            <a:extLst>
              <a:ext uri="{28A0092B-C50C-407E-A947-70E740481C1C}">
                <a14:useLocalDpi xmlns:a14="http://schemas.microsoft.com/office/drawing/2010/main" val="0"/>
              </a:ext>
            </a:extLst>
          </a:blip>
          <a:srcRect r="1438"/>
          <a:stretch/>
        </p:blipFill>
        <p:spPr>
          <a:xfrm>
            <a:off x="2089055" y="1489689"/>
            <a:ext cx="10506805" cy="5666759"/>
          </a:xfrm>
          <a:prstGeom prst="rect">
            <a:avLst/>
          </a:prstGeom>
        </p:spPr>
      </p:pic>
    </p:spTree>
    <p:extLst>
      <p:ext uri="{BB962C8B-B14F-4D97-AF65-F5344CB8AC3E}">
        <p14:creationId xmlns:p14="http://schemas.microsoft.com/office/powerpoint/2010/main" val="1344498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1417635"/>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228600" lvl="2" indent="-228600" algn="l">
              <a:buFont typeface="Arial" pitchFamily="34" charset="0"/>
              <a:buChar char="•"/>
            </a:pPr>
            <a:r>
              <a:rPr lang="en-US" dirty="0">
                <a:solidFill>
                  <a:schemeClr val="tx1"/>
                </a:solidFill>
              </a:rPr>
              <a:t>“Truth can only be found in one place: the code.” –Robert C. Martin, Clean Code: A Handbook of Agile Software Craftsmanship</a:t>
            </a:r>
          </a:p>
          <a:p>
            <a:pPr marL="228600" lvl="2" indent="-228600" algn="l">
              <a:buFont typeface="Arial" pitchFamily="34" charset="0"/>
              <a:buChar char="•"/>
            </a:pPr>
            <a:r>
              <a:rPr lang="en-US" dirty="0">
                <a:solidFill>
                  <a:schemeClr val="tx1"/>
                </a:solidFill>
              </a:rPr>
              <a:t>Nowadays software architecture is not only a professional specialization anymore but increasingly it is more of a function in software engineering.</a:t>
            </a:r>
          </a:p>
          <a:p>
            <a:pPr marL="228600" lvl="2" indent="-228600" algn="l">
              <a:buFont typeface="Arial" pitchFamily="34" charset="0"/>
              <a:buChar char="•"/>
            </a:pPr>
            <a:r>
              <a:rPr lang="en-US" dirty="0">
                <a:solidFill>
                  <a:schemeClr val="tx1"/>
                </a:solidFill>
              </a:rPr>
              <a:t>One of the perils of any software solution is the software degradation/software entropy, understood as insufficient care in maintaining the coherence with product design and established design principle.</a:t>
            </a:r>
          </a:p>
          <a:p>
            <a:pPr marL="228600" lvl="2" indent="-228600" algn="l">
              <a:buFont typeface="Arial" pitchFamily="34" charset="0"/>
              <a:buChar char="•"/>
            </a:pPr>
            <a:r>
              <a:rPr lang="en-US" dirty="0">
                <a:solidFill>
                  <a:schemeClr val="tx1"/>
                </a:solidFill>
              </a:rPr>
              <a:t>Software architecture can and must enforce architecture fitness test which validates architecture design over time and provides continuous feedback for architectural conformance and informs the development process as it happens rather than after the fact. </a:t>
            </a:r>
            <a:r>
              <a:rPr lang="en-US" dirty="0" err="1">
                <a:solidFill>
                  <a:schemeClr val="tx1"/>
                </a:solidFill>
              </a:rPr>
              <a:t>Archunit</a:t>
            </a:r>
            <a:r>
              <a:rPr lang="en-US" dirty="0">
                <a:solidFill>
                  <a:schemeClr val="tx1"/>
                </a:solidFill>
              </a:rPr>
              <a:t> framework offers the capabilities for software architecture fitness testing.</a:t>
            </a:r>
          </a:p>
          <a:p>
            <a:pPr marL="228600" lvl="2" indent="-228600" algn="l">
              <a:buFont typeface="Arial" pitchFamily="34" charset="0"/>
              <a:buChar char="•"/>
            </a:pPr>
            <a:r>
              <a:rPr lang="en-US" dirty="0">
                <a:solidFill>
                  <a:schemeClr val="tx1"/>
                </a:solidFill>
              </a:rPr>
              <a:t>“</a:t>
            </a:r>
            <a:r>
              <a:rPr lang="en-US" dirty="0" err="1">
                <a:solidFill>
                  <a:schemeClr val="tx1"/>
                </a:solidFill>
              </a:rPr>
              <a:t>ArchUnit</a:t>
            </a:r>
            <a:r>
              <a:rPr lang="en-US" dirty="0">
                <a:solidFill>
                  <a:schemeClr val="tx1"/>
                </a:solidFill>
              </a:rPr>
              <a:t> is a free, simple and extensible library for checking the architecture of your Java code using any plain Java unit test framework. That is, </a:t>
            </a:r>
            <a:r>
              <a:rPr lang="en-US" dirty="0" err="1">
                <a:solidFill>
                  <a:schemeClr val="tx1"/>
                </a:solidFill>
              </a:rPr>
              <a:t>ArchUnit</a:t>
            </a:r>
            <a:r>
              <a:rPr lang="en-US" dirty="0">
                <a:solidFill>
                  <a:schemeClr val="tx1"/>
                </a:solidFill>
              </a:rPr>
              <a:t> can check dependencies between packages and classes, layers and slices, check for cyclic dependencies and more.” - https://www.archunit.org/</a:t>
            </a:r>
          </a:p>
          <a:p>
            <a:pPr lvl="2"/>
            <a:endParaRPr lang="en-US" dirty="0">
              <a:solidFill>
                <a:schemeClr val="tx1"/>
              </a:solidFill>
            </a:endParaRPr>
          </a:p>
          <a:p>
            <a:pPr lvl="2"/>
            <a:endParaRPr lang="en-US" dirty="0">
              <a:solidFill>
                <a:schemeClr val="tx1"/>
              </a:solidFill>
            </a:endParaRPr>
          </a:p>
          <a:p>
            <a:pPr lvl="2"/>
            <a:endParaRPr lang="en-US" dirty="0"/>
          </a:p>
        </p:txBody>
      </p:sp>
    </p:spTree>
    <p:extLst>
      <p:ext uri="{BB962C8B-B14F-4D97-AF65-F5344CB8AC3E}">
        <p14:creationId xmlns:p14="http://schemas.microsoft.com/office/powerpoint/2010/main" val="9659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3"/>
            <a:ext cx="10660075" cy="612567"/>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lvl="2"/>
            <a:endParaRPr lang="en-US" dirty="0"/>
          </a:p>
        </p:txBody>
      </p:sp>
      <p:sp>
        <p:nvSpPr>
          <p:cNvPr id="2" name="Content Placeholder 10">
            <a:extLst>
              <a:ext uri="{FF2B5EF4-FFF2-40B4-BE49-F238E27FC236}">
                <a16:creationId xmlns:a16="http://schemas.microsoft.com/office/drawing/2014/main" id="{87389742-EC9F-F923-76C2-C330D661A764}"/>
              </a:ext>
            </a:extLst>
          </p:cNvPr>
          <p:cNvSpPr txBox="1">
            <a:spLocks/>
          </p:cNvSpPr>
          <p:nvPr/>
        </p:nvSpPr>
        <p:spPr>
          <a:xfrm>
            <a:off x="8623928" y="772110"/>
            <a:ext cx="4234071" cy="347871"/>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rgbClr val="5F249F"/>
                </a:solidFill>
                <a:latin typeface="Arial"/>
              </a:rPr>
              <a:t>Architectural style conformity test</a:t>
            </a: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sp>
        <p:nvSpPr>
          <p:cNvPr id="5" name="Content Placeholder 10">
            <a:extLst>
              <a:ext uri="{FF2B5EF4-FFF2-40B4-BE49-F238E27FC236}">
                <a16:creationId xmlns:a16="http://schemas.microsoft.com/office/drawing/2014/main" id="{87389742-EC9F-F923-76C2-C330D661A764}"/>
              </a:ext>
            </a:extLst>
          </p:cNvPr>
          <p:cNvSpPr txBox="1">
            <a:spLocks/>
          </p:cNvSpPr>
          <p:nvPr/>
        </p:nvSpPr>
        <p:spPr>
          <a:xfrm>
            <a:off x="669388" y="1248794"/>
            <a:ext cx="4234071" cy="347871"/>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rgbClr val="5F249F"/>
                </a:solidFill>
                <a:latin typeface="Arial"/>
              </a:rPr>
              <a:t>Hexagonal architectural style</a:t>
            </a: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sp>
        <p:nvSpPr>
          <p:cNvPr id="6" name="Content Placeholder 10">
            <a:extLst>
              <a:ext uri="{FF2B5EF4-FFF2-40B4-BE49-F238E27FC236}">
                <a16:creationId xmlns:a16="http://schemas.microsoft.com/office/drawing/2014/main" id="{87389742-EC9F-F923-76C2-C330D661A764}"/>
              </a:ext>
            </a:extLst>
          </p:cNvPr>
          <p:cNvSpPr txBox="1">
            <a:spLocks/>
          </p:cNvSpPr>
          <p:nvPr/>
        </p:nvSpPr>
        <p:spPr>
          <a:xfrm>
            <a:off x="8713458" y="1227258"/>
            <a:ext cx="4234071" cy="347871"/>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rgbClr val="5F249F"/>
                </a:solidFill>
                <a:latin typeface="Arial"/>
              </a:rPr>
              <a:t>Layered architectural style</a:t>
            </a: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89" y="1729014"/>
            <a:ext cx="6983741" cy="5596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522" y="1729014"/>
            <a:ext cx="6361043" cy="5596125"/>
          </a:xfrm>
          <a:prstGeom prst="rect">
            <a:avLst/>
          </a:prstGeom>
        </p:spPr>
      </p:pic>
    </p:spTree>
    <p:extLst>
      <p:ext uri="{BB962C8B-B14F-4D97-AF65-F5344CB8AC3E}">
        <p14:creationId xmlns:p14="http://schemas.microsoft.com/office/powerpoint/2010/main" val="37969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87790F-61FC-39E0-689F-AE0D165E9FD0}"/>
              </a:ext>
            </a:extLst>
          </p:cNvPr>
          <p:cNvSpPr txBox="1">
            <a:spLocks/>
          </p:cNvSpPr>
          <p:nvPr/>
        </p:nvSpPr>
        <p:spPr>
          <a:xfrm>
            <a:off x="685799" y="639764"/>
            <a:ext cx="10660075" cy="721898"/>
          </a:xfrm>
          <a:prstGeom prst="rect">
            <a:avLst/>
          </a:prstGeom>
        </p:spPr>
        <p:txBody>
          <a:bodyPr vert="horz" lIns="0" tIns="0" rIns="0" bIns="0" rtlCol="0" anchor="t" anchorCtr="0">
            <a:normAutofit/>
          </a:bodyPr>
          <a:lstStyle>
            <a:lvl1pPr algn="l" defTabSz="1463040" rtl="0" eaLnBrk="1" latinLnBrk="0" hangingPunct="1">
              <a:lnSpc>
                <a:spcPct val="85000"/>
              </a:lnSpc>
              <a:spcBef>
                <a:spcPct val="0"/>
              </a:spcBef>
              <a:buNone/>
              <a:defRPr sz="6000" b="1" kern="1200">
                <a:solidFill>
                  <a:schemeClr val="accent1"/>
                </a:solidFill>
                <a:latin typeface="+mj-lt"/>
                <a:ea typeface="+mj-ea"/>
                <a:cs typeface="+mj-cs"/>
              </a:defRPr>
            </a:lvl1pPr>
          </a:lstStyle>
          <a:p>
            <a:r>
              <a:rPr lang="en-US" sz="4000" dirty="0"/>
              <a:t>Software Architecture as code</a:t>
            </a:r>
            <a:endParaRPr lang="en-US" dirty="0">
              <a:solidFill>
                <a:schemeClr val="tx1"/>
              </a:solidFill>
            </a:endParaRPr>
          </a:p>
        </p:txBody>
      </p:sp>
      <p:sp>
        <p:nvSpPr>
          <p:cNvPr id="9" name="Content Placeholder 10">
            <a:extLst>
              <a:ext uri="{FF2B5EF4-FFF2-40B4-BE49-F238E27FC236}">
                <a16:creationId xmlns:a16="http://schemas.microsoft.com/office/drawing/2014/main" id="{5A8B3CFD-D3C6-DD50-08AE-8B853916BE85}"/>
              </a:ext>
            </a:extLst>
          </p:cNvPr>
          <p:cNvSpPr txBox="1">
            <a:spLocks/>
          </p:cNvSpPr>
          <p:nvPr/>
        </p:nvSpPr>
        <p:spPr>
          <a:xfrm>
            <a:off x="712381" y="2073349"/>
            <a:ext cx="13232217" cy="5105325"/>
          </a:xfrm>
          <a:prstGeom prst="rect">
            <a:avLst/>
          </a:prstGeom>
        </p:spPr>
        <p:txBody>
          <a:bodyPr vert="horz" lIns="0" tIns="0" rIns="0" bIns="0" rtlCol="0">
            <a:no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lvl="2"/>
            <a:endParaRPr lang="en-US" dirty="0"/>
          </a:p>
        </p:txBody>
      </p:sp>
      <p:sp>
        <p:nvSpPr>
          <p:cNvPr id="2" name="Content Placeholder 10">
            <a:extLst>
              <a:ext uri="{FF2B5EF4-FFF2-40B4-BE49-F238E27FC236}">
                <a16:creationId xmlns:a16="http://schemas.microsoft.com/office/drawing/2014/main" id="{87389742-EC9F-F923-76C2-C330D661A764}"/>
              </a:ext>
            </a:extLst>
          </p:cNvPr>
          <p:cNvSpPr txBox="1">
            <a:spLocks/>
          </p:cNvSpPr>
          <p:nvPr/>
        </p:nvSpPr>
        <p:spPr>
          <a:xfrm>
            <a:off x="8279292" y="735496"/>
            <a:ext cx="5754757" cy="387627"/>
          </a:xfrm>
          <a:prstGeom prst="rect">
            <a:avLst/>
          </a:prstGeom>
        </p:spPr>
        <p:txBody>
          <a:bodyPr vert="horz" lIns="0" tIns="0" rIns="0" bIns="0" rtlCol="0">
            <a:normAutofit/>
          </a:bodyPr>
          <a:lstStyle>
            <a:lvl1pPr marL="0" indent="0" algn="l" defTabSz="1463040" rtl="0" eaLnBrk="1" latinLnBrk="0" hangingPunct="1">
              <a:spcBef>
                <a:spcPts val="0"/>
              </a:spcBef>
              <a:buFontTx/>
              <a:buNone/>
              <a:defRPr sz="2800" b="1" kern="1200">
                <a:solidFill>
                  <a:srgbClr val="63666F"/>
                </a:solidFill>
                <a:latin typeface="+mn-lt"/>
                <a:ea typeface="+mn-ea"/>
                <a:cs typeface="+mn-cs"/>
              </a:defRPr>
            </a:lvl1pPr>
            <a:lvl2pPr marL="731520" indent="0" algn="ctr" defTabSz="1463040" rtl="0" eaLnBrk="1" latinLnBrk="0" hangingPunct="1">
              <a:spcBef>
                <a:spcPts val="1200"/>
              </a:spcBef>
              <a:buFontTx/>
              <a:buNone/>
              <a:defRPr sz="2000" kern="1200">
                <a:solidFill>
                  <a:schemeClr val="tx1">
                    <a:tint val="75000"/>
                  </a:schemeClr>
                </a:solidFill>
                <a:latin typeface="+mn-lt"/>
                <a:ea typeface="+mn-ea"/>
                <a:cs typeface="+mn-cs"/>
              </a:defRPr>
            </a:lvl2pPr>
            <a:lvl3pPr marL="1463040" indent="0" algn="ctr" defTabSz="1463040" rtl="0" eaLnBrk="1" latinLnBrk="0" hangingPunct="1">
              <a:spcBef>
                <a:spcPts val="1200"/>
              </a:spcBef>
              <a:buFont typeface="Arial" pitchFamily="34" charset="0"/>
              <a:buNone/>
              <a:tabLst/>
              <a:defRPr sz="2000" kern="1200">
                <a:solidFill>
                  <a:schemeClr val="tx1">
                    <a:tint val="75000"/>
                  </a:schemeClr>
                </a:solidFill>
                <a:latin typeface="+mn-lt"/>
                <a:ea typeface="+mn-ea"/>
                <a:cs typeface="+mn-cs"/>
              </a:defRPr>
            </a:lvl3pPr>
            <a:lvl4pPr marL="219456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4pPr>
            <a:lvl5pPr marL="292608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5pPr>
            <a:lvl6pPr marL="3657600" indent="0" algn="ctr" defTabSz="1463040" rtl="0" eaLnBrk="1" latinLnBrk="0" hangingPunct="1">
              <a:spcBef>
                <a:spcPts val="600"/>
              </a:spcBef>
              <a:buFont typeface="Arial" pitchFamily="34" charset="0"/>
              <a:buNone/>
              <a:defRPr sz="2000" kern="1200">
                <a:solidFill>
                  <a:schemeClr val="tx1">
                    <a:tint val="75000"/>
                  </a:schemeClr>
                </a:solidFill>
                <a:latin typeface="+mn-lt"/>
                <a:ea typeface="+mn-ea"/>
                <a:cs typeface="+mn-cs"/>
              </a:defRPr>
            </a:lvl6pPr>
            <a:lvl7pPr marL="4389120" indent="0" algn="ctr" defTabSz="1463040" rtl="0" eaLnBrk="1" latinLnBrk="0" hangingPunct="1">
              <a:spcBef>
                <a:spcPts val="600"/>
              </a:spcBef>
              <a:buFont typeface="Arial" pitchFamily="34" charset="0"/>
              <a:buNone/>
              <a:tabLst/>
              <a:defRPr sz="2000" kern="1200">
                <a:solidFill>
                  <a:schemeClr val="tx1">
                    <a:tint val="75000"/>
                  </a:schemeClr>
                </a:solidFill>
                <a:latin typeface="+mn-lt"/>
                <a:ea typeface="+mn-ea"/>
                <a:cs typeface="+mn-cs"/>
              </a:defRPr>
            </a:lvl7pPr>
            <a:lvl8pPr marL="5120640" indent="0" algn="ctr" defTabSz="1463040" rtl="0" eaLnBrk="1" latinLnBrk="0" hangingPunct="1">
              <a:spcBef>
                <a:spcPts val="600"/>
              </a:spcBef>
              <a:buFont typeface="Arial" pitchFamily="34" charset="0"/>
              <a:buNone/>
              <a:defRPr sz="2000" kern="1200" baseline="0">
                <a:solidFill>
                  <a:schemeClr val="tx1">
                    <a:tint val="75000"/>
                  </a:schemeClr>
                </a:solidFill>
                <a:latin typeface="+mn-lt"/>
                <a:ea typeface="+mn-ea"/>
                <a:cs typeface="+mn-cs"/>
              </a:defRPr>
            </a:lvl8pPr>
            <a:lvl9pPr marL="5852160" indent="0" algn="ctr" defTabSz="1463040" rtl="0" eaLnBrk="1" latinLnBrk="0" hangingPunct="1">
              <a:spcBef>
                <a:spcPts val="600"/>
              </a:spcBef>
              <a:buFont typeface="Arial" pitchFamily="34" charset="0"/>
              <a:buNone/>
              <a:tabLst/>
              <a:defRPr sz="2000" kern="1200" baseline="0">
                <a:solidFill>
                  <a:schemeClr val="tx1">
                    <a:tint val="75000"/>
                  </a:schemeClr>
                </a:solidFill>
                <a:latin typeface="+mn-lt"/>
                <a:ea typeface="+mn-ea"/>
                <a:cs typeface="+mn-cs"/>
              </a:defRPr>
            </a:lvl9pPr>
          </a:lstStyle>
          <a:p>
            <a:pPr marL="0" lvl="2" algn="l"/>
            <a:r>
              <a:rPr lang="en-US" b="1" dirty="0">
                <a:solidFill>
                  <a:srgbClr val="5F249F"/>
                </a:solidFill>
                <a:latin typeface="Arial"/>
              </a:rPr>
              <a:t>Project development practices compliance test</a:t>
            </a:r>
          </a:p>
          <a:p>
            <a:pPr marL="342900" lvl="2" indent="-342900" algn="l">
              <a:buFont typeface="Arial" panose="020B0604020202020204" pitchFamily="34" charset="0"/>
              <a:buChar char="•"/>
            </a:pPr>
            <a:endParaRPr lang="en-US" b="1" dirty="0">
              <a:solidFill>
                <a:srgbClr val="5F249F"/>
              </a:solidFill>
              <a:latin typeface="Arial"/>
            </a:endParaRPr>
          </a:p>
          <a:p>
            <a:pPr lvl="2" algn="l"/>
            <a:endParaRPr lang="en-US" dirty="0"/>
          </a:p>
          <a:p>
            <a:pPr marL="0" lvl="2" algn="l"/>
            <a:endParaRPr lang="en-US" dirty="0"/>
          </a:p>
          <a:p>
            <a:pPr lvl="2" algn="l"/>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513" y="1123123"/>
            <a:ext cx="8416782" cy="6349015"/>
          </a:xfrm>
          <a:prstGeom prst="rect">
            <a:avLst/>
          </a:prstGeom>
        </p:spPr>
      </p:pic>
    </p:spTree>
    <p:extLst>
      <p:ext uri="{BB962C8B-B14F-4D97-AF65-F5344CB8AC3E}">
        <p14:creationId xmlns:p14="http://schemas.microsoft.com/office/powerpoint/2010/main" val="254482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XC">
  <a:themeElements>
    <a:clrScheme name="DXC New Brand Palette">
      <a:dk1>
        <a:srgbClr val="000000"/>
      </a:dk1>
      <a:lt1>
        <a:srgbClr val="FFFFFF"/>
      </a:lt1>
      <a:dk2>
        <a:srgbClr val="D9D9D6"/>
      </a:dk2>
      <a:lt2>
        <a:srgbClr val="FFCD00"/>
      </a:lt2>
      <a:accent1>
        <a:srgbClr val="5F249F"/>
      </a:accent1>
      <a:accent2>
        <a:srgbClr val="00968F"/>
      </a:accent2>
      <a:accent3>
        <a:srgbClr val="00A3E1"/>
      </a:accent3>
      <a:accent4>
        <a:srgbClr val="006975"/>
      </a:accent4>
      <a:accent5>
        <a:srgbClr val="6CC24A"/>
      </a:accent5>
      <a:accent6>
        <a:srgbClr val="ED9B33"/>
      </a:accent6>
      <a:hlink>
        <a:srgbClr val="000000"/>
      </a:hlink>
      <a:folHlink>
        <a:srgbClr val="666666"/>
      </a:folHlink>
    </a:clrScheme>
    <a:fontScheme name="DXC">
      <a:majorFont>
        <a:latin typeface="Arial"/>
        <a:ea typeface=""/>
        <a:cs typeface=""/>
      </a:majorFont>
      <a:minorFont>
        <a:latin typeface="Arial"/>
        <a:ea typeface=""/>
        <a:cs typeface=""/>
      </a:minorFont>
    </a:fontScheme>
    <a:fmtScheme name="DXC">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style>
        <a:lnRef idx="0">
          <a:schemeClr val="accent1"/>
        </a:lnRef>
        <a:fillRef idx="1">
          <a:schemeClr val="accent1"/>
        </a:fillRef>
        <a:effectRef idx="0">
          <a:schemeClr val="accent1"/>
        </a:effectRef>
        <a:fontRef idx="minor">
          <a:schemeClr val="lt1"/>
        </a:fontRef>
      </a:style>
    </a:spDef>
    <a:lnDef>
      <a:spPr>
        <a:ln w="6350" cap="sq"/>
      </a:spPr>
      <a:bodyPr/>
      <a:lstStyle/>
      <a:style>
        <a:lnRef idx="1">
          <a:schemeClr val="accent1"/>
        </a:lnRef>
        <a:fillRef idx="0">
          <a:schemeClr val="accent1"/>
        </a:fillRef>
        <a:effectRef idx="0">
          <a:schemeClr val="accent1"/>
        </a:effectRef>
        <a:fontRef idx="minor">
          <a:schemeClr val="lt1"/>
        </a:fontRef>
      </a:style>
    </a:lnDef>
    <a:txDef>
      <a:spPr>
        <a:noFill/>
      </a:spPr>
      <a:bodyPr wrap="square" rtlCol="0">
        <a:spAutoFit/>
      </a:bodyPr>
      <a:lstStyle>
        <a:defPPr algn="l">
          <a:lnSpc>
            <a:spcPct val="90000"/>
          </a:lnSpc>
          <a:spcAft>
            <a:spcPts val="400"/>
          </a:spcAft>
          <a:defRPr sz="2000" dirty="0"/>
        </a:defPPr>
      </a:lstStyle>
    </a:txDef>
  </a:objectDefaults>
  <a:extraClrSchemeLst/>
  <a:custClrLst>
    <a:custClr name="DXC Bright Purple">
      <a:srgbClr val="5F249F"/>
    </a:custClr>
    <a:custClr name="White">
      <a:srgbClr val="FFFFFF"/>
    </a:custClr>
    <a:custClr name="DXC Light Gray">
      <a:srgbClr val="D9D9D6"/>
    </a:custClr>
    <a:custClr name="DXC Medium Gray">
      <a:srgbClr val="969696"/>
    </a:custClr>
    <a:custClr name="DXC Dark Gray">
      <a:srgbClr val="63666A"/>
    </a:custClr>
    <a:custClr name="Black">
      <a:srgbClr val="000000"/>
    </a:custClr>
    <a:custClr name="DXC Bright Teal">
      <a:srgbClr val="00968F"/>
    </a:custClr>
    <a:custClr name="DXC Blue">
      <a:srgbClr val="00A3E1"/>
    </a:custClr>
    <a:custClr name="DXC Dark Teal">
      <a:srgbClr val="006975"/>
    </a:custClr>
    <a:custClr name="DXC Green">
      <a:srgbClr val="6CC24A"/>
    </a:custClr>
    <a:custClr name="DXC Orange">
      <a:srgbClr val="ED9B33"/>
    </a:custClr>
    <a:custClr name="DXC Gold">
      <a:srgbClr val="FFCD00"/>
    </a:custClr>
    <a:custClr name="DXC Dark Purple">
      <a:srgbClr val="330072"/>
    </a:custClr>
    <a:custClr name="DXC Yellow">
      <a:srgbClr val="F9F048"/>
    </a:custClr>
  </a:custClrLst>
  <a:extLst>
    <a:ext uri="{05A4C25C-085E-4340-85A3-A5531E510DB2}">
      <thm15:themeFamily xmlns:thm15="http://schemas.microsoft.com/office/thememl/2012/main" name="Luxoft_Powerpoint_template_2022.potx [Tylko do odczytu]" id="{E78796B2-AADB-41EE-B229-E70C30BBCDA6}" vid="{51F3216D-B810-48EC-B4F2-82C126FFD7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Luxoft_Powerpoint_template_2022_united</Template>
  <TotalTime>804</TotalTime>
  <Words>1006</Words>
  <Application>Microsoft Office PowerPoint</Application>
  <PresentationFormat>Custom</PresentationFormat>
  <Paragraphs>87</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DXC</vt:lpstr>
      <vt:lpstr>{Software Architecture: as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Q&amp;A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is Arial Bold 48pt, up to three lines</dc:title>
  <dc:subject/>
  <dc:creator>bart piechochoki</dc:creator>
  <cp:keywords/>
  <dc:description/>
  <cp:lastModifiedBy>Cotutiu, Cristina (DXC Luxoft)</cp:lastModifiedBy>
  <cp:revision>31</cp:revision>
  <dcterms:created xsi:type="dcterms:W3CDTF">2022-03-02T11:52:31Z</dcterms:created>
  <dcterms:modified xsi:type="dcterms:W3CDTF">2022-10-31T12:26:40Z</dcterms:modified>
  <cp:category/>
</cp:coreProperties>
</file>