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1818"/>
    <a:srgbClr val="B88917"/>
    <a:srgbClr val="680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62403-276F-40C3-AF81-EF913FB9EDC3}" v="5" dt="2022-09-24T19:57:42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ny Javier Blanco Gomez" userId="9fe5d7fb9d72d461" providerId="LiveId" clId="{25362403-276F-40C3-AF81-EF913FB9EDC3}"/>
    <pc:docChg chg="undo redo custSel addSld delSld modSld">
      <pc:chgData name="Danny Javier Blanco Gomez" userId="9fe5d7fb9d72d461" providerId="LiveId" clId="{25362403-276F-40C3-AF81-EF913FB9EDC3}" dt="2022-09-24T20:11:10.136" v="2988" actId="478"/>
      <pc:docMkLst>
        <pc:docMk/>
      </pc:docMkLst>
      <pc:sldChg chg="delSp mod">
        <pc:chgData name="Danny Javier Blanco Gomez" userId="9fe5d7fb9d72d461" providerId="LiveId" clId="{25362403-276F-40C3-AF81-EF913FB9EDC3}" dt="2022-09-24T19:54:12.328" v="18" actId="478"/>
        <pc:sldMkLst>
          <pc:docMk/>
          <pc:sldMk cId="3992503319" sldId="257"/>
        </pc:sldMkLst>
        <pc:spChg chg="del">
          <ac:chgData name="Danny Javier Blanco Gomez" userId="9fe5d7fb9d72d461" providerId="LiveId" clId="{25362403-276F-40C3-AF81-EF913FB9EDC3}" dt="2022-09-24T19:54:03.696" v="10" actId="478"/>
          <ac:spMkLst>
            <pc:docMk/>
            <pc:sldMk cId="3992503319" sldId="257"/>
            <ac:spMk id="11" creationId="{2DF03FC4-7419-5694-14D3-4C132608BE85}"/>
          </ac:spMkLst>
        </pc:spChg>
        <pc:spChg chg="del">
          <ac:chgData name="Danny Javier Blanco Gomez" userId="9fe5d7fb9d72d461" providerId="LiveId" clId="{25362403-276F-40C3-AF81-EF913FB9EDC3}" dt="2022-09-24T19:54:11.465" v="17" actId="478"/>
          <ac:spMkLst>
            <pc:docMk/>
            <pc:sldMk cId="3992503319" sldId="257"/>
            <ac:spMk id="20" creationId="{6A022045-5E3C-B51F-7E93-4E85EB5A6C30}"/>
          </ac:spMkLst>
        </pc:spChg>
        <pc:spChg chg="del">
          <ac:chgData name="Danny Javier Blanco Gomez" userId="9fe5d7fb9d72d461" providerId="LiveId" clId="{25362403-276F-40C3-AF81-EF913FB9EDC3}" dt="2022-09-24T19:54:05.193" v="12" actId="478"/>
          <ac:spMkLst>
            <pc:docMk/>
            <pc:sldMk cId="3992503319" sldId="257"/>
            <ac:spMk id="29" creationId="{1025BE45-B544-2C39-0CE5-6D7E554B9283}"/>
          </ac:spMkLst>
        </pc:spChg>
        <pc:spChg chg="del">
          <ac:chgData name="Danny Javier Blanco Gomez" userId="9fe5d7fb9d72d461" providerId="LiveId" clId="{25362403-276F-40C3-AF81-EF913FB9EDC3}" dt="2022-09-24T19:54:05.929" v="13" actId="478"/>
          <ac:spMkLst>
            <pc:docMk/>
            <pc:sldMk cId="3992503319" sldId="257"/>
            <ac:spMk id="30" creationId="{B82D0E3F-BF6F-13E8-EF24-CB24730B5AD4}"/>
          </ac:spMkLst>
        </pc:spChg>
        <pc:spChg chg="del">
          <ac:chgData name="Danny Javier Blanco Gomez" userId="9fe5d7fb9d72d461" providerId="LiveId" clId="{25362403-276F-40C3-AF81-EF913FB9EDC3}" dt="2022-09-24T19:54:07.505" v="15" actId="478"/>
          <ac:spMkLst>
            <pc:docMk/>
            <pc:sldMk cId="3992503319" sldId="257"/>
            <ac:spMk id="31" creationId="{1983863D-81BB-DBF6-2C4B-EB4FF91B23D7}"/>
          </ac:spMkLst>
        </pc:spChg>
        <pc:spChg chg="del">
          <ac:chgData name="Danny Javier Blanco Gomez" userId="9fe5d7fb9d72d461" providerId="LiveId" clId="{25362403-276F-40C3-AF81-EF913FB9EDC3}" dt="2022-09-24T19:54:08.090" v="16" actId="478"/>
          <ac:spMkLst>
            <pc:docMk/>
            <pc:sldMk cId="3992503319" sldId="257"/>
            <ac:spMk id="32" creationId="{0F83ED6A-7D27-E39F-C15A-132D53CF705B}"/>
          </ac:spMkLst>
        </pc:spChg>
        <pc:spChg chg="del">
          <ac:chgData name="Danny Javier Blanco Gomez" userId="9fe5d7fb9d72d461" providerId="LiveId" clId="{25362403-276F-40C3-AF81-EF913FB9EDC3}" dt="2022-09-24T19:54:12.328" v="18" actId="478"/>
          <ac:spMkLst>
            <pc:docMk/>
            <pc:sldMk cId="3992503319" sldId="257"/>
            <ac:spMk id="38" creationId="{E25D7CEF-89F8-2A25-C416-062E1EDC8A9B}"/>
          </ac:spMkLst>
        </pc:spChg>
        <pc:grpChg chg="del">
          <ac:chgData name="Danny Javier Blanco Gomez" userId="9fe5d7fb9d72d461" providerId="LiveId" clId="{25362403-276F-40C3-AF81-EF913FB9EDC3}" dt="2022-09-24T19:53:58.413" v="8" actId="478"/>
          <ac:grpSpMkLst>
            <pc:docMk/>
            <pc:sldMk cId="3992503319" sldId="257"/>
            <ac:grpSpMk id="22" creationId="{AFB3904F-10DB-430A-5513-69BA3B354BBA}"/>
          </ac:grpSpMkLst>
        </pc:grpChg>
        <pc:picChg chg="del">
          <ac:chgData name="Danny Javier Blanco Gomez" userId="9fe5d7fb9d72d461" providerId="LiveId" clId="{25362403-276F-40C3-AF81-EF913FB9EDC3}" dt="2022-09-24T19:53:57.236" v="7" actId="478"/>
          <ac:picMkLst>
            <pc:docMk/>
            <pc:sldMk cId="3992503319" sldId="257"/>
            <ac:picMk id="36" creationId="{5656CF66-F25D-FB7B-30DF-61A115292362}"/>
          </ac:picMkLst>
        </pc:picChg>
        <pc:picChg chg="del">
          <ac:chgData name="Danny Javier Blanco Gomez" userId="9fe5d7fb9d72d461" providerId="LiveId" clId="{25362403-276F-40C3-AF81-EF913FB9EDC3}" dt="2022-09-24T19:53:56.063" v="6" actId="478"/>
          <ac:picMkLst>
            <pc:docMk/>
            <pc:sldMk cId="3992503319" sldId="257"/>
            <ac:picMk id="44" creationId="{B616592B-41FF-D5CE-32A9-F37567676D39}"/>
          </ac:picMkLst>
        </pc:picChg>
        <pc:picChg chg="del">
          <ac:chgData name="Danny Javier Blanco Gomez" userId="9fe5d7fb9d72d461" providerId="LiveId" clId="{25362403-276F-40C3-AF81-EF913FB9EDC3}" dt="2022-09-24T19:54:03.117" v="9" actId="478"/>
          <ac:picMkLst>
            <pc:docMk/>
            <pc:sldMk cId="3992503319" sldId="257"/>
            <ac:picMk id="48" creationId="{62B8C31A-2676-C016-C4CF-4C209C0A9E5A}"/>
          </ac:picMkLst>
        </pc:picChg>
        <pc:picChg chg="del">
          <ac:chgData name="Danny Javier Blanco Gomez" userId="9fe5d7fb9d72d461" providerId="LiveId" clId="{25362403-276F-40C3-AF81-EF913FB9EDC3}" dt="2022-09-24T19:54:06.649" v="14" actId="478"/>
          <ac:picMkLst>
            <pc:docMk/>
            <pc:sldMk cId="3992503319" sldId="257"/>
            <ac:picMk id="50" creationId="{7B759E2B-FE87-28E6-49A8-103B7C19BF98}"/>
          </ac:picMkLst>
        </pc:picChg>
        <pc:picChg chg="del">
          <ac:chgData name="Danny Javier Blanco Gomez" userId="9fe5d7fb9d72d461" providerId="LiveId" clId="{25362403-276F-40C3-AF81-EF913FB9EDC3}" dt="2022-09-24T19:54:04.704" v="11" actId="478"/>
          <ac:picMkLst>
            <pc:docMk/>
            <pc:sldMk cId="3992503319" sldId="257"/>
            <ac:picMk id="52" creationId="{EEB3CEEC-B5EC-A71F-5B22-5C0D773357E0}"/>
          </ac:picMkLst>
        </pc:picChg>
      </pc:sldChg>
      <pc:sldChg chg="del">
        <pc:chgData name="Danny Javier Blanco Gomez" userId="9fe5d7fb9d72d461" providerId="LiveId" clId="{25362403-276F-40C3-AF81-EF913FB9EDC3}" dt="2022-09-24T19:53:41.169" v="0" actId="47"/>
        <pc:sldMkLst>
          <pc:docMk/>
          <pc:sldMk cId="1748640984" sldId="258"/>
        </pc:sldMkLst>
      </pc:sldChg>
      <pc:sldChg chg="delSp modSp add mod">
        <pc:chgData name="Danny Javier Blanco Gomez" userId="9fe5d7fb9d72d461" providerId="LiveId" clId="{25362403-276F-40C3-AF81-EF913FB9EDC3}" dt="2022-09-24T19:54:29.372" v="31" actId="478"/>
        <pc:sldMkLst>
          <pc:docMk/>
          <pc:sldMk cId="1997938732" sldId="258"/>
        </pc:sldMkLst>
        <pc:spChg chg="del">
          <ac:chgData name="Danny Javier Blanco Gomez" userId="9fe5d7fb9d72d461" providerId="LiveId" clId="{25362403-276F-40C3-AF81-EF913FB9EDC3}" dt="2022-09-24T19:54:23.561" v="24" actId="478"/>
          <ac:spMkLst>
            <pc:docMk/>
            <pc:sldMk cId="1997938732" sldId="258"/>
            <ac:spMk id="11" creationId="{2DF03FC4-7419-5694-14D3-4C132608BE85}"/>
          </ac:spMkLst>
        </pc:spChg>
        <pc:spChg chg="del mod topLvl">
          <ac:chgData name="Danny Javier Blanco Gomez" userId="9fe5d7fb9d72d461" providerId="LiveId" clId="{25362403-276F-40C3-AF81-EF913FB9EDC3}" dt="2022-09-24T19:54:21.417" v="22" actId="478"/>
          <ac:spMkLst>
            <pc:docMk/>
            <pc:sldMk cId="1997938732" sldId="258"/>
            <ac:spMk id="19" creationId="{4CE9939B-EF32-269A-0576-6810C4C25774}"/>
          </ac:spMkLst>
        </pc:spChg>
        <pc:spChg chg="del topLvl">
          <ac:chgData name="Danny Javier Blanco Gomez" userId="9fe5d7fb9d72d461" providerId="LiveId" clId="{25362403-276F-40C3-AF81-EF913FB9EDC3}" dt="2022-09-24T19:54:21.945" v="23" actId="478"/>
          <ac:spMkLst>
            <pc:docMk/>
            <pc:sldMk cId="1997938732" sldId="258"/>
            <ac:spMk id="21" creationId="{4C333CBB-4F63-B4E6-C96B-E04396F45AAE}"/>
          </ac:spMkLst>
        </pc:spChg>
        <pc:spChg chg="del">
          <ac:chgData name="Danny Javier Blanco Gomez" userId="9fe5d7fb9d72d461" providerId="LiveId" clId="{25362403-276F-40C3-AF81-EF913FB9EDC3}" dt="2022-09-24T19:54:25.456" v="27" actId="478"/>
          <ac:spMkLst>
            <pc:docMk/>
            <pc:sldMk cId="1997938732" sldId="258"/>
            <ac:spMk id="29" creationId="{1025BE45-B544-2C39-0CE5-6D7E554B9283}"/>
          </ac:spMkLst>
        </pc:spChg>
        <pc:spChg chg="del">
          <ac:chgData name="Danny Javier Blanco Gomez" userId="9fe5d7fb9d72d461" providerId="LiveId" clId="{25362403-276F-40C3-AF81-EF913FB9EDC3}" dt="2022-09-24T19:54:27.016" v="29" actId="478"/>
          <ac:spMkLst>
            <pc:docMk/>
            <pc:sldMk cId="1997938732" sldId="258"/>
            <ac:spMk id="30" creationId="{B82D0E3F-BF6F-13E8-EF24-CB24730B5AD4}"/>
          </ac:spMkLst>
        </pc:spChg>
        <pc:spChg chg="del">
          <ac:chgData name="Danny Javier Blanco Gomez" userId="9fe5d7fb9d72d461" providerId="LiveId" clId="{25362403-276F-40C3-AF81-EF913FB9EDC3}" dt="2022-09-24T19:54:27.645" v="30" actId="478"/>
          <ac:spMkLst>
            <pc:docMk/>
            <pc:sldMk cId="1997938732" sldId="258"/>
            <ac:spMk id="31" creationId="{1983863D-81BB-DBF6-2C4B-EB4FF91B23D7}"/>
          </ac:spMkLst>
        </pc:spChg>
        <pc:spChg chg="del">
          <ac:chgData name="Danny Javier Blanco Gomez" userId="9fe5d7fb9d72d461" providerId="LiveId" clId="{25362403-276F-40C3-AF81-EF913FB9EDC3}" dt="2022-09-24T19:54:29.372" v="31" actId="478"/>
          <ac:spMkLst>
            <pc:docMk/>
            <pc:sldMk cId="1997938732" sldId="258"/>
            <ac:spMk id="32" creationId="{0F83ED6A-7D27-E39F-C15A-132D53CF705B}"/>
          </ac:spMkLst>
        </pc:spChg>
        <pc:grpChg chg="del">
          <ac:chgData name="Danny Javier Blanco Gomez" userId="9fe5d7fb9d72d461" providerId="LiveId" clId="{25362403-276F-40C3-AF81-EF913FB9EDC3}" dt="2022-09-24T19:54:21.417" v="22" actId="478"/>
          <ac:grpSpMkLst>
            <pc:docMk/>
            <pc:sldMk cId="1997938732" sldId="258"/>
            <ac:grpSpMk id="22" creationId="{AFB3904F-10DB-430A-5513-69BA3B354BBA}"/>
          </ac:grpSpMkLst>
        </pc:grpChg>
        <pc:picChg chg="del">
          <ac:chgData name="Danny Javier Blanco Gomez" userId="9fe5d7fb9d72d461" providerId="LiveId" clId="{25362403-276F-40C3-AF81-EF913FB9EDC3}" dt="2022-09-24T19:54:19.400" v="20" actId="478"/>
          <ac:picMkLst>
            <pc:docMk/>
            <pc:sldMk cId="1997938732" sldId="258"/>
            <ac:picMk id="36" creationId="{5656CF66-F25D-FB7B-30DF-61A115292362}"/>
          </ac:picMkLst>
        </pc:picChg>
        <pc:picChg chg="del">
          <ac:chgData name="Danny Javier Blanco Gomez" userId="9fe5d7fb9d72d461" providerId="LiveId" clId="{25362403-276F-40C3-AF81-EF913FB9EDC3}" dt="2022-09-24T19:54:18.560" v="19" actId="478"/>
          <ac:picMkLst>
            <pc:docMk/>
            <pc:sldMk cId="1997938732" sldId="258"/>
            <ac:picMk id="44" creationId="{B616592B-41FF-D5CE-32A9-F37567676D39}"/>
          </ac:picMkLst>
        </pc:picChg>
        <pc:picChg chg="del">
          <ac:chgData name="Danny Javier Blanco Gomez" userId="9fe5d7fb9d72d461" providerId="LiveId" clId="{25362403-276F-40C3-AF81-EF913FB9EDC3}" dt="2022-09-24T19:54:24.112" v="25" actId="478"/>
          <ac:picMkLst>
            <pc:docMk/>
            <pc:sldMk cId="1997938732" sldId="258"/>
            <ac:picMk id="48" creationId="{62B8C31A-2676-C016-C4CF-4C209C0A9E5A}"/>
          </ac:picMkLst>
        </pc:picChg>
        <pc:picChg chg="del">
          <ac:chgData name="Danny Javier Blanco Gomez" userId="9fe5d7fb9d72d461" providerId="LiveId" clId="{25362403-276F-40C3-AF81-EF913FB9EDC3}" dt="2022-09-24T19:54:26.569" v="28" actId="478"/>
          <ac:picMkLst>
            <pc:docMk/>
            <pc:sldMk cId="1997938732" sldId="258"/>
            <ac:picMk id="50" creationId="{7B759E2B-FE87-28E6-49A8-103B7C19BF98}"/>
          </ac:picMkLst>
        </pc:picChg>
        <pc:picChg chg="del">
          <ac:chgData name="Danny Javier Blanco Gomez" userId="9fe5d7fb9d72d461" providerId="LiveId" clId="{25362403-276F-40C3-AF81-EF913FB9EDC3}" dt="2022-09-24T19:54:24.993" v="26" actId="478"/>
          <ac:picMkLst>
            <pc:docMk/>
            <pc:sldMk cId="1997938732" sldId="258"/>
            <ac:picMk id="52" creationId="{EEB3CEEC-B5EC-A71F-5B22-5C0D773357E0}"/>
          </ac:picMkLst>
        </pc:picChg>
      </pc:sldChg>
      <pc:sldChg chg="addSp delSp modSp add mod">
        <pc:chgData name="Danny Javier Blanco Gomez" userId="9fe5d7fb9d72d461" providerId="LiveId" clId="{25362403-276F-40C3-AF81-EF913FB9EDC3}" dt="2022-09-24T20:11:10.136" v="2988" actId="478"/>
        <pc:sldMkLst>
          <pc:docMk/>
          <pc:sldMk cId="760473280" sldId="259"/>
        </pc:sldMkLst>
        <pc:spChg chg="add del mod">
          <ac:chgData name="Danny Javier Blanco Gomez" userId="9fe5d7fb9d72d461" providerId="LiveId" clId="{25362403-276F-40C3-AF81-EF913FB9EDC3}" dt="2022-09-24T20:11:10.136" v="2988" actId="478"/>
          <ac:spMkLst>
            <pc:docMk/>
            <pc:sldMk cId="760473280" sldId="259"/>
            <ac:spMk id="2" creationId="{FBA5F106-2B88-B301-D473-C0211938B38C}"/>
          </ac:spMkLst>
        </pc:spChg>
        <pc:spChg chg="mod">
          <ac:chgData name="Danny Javier Blanco Gomez" userId="9fe5d7fb9d72d461" providerId="LiveId" clId="{25362403-276F-40C3-AF81-EF913FB9EDC3}" dt="2022-09-24T19:57:44.319" v="51" actId="207"/>
          <ac:spMkLst>
            <pc:docMk/>
            <pc:sldMk cId="760473280" sldId="259"/>
            <ac:spMk id="11" creationId="{2DF03FC4-7419-5694-14D3-4C132608BE85}"/>
          </ac:spMkLst>
        </pc:spChg>
        <pc:spChg chg="mod">
          <ac:chgData name="Danny Javier Blanco Gomez" userId="9fe5d7fb9d72d461" providerId="LiveId" clId="{25362403-276F-40C3-AF81-EF913FB9EDC3}" dt="2022-09-24T20:11:03.939" v="2987" actId="1076"/>
          <ac:spMkLst>
            <pc:docMk/>
            <pc:sldMk cId="760473280" sldId="259"/>
            <ac:spMk id="20" creationId="{6A022045-5E3C-B51F-7E93-4E85EB5A6C30}"/>
          </ac:spMkLst>
        </pc:spChg>
        <pc:spChg chg="mod">
          <ac:chgData name="Danny Javier Blanco Gomez" userId="9fe5d7fb9d72d461" providerId="LiveId" clId="{25362403-276F-40C3-AF81-EF913FB9EDC3}" dt="2022-09-24T19:56:47.400" v="46" actId="14861"/>
          <ac:spMkLst>
            <pc:docMk/>
            <pc:sldMk cId="760473280" sldId="259"/>
            <ac:spMk id="29" creationId="{1025BE45-B544-2C39-0CE5-6D7E554B9283}"/>
          </ac:spMkLst>
        </pc:spChg>
        <pc:grpChg chg="del">
          <ac:chgData name="Danny Javier Blanco Gomez" userId="9fe5d7fb9d72d461" providerId="LiveId" clId="{25362403-276F-40C3-AF81-EF913FB9EDC3}" dt="2022-09-24T19:54:37.036" v="33" actId="478"/>
          <ac:grpSpMkLst>
            <pc:docMk/>
            <pc:sldMk cId="760473280" sldId="259"/>
            <ac:grpSpMk id="22" creationId="{AFB3904F-10DB-430A-5513-69BA3B354BBA}"/>
          </ac:grpSpMkLst>
        </pc:grpChg>
        <pc:picChg chg="del">
          <ac:chgData name="Danny Javier Blanco Gomez" userId="9fe5d7fb9d72d461" providerId="LiveId" clId="{25362403-276F-40C3-AF81-EF913FB9EDC3}" dt="2022-09-24T19:54:37.393" v="34" actId="478"/>
          <ac:picMkLst>
            <pc:docMk/>
            <pc:sldMk cId="760473280" sldId="259"/>
            <ac:picMk id="36" creationId="{5656CF66-F25D-FB7B-30DF-61A115292362}"/>
          </ac:picMkLst>
        </pc:picChg>
        <pc:picChg chg="del">
          <ac:chgData name="Danny Javier Blanco Gomez" userId="9fe5d7fb9d72d461" providerId="LiveId" clId="{25362403-276F-40C3-AF81-EF913FB9EDC3}" dt="2022-09-24T19:54:36.245" v="32" actId="478"/>
          <ac:picMkLst>
            <pc:docMk/>
            <pc:sldMk cId="760473280" sldId="259"/>
            <ac:picMk id="44" creationId="{B616592B-41FF-D5CE-32A9-F37567676D39}"/>
          </ac:picMkLst>
        </pc:picChg>
        <pc:picChg chg="del">
          <ac:chgData name="Danny Javier Blanco Gomez" userId="9fe5d7fb9d72d461" providerId="LiveId" clId="{25362403-276F-40C3-AF81-EF913FB9EDC3}" dt="2022-09-24T19:54:38.496" v="35" actId="478"/>
          <ac:picMkLst>
            <pc:docMk/>
            <pc:sldMk cId="760473280" sldId="259"/>
            <ac:picMk id="48" creationId="{62B8C31A-2676-C016-C4CF-4C209C0A9E5A}"/>
          </ac:picMkLst>
        </pc:picChg>
        <pc:picChg chg="del">
          <ac:chgData name="Danny Javier Blanco Gomez" userId="9fe5d7fb9d72d461" providerId="LiveId" clId="{25362403-276F-40C3-AF81-EF913FB9EDC3}" dt="2022-09-24T19:54:40.501" v="37" actId="478"/>
          <ac:picMkLst>
            <pc:docMk/>
            <pc:sldMk cId="760473280" sldId="259"/>
            <ac:picMk id="50" creationId="{7B759E2B-FE87-28E6-49A8-103B7C19BF98}"/>
          </ac:picMkLst>
        </pc:picChg>
        <pc:picChg chg="del">
          <ac:chgData name="Danny Javier Blanco Gomez" userId="9fe5d7fb9d72d461" providerId="LiveId" clId="{25362403-276F-40C3-AF81-EF913FB9EDC3}" dt="2022-09-24T19:54:39.393" v="36" actId="478"/>
          <ac:picMkLst>
            <pc:docMk/>
            <pc:sldMk cId="760473280" sldId="259"/>
            <ac:picMk id="52" creationId="{EEB3CEEC-B5EC-A71F-5B22-5C0D773357E0}"/>
          </ac:picMkLst>
        </pc:picChg>
      </pc:sldChg>
      <pc:sldChg chg="del">
        <pc:chgData name="Danny Javier Blanco Gomez" userId="9fe5d7fb9d72d461" providerId="LiveId" clId="{25362403-276F-40C3-AF81-EF913FB9EDC3}" dt="2022-09-24T19:53:42.236" v="1" actId="47"/>
        <pc:sldMkLst>
          <pc:docMk/>
          <pc:sldMk cId="3163198833" sldId="259"/>
        </pc:sldMkLst>
      </pc:sldChg>
      <pc:sldChg chg="add">
        <pc:chgData name="Danny Javier Blanco Gomez" userId="9fe5d7fb9d72d461" providerId="LiveId" clId="{25362403-276F-40C3-AF81-EF913FB9EDC3}" dt="2022-09-24T19:53:50.809" v="5"/>
        <pc:sldMkLst>
          <pc:docMk/>
          <pc:sldMk cId="3565058945" sldId="260"/>
        </pc:sldMkLst>
      </pc:sldChg>
      <pc:sldChg chg="del">
        <pc:chgData name="Danny Javier Blanco Gomez" userId="9fe5d7fb9d72d461" providerId="LiveId" clId="{25362403-276F-40C3-AF81-EF913FB9EDC3}" dt="2022-09-24T19:53:42.749" v="2" actId="47"/>
        <pc:sldMkLst>
          <pc:docMk/>
          <pc:sldMk cId="4006359133" sldId="260"/>
        </pc:sldMkLst>
      </pc:sldChg>
    </pc:docChg>
  </pc:docChgLst>
  <pc:docChgLst>
    <pc:chgData name="Danny Javier Blanco Gomez" userId="9fe5d7fb9d72d461" providerId="LiveId" clId="{05E50809-9512-4B89-80D3-5B126C7BAEC7}"/>
    <pc:docChg chg="undo custSel addSld delSld modSld sldOrd">
      <pc:chgData name="Danny Javier Blanco Gomez" userId="9fe5d7fb9d72d461" providerId="LiveId" clId="{05E50809-9512-4B89-80D3-5B126C7BAEC7}" dt="2022-09-12T12:20:14.151" v="278" actId="1076"/>
      <pc:docMkLst>
        <pc:docMk/>
      </pc:docMkLst>
      <pc:sldChg chg="del">
        <pc:chgData name="Danny Javier Blanco Gomez" userId="9fe5d7fb9d72d461" providerId="LiveId" clId="{05E50809-9512-4B89-80D3-5B126C7BAEC7}" dt="2022-09-09T23:35:46.007" v="4" actId="47"/>
        <pc:sldMkLst>
          <pc:docMk/>
          <pc:sldMk cId="2708643485" sldId="256"/>
        </pc:sldMkLst>
      </pc:sldChg>
      <pc:sldChg chg="addSp delSp modSp mod">
        <pc:chgData name="Danny Javier Blanco Gomez" userId="9fe5d7fb9d72d461" providerId="LiveId" clId="{05E50809-9512-4B89-80D3-5B126C7BAEC7}" dt="2022-09-12T12:19:59.131" v="271" actId="1076"/>
        <pc:sldMkLst>
          <pc:docMk/>
          <pc:sldMk cId="3992503319" sldId="257"/>
        </pc:sldMkLst>
        <pc:spChg chg="mod">
          <ac:chgData name="Danny Javier Blanco Gomez" userId="9fe5d7fb9d72d461" providerId="LiveId" clId="{05E50809-9512-4B89-80D3-5B126C7BAEC7}" dt="2022-09-10T00:16:12.986" v="240" actId="207"/>
          <ac:spMkLst>
            <pc:docMk/>
            <pc:sldMk cId="3992503319" sldId="257"/>
            <ac:spMk id="6" creationId="{F5DCA77B-6B7A-9155-5DD3-C0286EAAE1CE}"/>
          </ac:spMkLst>
        </pc:spChg>
        <pc:spChg chg="mod">
          <ac:chgData name="Danny Javier Blanco Gomez" userId="9fe5d7fb9d72d461" providerId="LiveId" clId="{05E50809-9512-4B89-80D3-5B126C7BAEC7}" dt="2022-09-12T12:19:59.131" v="271" actId="1076"/>
          <ac:spMkLst>
            <pc:docMk/>
            <pc:sldMk cId="3992503319" sldId="257"/>
            <ac:spMk id="11" creationId="{2DF03FC4-7419-5694-14D3-4C132608BE85}"/>
          </ac:spMkLst>
        </pc:spChg>
        <pc:spChg chg="mod">
          <ac:chgData name="Danny Javier Blanco Gomez" userId="9fe5d7fb9d72d461" providerId="LiveId" clId="{05E50809-9512-4B89-80D3-5B126C7BAEC7}" dt="2022-09-09T23:31:41.459" v="3" actId="207"/>
          <ac:spMkLst>
            <pc:docMk/>
            <pc:sldMk cId="3992503319" sldId="257"/>
            <ac:spMk id="19" creationId="{4CE9939B-EF32-269A-0576-6810C4C25774}"/>
          </ac:spMkLst>
        </pc:spChg>
        <pc:spChg chg="mod">
          <ac:chgData name="Danny Javier Blanco Gomez" userId="9fe5d7fb9d72d461" providerId="LiveId" clId="{05E50809-9512-4B89-80D3-5B126C7BAEC7}" dt="2022-09-10T00:14:44.734" v="168" actId="207"/>
          <ac:spMkLst>
            <pc:docMk/>
            <pc:sldMk cId="3992503319" sldId="257"/>
            <ac:spMk id="20" creationId="{6A022045-5E3C-B51F-7E93-4E85EB5A6C30}"/>
          </ac:spMkLst>
        </pc:spChg>
        <pc:spChg chg="mod">
          <ac:chgData name="Danny Javier Blanco Gomez" userId="9fe5d7fb9d72d461" providerId="LiveId" clId="{05E50809-9512-4B89-80D3-5B126C7BAEC7}" dt="2022-09-10T00:17:33.646" v="241" actId="1076"/>
          <ac:spMkLst>
            <pc:docMk/>
            <pc:sldMk cId="3992503319" sldId="257"/>
            <ac:spMk id="32" creationId="{0F83ED6A-7D27-E39F-C15A-132D53CF705B}"/>
          </ac:spMkLst>
        </pc:spChg>
        <pc:spChg chg="mod">
          <ac:chgData name="Danny Javier Blanco Gomez" userId="9fe5d7fb9d72d461" providerId="LiveId" clId="{05E50809-9512-4B89-80D3-5B126C7BAEC7}" dt="2022-09-10T00:17:52.104" v="244" actId="207"/>
          <ac:spMkLst>
            <pc:docMk/>
            <pc:sldMk cId="3992503319" sldId="257"/>
            <ac:spMk id="38" creationId="{E25D7CEF-89F8-2A25-C416-062E1EDC8A9B}"/>
          </ac:spMkLst>
        </pc:spChg>
        <pc:spChg chg="add del mod">
          <ac:chgData name="Danny Javier Blanco Gomez" userId="9fe5d7fb9d72d461" providerId="LiveId" clId="{05E50809-9512-4B89-80D3-5B126C7BAEC7}" dt="2022-09-10T00:18:29" v="248" actId="478"/>
          <ac:spMkLst>
            <pc:docMk/>
            <pc:sldMk cId="3992503319" sldId="257"/>
            <ac:spMk id="53" creationId="{7D7B60FB-F8C4-12A7-36C4-CC5F99B0A7D9}"/>
          </ac:spMkLst>
        </pc:spChg>
        <pc:spChg chg="add del mod">
          <ac:chgData name="Danny Javier Blanco Gomez" userId="9fe5d7fb9d72d461" providerId="LiveId" clId="{05E50809-9512-4B89-80D3-5B126C7BAEC7}" dt="2022-09-10T00:18:33.246" v="250" actId="478"/>
          <ac:spMkLst>
            <pc:docMk/>
            <pc:sldMk cId="3992503319" sldId="257"/>
            <ac:spMk id="54" creationId="{9357897A-0CA7-F2FF-A7A5-AA5446F4DC49}"/>
          </ac:spMkLst>
        </pc:spChg>
        <pc:spChg chg="add del mod">
          <ac:chgData name="Danny Javier Blanco Gomez" userId="9fe5d7fb9d72d461" providerId="LiveId" clId="{05E50809-9512-4B89-80D3-5B126C7BAEC7}" dt="2022-09-10T00:18:31.270" v="249" actId="478"/>
          <ac:spMkLst>
            <pc:docMk/>
            <pc:sldMk cId="3992503319" sldId="257"/>
            <ac:spMk id="55" creationId="{AA075388-BA71-927A-D6A8-2DE4CA535947}"/>
          </ac:spMkLst>
        </pc:spChg>
        <pc:grpChg chg="mod">
          <ac:chgData name="Danny Javier Blanco Gomez" userId="9fe5d7fb9d72d461" providerId="LiveId" clId="{05E50809-9512-4B89-80D3-5B126C7BAEC7}" dt="2022-09-09T23:38:17.486" v="22" actId="1076"/>
          <ac:grpSpMkLst>
            <pc:docMk/>
            <pc:sldMk cId="3992503319" sldId="257"/>
            <ac:grpSpMk id="22" creationId="{AFB3904F-10DB-430A-5513-69BA3B354BBA}"/>
          </ac:grpSpMkLst>
        </pc:grpChg>
        <pc:picChg chg="del">
          <ac:chgData name="Danny Javier Blanco Gomez" userId="9fe5d7fb9d72d461" providerId="LiveId" clId="{05E50809-9512-4B89-80D3-5B126C7BAEC7}" dt="2022-09-09T23:37:45.494" v="17" actId="478"/>
          <ac:picMkLst>
            <pc:docMk/>
            <pc:sldMk cId="3992503319" sldId="257"/>
            <ac:picMk id="18" creationId="{7360AC1B-97A7-E0CF-2F6B-ECFA775CA45C}"/>
          </ac:picMkLst>
        </pc:picChg>
        <pc:picChg chg="mod">
          <ac:chgData name="Danny Javier Blanco Gomez" userId="9fe5d7fb9d72d461" providerId="LiveId" clId="{05E50809-9512-4B89-80D3-5B126C7BAEC7}" dt="2022-09-09T23:38:17.486" v="22" actId="1076"/>
          <ac:picMkLst>
            <pc:docMk/>
            <pc:sldMk cId="3992503319" sldId="257"/>
            <ac:picMk id="36" creationId="{5656CF66-F25D-FB7B-30DF-61A115292362}"/>
          </ac:picMkLst>
        </pc:picChg>
        <pc:picChg chg="add del mod">
          <ac:chgData name="Danny Javier Blanco Gomez" userId="9fe5d7fb9d72d461" providerId="LiveId" clId="{05E50809-9512-4B89-80D3-5B126C7BAEC7}" dt="2022-09-09T23:37:32.787" v="8" actId="478"/>
          <ac:picMkLst>
            <pc:docMk/>
            <pc:sldMk cId="3992503319" sldId="257"/>
            <ac:picMk id="42" creationId="{D69F446A-A26F-43A7-19D3-6842E2666F2A}"/>
          </ac:picMkLst>
        </pc:picChg>
        <pc:picChg chg="add mod modCrop">
          <ac:chgData name="Danny Javier Blanco Gomez" userId="9fe5d7fb9d72d461" providerId="LiveId" clId="{05E50809-9512-4B89-80D3-5B126C7BAEC7}" dt="2022-09-10T00:19:21.734" v="253"/>
          <ac:picMkLst>
            <pc:docMk/>
            <pc:sldMk cId="3992503319" sldId="257"/>
            <ac:picMk id="44" creationId="{B616592B-41FF-D5CE-32A9-F37567676D39}"/>
          </ac:picMkLst>
        </pc:picChg>
        <pc:picChg chg="add del mod modCrop">
          <ac:chgData name="Danny Javier Blanco Gomez" userId="9fe5d7fb9d72d461" providerId="LiveId" clId="{05E50809-9512-4B89-80D3-5B126C7BAEC7}" dt="2022-09-10T00:10:38.496" v="157" actId="478"/>
          <ac:picMkLst>
            <pc:docMk/>
            <pc:sldMk cId="3992503319" sldId="257"/>
            <ac:picMk id="46" creationId="{93DCA495-D269-38CB-A046-C159F0AC9390}"/>
          </ac:picMkLst>
        </pc:picChg>
        <pc:picChg chg="add mod">
          <ac:chgData name="Danny Javier Blanco Gomez" userId="9fe5d7fb9d72d461" providerId="LiveId" clId="{05E50809-9512-4B89-80D3-5B126C7BAEC7}" dt="2022-09-10T00:02:48.085" v="87" actId="1076"/>
          <ac:picMkLst>
            <pc:docMk/>
            <pc:sldMk cId="3992503319" sldId="257"/>
            <ac:picMk id="48" creationId="{62B8C31A-2676-C016-C4CF-4C209C0A9E5A}"/>
          </ac:picMkLst>
        </pc:picChg>
        <pc:picChg chg="add mod">
          <ac:chgData name="Danny Javier Blanco Gomez" userId="9fe5d7fb9d72d461" providerId="LiveId" clId="{05E50809-9512-4B89-80D3-5B126C7BAEC7}" dt="2022-09-10T00:02:30.135" v="86" actId="1076"/>
          <ac:picMkLst>
            <pc:docMk/>
            <pc:sldMk cId="3992503319" sldId="257"/>
            <ac:picMk id="50" creationId="{7B759E2B-FE87-28E6-49A8-103B7C19BF98}"/>
          </ac:picMkLst>
        </pc:picChg>
        <pc:picChg chg="add mod">
          <ac:chgData name="Danny Javier Blanco Gomez" userId="9fe5d7fb9d72d461" providerId="LiveId" clId="{05E50809-9512-4B89-80D3-5B126C7BAEC7}" dt="2022-09-10T00:02:26.859" v="85" actId="1076"/>
          <ac:picMkLst>
            <pc:docMk/>
            <pc:sldMk cId="3992503319" sldId="257"/>
            <ac:picMk id="52" creationId="{EEB3CEEC-B5EC-A71F-5B22-5C0D773357E0}"/>
          </ac:picMkLst>
        </pc:picChg>
      </pc:sldChg>
      <pc:sldChg chg="del">
        <pc:chgData name="Danny Javier Blanco Gomez" userId="9fe5d7fb9d72d461" providerId="LiveId" clId="{05E50809-9512-4B89-80D3-5B126C7BAEC7}" dt="2022-09-09T23:49:07.962" v="52" actId="47"/>
        <pc:sldMkLst>
          <pc:docMk/>
          <pc:sldMk cId="609368535" sldId="258"/>
        </pc:sldMkLst>
      </pc:sldChg>
      <pc:sldChg chg="delSp add mod">
        <pc:chgData name="Danny Javier Blanco Gomez" userId="9fe5d7fb9d72d461" providerId="LiveId" clId="{05E50809-9512-4B89-80D3-5B126C7BAEC7}" dt="2022-09-10T00:22:23.798" v="259" actId="478"/>
        <pc:sldMkLst>
          <pc:docMk/>
          <pc:sldMk cId="1748640984" sldId="258"/>
        </pc:sldMkLst>
        <pc:spChg chg="del">
          <ac:chgData name="Danny Javier Blanco Gomez" userId="9fe5d7fb9d72d461" providerId="LiveId" clId="{05E50809-9512-4B89-80D3-5B126C7BAEC7}" dt="2022-09-10T00:22:19.286" v="257" actId="478"/>
          <ac:spMkLst>
            <pc:docMk/>
            <pc:sldMk cId="1748640984" sldId="258"/>
            <ac:spMk id="53" creationId="{7D7B60FB-F8C4-12A7-36C4-CC5F99B0A7D9}"/>
          </ac:spMkLst>
        </pc:spChg>
        <pc:spChg chg="del">
          <ac:chgData name="Danny Javier Blanco Gomez" userId="9fe5d7fb9d72d461" providerId="LiveId" clId="{05E50809-9512-4B89-80D3-5B126C7BAEC7}" dt="2022-09-10T00:22:21.461" v="258" actId="478"/>
          <ac:spMkLst>
            <pc:docMk/>
            <pc:sldMk cId="1748640984" sldId="258"/>
            <ac:spMk id="54" creationId="{9357897A-0CA7-F2FF-A7A5-AA5446F4DC49}"/>
          </ac:spMkLst>
        </pc:spChg>
        <pc:spChg chg="del">
          <ac:chgData name="Danny Javier Blanco Gomez" userId="9fe5d7fb9d72d461" providerId="LiveId" clId="{05E50809-9512-4B89-80D3-5B126C7BAEC7}" dt="2022-09-10T00:22:23.798" v="259" actId="478"/>
          <ac:spMkLst>
            <pc:docMk/>
            <pc:sldMk cId="1748640984" sldId="258"/>
            <ac:spMk id="55" creationId="{AA075388-BA71-927A-D6A8-2DE4CA535947}"/>
          </ac:spMkLst>
        </pc:spChg>
      </pc:sldChg>
      <pc:sldChg chg="add del">
        <pc:chgData name="Danny Javier Blanco Gomez" userId="9fe5d7fb9d72d461" providerId="LiveId" clId="{05E50809-9512-4B89-80D3-5B126C7BAEC7}" dt="2022-09-10T00:36:44.666" v="260" actId="47"/>
        <pc:sldMkLst>
          <pc:docMk/>
          <pc:sldMk cId="1075776781" sldId="259"/>
        </pc:sldMkLst>
      </pc:sldChg>
      <pc:sldChg chg="addSp delSp modSp add mod ord">
        <pc:chgData name="Danny Javier Blanco Gomez" userId="9fe5d7fb9d72d461" providerId="LiveId" clId="{05E50809-9512-4B89-80D3-5B126C7BAEC7}" dt="2022-09-10T01:01:04.755" v="269" actId="14100"/>
        <pc:sldMkLst>
          <pc:docMk/>
          <pc:sldMk cId="3163198833" sldId="259"/>
        </pc:sldMkLst>
        <pc:spChg chg="add del mod">
          <ac:chgData name="Danny Javier Blanco Gomez" userId="9fe5d7fb9d72d461" providerId="LiveId" clId="{05E50809-9512-4B89-80D3-5B126C7BAEC7}" dt="2022-09-10T01:01:04.755" v="269" actId="14100"/>
          <ac:spMkLst>
            <pc:docMk/>
            <pc:sldMk cId="3163198833" sldId="259"/>
            <ac:spMk id="6" creationId="{F5DCA77B-6B7A-9155-5DD3-C0286EAAE1CE}"/>
          </ac:spMkLst>
        </pc:spChg>
        <pc:spChg chg="del">
          <ac:chgData name="Danny Javier Blanco Gomez" userId="9fe5d7fb9d72d461" providerId="LiveId" clId="{05E50809-9512-4B89-80D3-5B126C7BAEC7}" dt="2022-09-10T01:00:44.771" v="264" actId="478"/>
          <ac:spMkLst>
            <pc:docMk/>
            <pc:sldMk cId="3163198833" sldId="259"/>
            <ac:spMk id="11" creationId="{2DF03FC4-7419-5694-14D3-4C132608BE85}"/>
          </ac:spMkLst>
        </pc:spChg>
        <pc:spChg chg="del">
          <ac:chgData name="Danny Javier Blanco Gomez" userId="9fe5d7fb9d72d461" providerId="LiveId" clId="{05E50809-9512-4B89-80D3-5B126C7BAEC7}" dt="2022-09-10T01:00:44.771" v="264" actId="478"/>
          <ac:spMkLst>
            <pc:docMk/>
            <pc:sldMk cId="3163198833" sldId="259"/>
            <ac:spMk id="29" creationId="{1025BE45-B544-2C39-0CE5-6D7E554B9283}"/>
          </ac:spMkLst>
        </pc:spChg>
        <pc:spChg chg="del">
          <ac:chgData name="Danny Javier Blanco Gomez" userId="9fe5d7fb9d72d461" providerId="LiveId" clId="{05E50809-9512-4B89-80D3-5B126C7BAEC7}" dt="2022-09-10T01:00:44.771" v="264" actId="478"/>
          <ac:spMkLst>
            <pc:docMk/>
            <pc:sldMk cId="3163198833" sldId="259"/>
            <ac:spMk id="30" creationId="{B82D0E3F-BF6F-13E8-EF24-CB24730B5AD4}"/>
          </ac:spMkLst>
        </pc:spChg>
        <pc:spChg chg="del">
          <ac:chgData name="Danny Javier Blanco Gomez" userId="9fe5d7fb9d72d461" providerId="LiveId" clId="{05E50809-9512-4B89-80D3-5B126C7BAEC7}" dt="2022-09-10T01:00:44.771" v="264" actId="478"/>
          <ac:spMkLst>
            <pc:docMk/>
            <pc:sldMk cId="3163198833" sldId="259"/>
            <ac:spMk id="31" creationId="{1983863D-81BB-DBF6-2C4B-EB4FF91B23D7}"/>
          </ac:spMkLst>
        </pc:spChg>
        <pc:spChg chg="del">
          <ac:chgData name="Danny Javier Blanco Gomez" userId="9fe5d7fb9d72d461" providerId="LiveId" clId="{05E50809-9512-4B89-80D3-5B126C7BAEC7}" dt="2022-09-10T01:00:44.771" v="264" actId="478"/>
          <ac:spMkLst>
            <pc:docMk/>
            <pc:sldMk cId="3163198833" sldId="259"/>
            <ac:spMk id="32" creationId="{0F83ED6A-7D27-E39F-C15A-132D53CF705B}"/>
          </ac:spMkLst>
        </pc:spChg>
        <pc:picChg chg="del">
          <ac:chgData name="Danny Javier Blanco Gomez" userId="9fe5d7fb9d72d461" providerId="LiveId" clId="{05E50809-9512-4B89-80D3-5B126C7BAEC7}" dt="2022-09-10T01:00:44.771" v="264" actId="478"/>
          <ac:picMkLst>
            <pc:docMk/>
            <pc:sldMk cId="3163198833" sldId="259"/>
            <ac:picMk id="48" creationId="{62B8C31A-2676-C016-C4CF-4C209C0A9E5A}"/>
          </ac:picMkLst>
        </pc:picChg>
        <pc:picChg chg="del">
          <ac:chgData name="Danny Javier Blanco Gomez" userId="9fe5d7fb9d72d461" providerId="LiveId" clId="{05E50809-9512-4B89-80D3-5B126C7BAEC7}" dt="2022-09-10T01:00:44.771" v="264" actId="478"/>
          <ac:picMkLst>
            <pc:docMk/>
            <pc:sldMk cId="3163198833" sldId="259"/>
            <ac:picMk id="50" creationId="{7B759E2B-FE87-28E6-49A8-103B7C19BF98}"/>
          </ac:picMkLst>
        </pc:picChg>
        <pc:picChg chg="del">
          <ac:chgData name="Danny Javier Blanco Gomez" userId="9fe5d7fb9d72d461" providerId="LiveId" clId="{05E50809-9512-4B89-80D3-5B126C7BAEC7}" dt="2022-09-10T01:00:44.771" v="264" actId="478"/>
          <ac:picMkLst>
            <pc:docMk/>
            <pc:sldMk cId="3163198833" sldId="259"/>
            <ac:picMk id="52" creationId="{EEB3CEEC-B5EC-A71F-5B22-5C0D773357E0}"/>
          </ac:picMkLst>
        </pc:picChg>
      </pc:sldChg>
      <pc:sldChg chg="new del">
        <pc:chgData name="Danny Javier Blanco Gomez" userId="9fe5d7fb9d72d461" providerId="LiveId" clId="{05E50809-9512-4B89-80D3-5B126C7BAEC7}" dt="2022-09-10T00:22:12.075" v="255" actId="47"/>
        <pc:sldMkLst>
          <pc:docMk/>
          <pc:sldMk cId="3749883251" sldId="259"/>
        </pc:sldMkLst>
      </pc:sldChg>
      <pc:sldChg chg="modSp add mod">
        <pc:chgData name="Danny Javier Blanco Gomez" userId="9fe5d7fb9d72d461" providerId="LiveId" clId="{05E50809-9512-4B89-80D3-5B126C7BAEC7}" dt="2022-09-12T12:20:14.151" v="278" actId="1076"/>
        <pc:sldMkLst>
          <pc:docMk/>
          <pc:sldMk cId="4006359133" sldId="260"/>
        </pc:sldMkLst>
        <pc:spChg chg="mod">
          <ac:chgData name="Danny Javier Blanco Gomez" userId="9fe5d7fb9d72d461" providerId="LiveId" clId="{05E50809-9512-4B89-80D3-5B126C7BAEC7}" dt="2022-09-12T12:20:13.761" v="277" actId="1076"/>
          <ac:spMkLst>
            <pc:docMk/>
            <pc:sldMk cId="4006359133" sldId="260"/>
            <ac:spMk id="6" creationId="{F5DCA77B-6B7A-9155-5DD3-C0286EAAE1CE}"/>
          </ac:spMkLst>
        </pc:spChg>
        <pc:spChg chg="mod">
          <ac:chgData name="Danny Javier Blanco Gomez" userId="9fe5d7fb9d72d461" providerId="LiveId" clId="{05E50809-9512-4B89-80D3-5B126C7BAEC7}" dt="2022-09-12T12:20:14.151" v="278" actId="1076"/>
          <ac:spMkLst>
            <pc:docMk/>
            <pc:sldMk cId="4006359133" sldId="260"/>
            <ac:spMk id="20" creationId="{6A022045-5E3C-B51F-7E93-4E85EB5A6C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368DC-B238-3ACF-E81C-752E5101A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05D7C6-1957-2888-0CD2-DC2E26E77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D061F2-E061-07CB-168D-875D2DFC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4FB0-5AF7-43C7-AADD-E7319861D091}" type="datetimeFigureOut">
              <a:rPr lang="es-CL" smtClean="0"/>
              <a:t>24-09-2022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8E4E33-19E6-0B61-6C2F-0E330004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E1F665-A90A-83B7-066D-AEBE401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7E7E-760D-438C-9536-420EF5D2F8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983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9A235-05F4-99C6-7D6E-AF58E31D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564469-D98C-3110-5A6D-897CE3072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081498-A147-A9A7-6263-C7C4E514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4FB0-5AF7-43C7-AADD-E7319861D091}" type="datetimeFigureOut">
              <a:rPr lang="es-CL" smtClean="0"/>
              <a:t>24-09-2022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37F619-B24E-975C-98A5-FF461FE2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4177B5-D956-E91E-6C5A-D0385AA9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7E7E-760D-438C-9536-420EF5D2F8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434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F2FCD9-964F-EEDF-D1CF-154BF882C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69A14B-0D1F-0120-255A-ED44C5AE6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888422-9064-CFB8-1312-154649EA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4FB0-5AF7-43C7-AADD-E7319861D091}" type="datetimeFigureOut">
              <a:rPr lang="es-CL" smtClean="0"/>
              <a:t>24-09-2022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87BB78-A221-DEDC-10C9-A63CA48C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D87272-703F-B0AD-69C8-797DC90E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7E7E-760D-438C-9536-420EF5D2F8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768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E9F61-784A-BBBE-4FF8-A09B287C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BF9020-8732-DC91-5E8F-55CA9B715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A1DDCF-1FF3-DF57-48F8-4FFEF5F4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4FB0-5AF7-43C7-AADD-E7319861D091}" type="datetimeFigureOut">
              <a:rPr lang="es-CL" smtClean="0"/>
              <a:t>24-09-2022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4FA19A-632A-C699-6DC5-C54BAD69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9C9BAB-65EF-1A99-F4AE-4BFD828B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7E7E-760D-438C-9536-420EF5D2F8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886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6BB00-A1F9-FCD5-F46F-BC45C62E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92C012-B7F4-1B58-5F43-68CE41D7B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436636-D489-ECB2-5C4C-61F90852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4FB0-5AF7-43C7-AADD-E7319861D091}" type="datetimeFigureOut">
              <a:rPr lang="es-CL" smtClean="0"/>
              <a:t>24-09-2022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F8ED45-05DC-05A9-B193-CD22DE15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C27DAD-C486-01B9-828C-5B0E289E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7E7E-760D-438C-9536-420EF5D2F8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727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35C1F-5E7E-EF7F-B6F3-68EA78E7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0360E2-C90E-916E-2022-53C449C8D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72BC44-A874-8E1F-F417-8D8C14F5A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9A65FD-C328-32FB-7E25-AF718AA9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4FB0-5AF7-43C7-AADD-E7319861D091}" type="datetimeFigureOut">
              <a:rPr lang="es-CL" smtClean="0"/>
              <a:t>24-09-2022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596AB6-346F-696E-BE56-03AAB30C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896BC7-7239-BA19-E4C7-675AB735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7E7E-760D-438C-9536-420EF5D2F8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321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AAB82-B387-8092-E77E-744BD76F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948386-3614-4F4A-87E7-D5D10AF59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6852F6-95C2-BC98-D4FD-83B386B2D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A522AA-3D05-1FE2-E883-D65D1F33D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8AB57F-1475-BBD2-2EC5-166ABF491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E80AE01-1FB7-3D8B-502D-C6937A35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4FB0-5AF7-43C7-AADD-E7319861D091}" type="datetimeFigureOut">
              <a:rPr lang="es-CL" smtClean="0"/>
              <a:t>24-09-2022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A5221D-6BD4-40D9-7D42-3B2FB296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5D9770-E09F-ED16-A1E9-F8FD03A4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7E7E-760D-438C-9536-420EF5D2F8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001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673C1-38B8-E8C0-2CEA-C692415C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CE10A5-24B2-28B9-6E3C-BD1DB0AF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4FB0-5AF7-43C7-AADD-E7319861D091}" type="datetimeFigureOut">
              <a:rPr lang="es-CL" smtClean="0"/>
              <a:t>24-09-2022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F2B59E-502B-AABF-08A1-100A5FFB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38FFC0-5E09-5B83-6281-1A65A661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7E7E-760D-438C-9536-420EF5D2F8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350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532491-969C-DEB5-D064-F9FF5380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4FB0-5AF7-43C7-AADD-E7319861D091}" type="datetimeFigureOut">
              <a:rPr lang="es-CL" smtClean="0"/>
              <a:t>24-09-2022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7FD47EC-496B-6C88-88FC-B06EC7F5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84E464-ABCE-3365-455C-173D4ED3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7E7E-760D-438C-9536-420EF5D2F8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516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A7A00-63A0-65D6-88A6-AFBEE058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454A5E-6827-F2A1-8634-AEB63DEE0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CCD250-C4D3-6185-8BA5-774C0E919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4BED76-A008-2D14-1265-09CD2575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4FB0-5AF7-43C7-AADD-E7319861D091}" type="datetimeFigureOut">
              <a:rPr lang="es-CL" smtClean="0"/>
              <a:t>24-09-2022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91DAA9-604F-3C07-AE29-C634FF1F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9DB7A3-FC04-A5EB-DFDF-A9828B36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7E7E-760D-438C-9536-420EF5D2F8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54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86B64-97EB-CC55-8BCE-D6F11DDD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9A18DBD-287B-200B-CF5D-102885A19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3CC6A4-3D9B-BE2D-9AE0-4F952267E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975DB3-B9E8-9152-D578-556292D8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4FB0-5AF7-43C7-AADD-E7319861D091}" type="datetimeFigureOut">
              <a:rPr lang="es-CL" smtClean="0"/>
              <a:t>24-09-2022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5252A5-47BD-BCFB-369E-355907D4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009833-7008-2FEA-5244-871D44DF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7E7E-760D-438C-9536-420EF5D2F8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069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A80012-5DBB-4ECB-AB18-EE01326E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76EB15-DB2A-A0CE-B886-307965E5F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419C5B-5A3D-6703-70E3-AED7F11E6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54FB0-5AF7-43C7-AADD-E7319861D091}" type="datetimeFigureOut">
              <a:rPr lang="es-CL" smtClean="0"/>
              <a:t>24-09-2022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507AA3-E582-89F1-7E24-94B20BDFD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2C1FE3-4032-FBC9-6788-00BFB9C83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37E7E-760D-438C-9536-420EF5D2F8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571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acurrie.me/tag/youtube/" TargetMode="External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5DCA77B-6B7A-9155-5DD3-C0286EAAE1CE}"/>
              </a:ext>
            </a:extLst>
          </p:cNvPr>
          <p:cNvSpPr/>
          <p:nvPr/>
        </p:nvSpPr>
        <p:spPr>
          <a:xfrm>
            <a:off x="587959" y="190736"/>
            <a:ext cx="11523550" cy="6543439"/>
          </a:xfrm>
          <a:prstGeom prst="rect">
            <a:avLst/>
          </a:prstGeom>
          <a:solidFill>
            <a:schemeClr val="bg1">
              <a:lumMod val="75000"/>
              <a:alpha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9250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5DCA77B-6B7A-9155-5DD3-C0286EAAE1CE}"/>
              </a:ext>
            </a:extLst>
          </p:cNvPr>
          <p:cNvSpPr/>
          <p:nvPr/>
        </p:nvSpPr>
        <p:spPr>
          <a:xfrm>
            <a:off x="587959" y="190736"/>
            <a:ext cx="11523550" cy="6543439"/>
          </a:xfrm>
          <a:prstGeom prst="rect">
            <a:avLst/>
          </a:prstGeom>
          <a:solidFill>
            <a:schemeClr val="bg1">
              <a:lumMod val="75000"/>
              <a:alpha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A022045-5E3C-B51F-7E93-4E85EB5A6C30}"/>
              </a:ext>
            </a:extLst>
          </p:cNvPr>
          <p:cNvSpPr/>
          <p:nvPr/>
        </p:nvSpPr>
        <p:spPr>
          <a:xfrm>
            <a:off x="-1" y="0"/>
            <a:ext cx="182763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25D7CEF-89F8-2A25-C416-062E1EDC8A9B}"/>
              </a:ext>
            </a:extLst>
          </p:cNvPr>
          <p:cNvSpPr/>
          <p:nvPr/>
        </p:nvSpPr>
        <p:spPr>
          <a:xfrm>
            <a:off x="1828730" y="0"/>
            <a:ext cx="105527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9793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5DCA77B-6B7A-9155-5DD3-C0286EAAE1CE}"/>
              </a:ext>
            </a:extLst>
          </p:cNvPr>
          <p:cNvSpPr/>
          <p:nvPr/>
        </p:nvSpPr>
        <p:spPr>
          <a:xfrm>
            <a:off x="587959" y="190736"/>
            <a:ext cx="11523550" cy="6543439"/>
          </a:xfrm>
          <a:prstGeom prst="rect">
            <a:avLst/>
          </a:prstGeom>
          <a:solidFill>
            <a:schemeClr val="bg1">
              <a:lumMod val="75000"/>
              <a:alpha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F03FC4-7419-5694-14D3-4C132608BE85}"/>
              </a:ext>
            </a:extLst>
          </p:cNvPr>
          <p:cNvSpPr/>
          <p:nvPr/>
        </p:nvSpPr>
        <p:spPr>
          <a:xfrm>
            <a:off x="2411937" y="573383"/>
            <a:ext cx="2069515" cy="1044009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97000"/>
                </a:schemeClr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outerShdw blurRad="139700" dist="38100" dir="2700000" sx="102000" sy="102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A022045-5E3C-B51F-7E93-4E85EB5A6C30}"/>
              </a:ext>
            </a:extLst>
          </p:cNvPr>
          <p:cNvSpPr/>
          <p:nvPr/>
        </p:nvSpPr>
        <p:spPr>
          <a:xfrm>
            <a:off x="41995" y="-123825"/>
            <a:ext cx="182763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025BE45-B544-2C39-0CE5-6D7E554B9283}"/>
              </a:ext>
            </a:extLst>
          </p:cNvPr>
          <p:cNvSpPr/>
          <p:nvPr/>
        </p:nvSpPr>
        <p:spPr>
          <a:xfrm>
            <a:off x="4902821" y="571748"/>
            <a:ext cx="2069515" cy="1044009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97000"/>
                </a:schemeClr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outerShdw blurRad="139700" dist="38100" dir="2700000" sx="102000" sy="102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82D0E3F-BF6F-13E8-EF24-CB24730B5AD4}"/>
              </a:ext>
            </a:extLst>
          </p:cNvPr>
          <p:cNvSpPr/>
          <p:nvPr/>
        </p:nvSpPr>
        <p:spPr>
          <a:xfrm>
            <a:off x="7393705" y="571749"/>
            <a:ext cx="2069515" cy="1044009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97000"/>
                </a:schemeClr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outerShdw blurRad="139700" dist="38100" dir="2700000" sx="102000" sy="102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983863D-81BB-DBF6-2C4B-EB4FF91B23D7}"/>
              </a:ext>
            </a:extLst>
          </p:cNvPr>
          <p:cNvSpPr/>
          <p:nvPr/>
        </p:nvSpPr>
        <p:spPr>
          <a:xfrm>
            <a:off x="9884588" y="571747"/>
            <a:ext cx="2069515" cy="1044009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97000"/>
                </a:schemeClr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outerShdw blurRad="139700" dist="38100" dir="2700000" sx="102000" sy="102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F83ED6A-7D27-E39F-C15A-132D53CF705B}"/>
              </a:ext>
            </a:extLst>
          </p:cNvPr>
          <p:cNvSpPr/>
          <p:nvPr/>
        </p:nvSpPr>
        <p:spPr>
          <a:xfrm>
            <a:off x="2411937" y="1996767"/>
            <a:ext cx="9542166" cy="4500014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97000"/>
                </a:schemeClr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outerShdw blurRad="139700" dist="63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25D7CEF-89F8-2A25-C416-062E1EDC8A9B}"/>
              </a:ext>
            </a:extLst>
          </p:cNvPr>
          <p:cNvSpPr/>
          <p:nvPr/>
        </p:nvSpPr>
        <p:spPr>
          <a:xfrm>
            <a:off x="1828730" y="0"/>
            <a:ext cx="105527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6047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5DCA77B-6B7A-9155-5DD3-C0286EAAE1CE}"/>
              </a:ext>
            </a:extLst>
          </p:cNvPr>
          <p:cNvSpPr/>
          <p:nvPr/>
        </p:nvSpPr>
        <p:spPr>
          <a:xfrm>
            <a:off x="587959" y="190736"/>
            <a:ext cx="11523550" cy="6543439"/>
          </a:xfrm>
          <a:prstGeom prst="rect">
            <a:avLst/>
          </a:prstGeom>
          <a:solidFill>
            <a:schemeClr val="bg1">
              <a:lumMod val="75000"/>
              <a:alpha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F03FC4-7419-5694-14D3-4C132608BE85}"/>
              </a:ext>
            </a:extLst>
          </p:cNvPr>
          <p:cNvSpPr/>
          <p:nvPr/>
        </p:nvSpPr>
        <p:spPr>
          <a:xfrm>
            <a:off x="2411937" y="573383"/>
            <a:ext cx="2069515" cy="1044009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97000"/>
                </a:schemeClr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outerShdw blurRad="139700" dist="38100" dir="2700000" sx="102000" sy="102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A022045-5E3C-B51F-7E93-4E85EB5A6C30}"/>
              </a:ext>
            </a:extLst>
          </p:cNvPr>
          <p:cNvSpPr/>
          <p:nvPr/>
        </p:nvSpPr>
        <p:spPr>
          <a:xfrm>
            <a:off x="-1" y="0"/>
            <a:ext cx="182763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025BE45-B544-2C39-0CE5-6D7E554B9283}"/>
              </a:ext>
            </a:extLst>
          </p:cNvPr>
          <p:cNvSpPr/>
          <p:nvPr/>
        </p:nvSpPr>
        <p:spPr>
          <a:xfrm>
            <a:off x="4902821" y="571748"/>
            <a:ext cx="2069515" cy="1044009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97000"/>
                </a:schemeClr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outerShdw blurRad="139700" dist="38100" dir="2700000" sx="102000" sy="102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82D0E3F-BF6F-13E8-EF24-CB24730B5AD4}"/>
              </a:ext>
            </a:extLst>
          </p:cNvPr>
          <p:cNvSpPr/>
          <p:nvPr/>
        </p:nvSpPr>
        <p:spPr>
          <a:xfrm>
            <a:off x="7393705" y="571749"/>
            <a:ext cx="2069515" cy="1044009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97000"/>
                </a:schemeClr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outerShdw blurRad="139700" dist="38100" dir="2700000" sx="102000" sy="102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983863D-81BB-DBF6-2C4B-EB4FF91B23D7}"/>
              </a:ext>
            </a:extLst>
          </p:cNvPr>
          <p:cNvSpPr/>
          <p:nvPr/>
        </p:nvSpPr>
        <p:spPr>
          <a:xfrm>
            <a:off x="9884588" y="571747"/>
            <a:ext cx="2069515" cy="1044009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97000"/>
                </a:schemeClr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outerShdw blurRad="139700" dist="38100" dir="2700000" sx="102000" sy="102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F83ED6A-7D27-E39F-C15A-132D53CF705B}"/>
              </a:ext>
            </a:extLst>
          </p:cNvPr>
          <p:cNvSpPr/>
          <p:nvPr/>
        </p:nvSpPr>
        <p:spPr>
          <a:xfrm>
            <a:off x="2411937" y="1996767"/>
            <a:ext cx="9542166" cy="4500014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97000"/>
                </a:schemeClr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outerShdw blurRad="139700" dist="63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6" name="Imagen 35" descr="Icono">
            <a:extLst>
              <a:ext uri="{FF2B5EF4-FFF2-40B4-BE49-F238E27FC236}">
                <a16:creationId xmlns:a16="http://schemas.microsoft.com/office/drawing/2014/main" id="{5656CF66-F25D-FB7B-30DF-61A1152923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7188" b="18674"/>
          <a:stretch/>
        </p:blipFill>
        <p:spPr>
          <a:xfrm>
            <a:off x="-19252" y="1216387"/>
            <a:ext cx="750071" cy="481082"/>
          </a:xfrm>
          <a:prstGeom prst="rect">
            <a:avLst/>
          </a:prstGeom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E25D7CEF-89F8-2A25-C416-062E1EDC8A9B}"/>
              </a:ext>
            </a:extLst>
          </p:cNvPr>
          <p:cNvSpPr/>
          <p:nvPr/>
        </p:nvSpPr>
        <p:spPr>
          <a:xfrm>
            <a:off x="1828730" y="0"/>
            <a:ext cx="105527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AFB3904F-10DB-430A-5513-69BA3B354BBA}"/>
              </a:ext>
            </a:extLst>
          </p:cNvPr>
          <p:cNvGrpSpPr/>
          <p:nvPr/>
        </p:nvGrpSpPr>
        <p:grpSpPr>
          <a:xfrm>
            <a:off x="694585" y="1216387"/>
            <a:ext cx="1596794" cy="450849"/>
            <a:chOff x="6556405" y="3495075"/>
            <a:chExt cx="2268510" cy="461668"/>
          </a:xfrm>
          <a:solidFill>
            <a:srgbClr val="C00000"/>
          </a:solidFill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4C333CBB-4F63-B4E6-C96B-E04396F45AAE}"/>
                </a:ext>
              </a:extLst>
            </p:cNvPr>
            <p:cNvSpPr/>
            <p:nvPr/>
          </p:nvSpPr>
          <p:spPr>
            <a:xfrm>
              <a:off x="6557965" y="3495075"/>
              <a:ext cx="2266950" cy="461668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400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4CE9939B-EF32-269A-0576-6810C4C25774}"/>
                </a:ext>
              </a:extLst>
            </p:cNvPr>
            <p:cNvSpPr/>
            <p:nvPr/>
          </p:nvSpPr>
          <p:spPr>
            <a:xfrm>
              <a:off x="6556405" y="3543798"/>
              <a:ext cx="2266950" cy="346678"/>
            </a:xfrm>
            <a:prstGeom prst="rect">
              <a:avLst/>
            </a:prstGeom>
            <a:grp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1600" b="1" cap="none" spc="0" dirty="0" err="1">
                  <a:ln w="13462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Profesor_Danny</a:t>
              </a:r>
              <a:endParaRPr lang="es-ES" sz="1600" b="1" cap="none" spc="0" dirty="0">
                <a:ln w="13462">
                  <a:noFill/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  <p:pic>
        <p:nvPicPr>
          <p:cNvPr id="44" name="Imagen 43" descr="Imagen digital de un coche naranja">
            <a:extLst>
              <a:ext uri="{FF2B5EF4-FFF2-40B4-BE49-F238E27FC236}">
                <a16:creationId xmlns:a16="http://schemas.microsoft.com/office/drawing/2014/main" id="{B616592B-41FF-D5CE-32A9-F37567676D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79" b="10160"/>
          <a:stretch/>
        </p:blipFill>
        <p:spPr>
          <a:xfrm>
            <a:off x="0" y="117848"/>
            <a:ext cx="2166704" cy="1044010"/>
          </a:xfrm>
          <a:prstGeom prst="rect">
            <a:avLst/>
          </a:prstGeom>
        </p:spPr>
      </p:pic>
      <p:pic>
        <p:nvPicPr>
          <p:cNvPr id="48" name="Gráfico 47" descr="Insignia de portapapeles con relleno sólido">
            <a:extLst>
              <a:ext uri="{FF2B5EF4-FFF2-40B4-BE49-F238E27FC236}">
                <a16:creationId xmlns:a16="http://schemas.microsoft.com/office/drawing/2014/main" id="{62B8C31A-2676-C016-C4CF-4C209C0A9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68248" y="549207"/>
            <a:ext cx="467469" cy="467469"/>
          </a:xfrm>
          <a:prstGeom prst="rect">
            <a:avLst/>
          </a:prstGeom>
        </p:spPr>
      </p:pic>
      <p:pic>
        <p:nvPicPr>
          <p:cNvPr id="50" name="Gráfico 49" descr="Contorno de cara llorando con relleno sólido">
            <a:extLst>
              <a:ext uri="{FF2B5EF4-FFF2-40B4-BE49-F238E27FC236}">
                <a16:creationId xmlns:a16="http://schemas.microsoft.com/office/drawing/2014/main" id="{7B759E2B-FE87-28E6-49A8-103B7C19BF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50016" y="566274"/>
            <a:ext cx="467469" cy="467469"/>
          </a:xfrm>
          <a:prstGeom prst="rect">
            <a:avLst/>
          </a:prstGeom>
        </p:spPr>
      </p:pic>
      <p:pic>
        <p:nvPicPr>
          <p:cNvPr id="52" name="Gráfico 51" descr="Contorno de cara sonriente con corazones con relleno sólido">
            <a:extLst>
              <a:ext uri="{FF2B5EF4-FFF2-40B4-BE49-F238E27FC236}">
                <a16:creationId xmlns:a16="http://schemas.microsoft.com/office/drawing/2014/main" id="{EEB3CEEC-B5EC-A71F-5B22-5C0D773357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9132" y="566274"/>
            <a:ext cx="467469" cy="46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58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</Words>
  <Application>Microsoft Office PowerPoint</Application>
  <PresentationFormat>Panorámica</PresentationFormat>
  <Paragraphs>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Danny Javier Blanco Gomez</dc:creator>
  <cp:lastModifiedBy>Danny Javier Blanco Gomez</cp:lastModifiedBy>
  <cp:revision>1</cp:revision>
  <dcterms:created xsi:type="dcterms:W3CDTF">2022-09-09T21:39:16Z</dcterms:created>
  <dcterms:modified xsi:type="dcterms:W3CDTF">2022-09-24T20:11:13Z</dcterms:modified>
</cp:coreProperties>
</file>