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78" r:id="rId2"/>
    <p:sldId id="287" r:id="rId3"/>
    <p:sldId id="280" r:id="rId4"/>
    <p:sldId id="281" r:id="rId5"/>
    <p:sldId id="279" r:id="rId6"/>
    <p:sldId id="289" r:id="rId7"/>
    <p:sldId id="288" r:id="rId8"/>
    <p:sldId id="282" r:id="rId9"/>
    <p:sldId id="290" r:id="rId10"/>
    <p:sldId id="286" r:id="rId11"/>
    <p:sldId id="291" r:id="rId12"/>
    <p:sldId id="283" r:id="rId13"/>
    <p:sldId id="284" r:id="rId14"/>
    <p:sldId id="285" r:id="rId15"/>
  </p:sldIdLst>
  <p:sldSz cx="9144000" cy="6858000" type="screen4x3"/>
  <p:notesSz cx="6797675" cy="9872663"/>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re de la présentation" id="{1DDBAF10-673F-4E9B-83A6-01F051B89383}">
          <p14:sldIdLst/>
        </p14:section>
        <p14:section name="contenu du diaporama" id="{7C415485-64F3-4240-AEC1-14455B505EAE}">
          <p14:sldIdLst>
            <p14:sldId id="278"/>
            <p14:sldId id="287"/>
            <p14:sldId id="280"/>
            <p14:sldId id="281"/>
            <p14:sldId id="279"/>
            <p14:sldId id="289"/>
            <p14:sldId id="288"/>
            <p14:sldId id="282"/>
            <p14:sldId id="290"/>
            <p14:sldId id="286"/>
            <p14:sldId id="291"/>
            <p14:sldId id="283"/>
            <p14:sldId id="284"/>
            <p14:sldId id="285"/>
          </p14:sldIdLst>
        </p14:section>
        <p14:section name="merci : dernière diapo" id="{FD249092-554B-47FC-BF3F-1E9DB05FF9BC}">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662" autoAdjust="0"/>
    <p:restoredTop sz="94660"/>
  </p:normalViewPr>
  <p:slideViewPr>
    <p:cSldViewPr showGuides="1">
      <p:cViewPr>
        <p:scale>
          <a:sx n="90" d="100"/>
          <a:sy n="90" d="100"/>
        </p:scale>
        <p:origin x="-786" y="-522"/>
      </p:cViewPr>
      <p:guideLst>
        <p:guide orient="horz" pos="2160"/>
        <p:guide pos="2880"/>
      </p:guideLst>
    </p:cSldViewPr>
  </p:slideViewPr>
  <p:notesTextViewPr>
    <p:cViewPr>
      <p:scale>
        <a:sx n="1" d="1"/>
        <a:sy n="1" d="1"/>
      </p:scale>
      <p:origin x="0" y="0"/>
    </p:cViewPr>
  </p:notesTextViewPr>
  <p:notesViewPr>
    <p:cSldViewPr showGuides="1">
      <p:cViewPr varScale="1">
        <p:scale>
          <a:sx n="84" d="100"/>
          <a:sy n="84" d="100"/>
        </p:scale>
        <p:origin x="-1884" y="-78"/>
      </p:cViewPr>
      <p:guideLst>
        <p:guide orient="horz" pos="3110"/>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3633"/>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50443" y="0"/>
            <a:ext cx="2945659" cy="493633"/>
          </a:xfrm>
          <a:prstGeom prst="rect">
            <a:avLst/>
          </a:prstGeom>
        </p:spPr>
        <p:txBody>
          <a:bodyPr vert="horz" lIns="91440" tIns="45720" rIns="91440" bIns="45720" rtlCol="0"/>
          <a:lstStyle>
            <a:lvl1pPr algn="r">
              <a:defRPr sz="1200"/>
            </a:lvl1pPr>
          </a:lstStyle>
          <a:p>
            <a:fld id="{C5D151DD-1573-4B8B-87DC-CA4975D4E5FB}" type="datetimeFigureOut">
              <a:rPr lang="fr-FR" smtClean="0"/>
              <a:t>27/07/2016</a:t>
            </a:fld>
            <a:endParaRPr lang="fr-FR"/>
          </a:p>
        </p:txBody>
      </p:sp>
      <p:sp>
        <p:nvSpPr>
          <p:cNvPr id="4" name="Espace réservé de l'image des diapositives 3"/>
          <p:cNvSpPr>
            <a:spLocks noGrp="1" noRot="1" noChangeAspect="1"/>
          </p:cNvSpPr>
          <p:nvPr>
            <p:ph type="sldImg" idx="2"/>
          </p:nvPr>
        </p:nvSpPr>
        <p:spPr>
          <a:xfrm>
            <a:off x="930275" y="739775"/>
            <a:ext cx="4937125" cy="3703638"/>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79768" y="4689515"/>
            <a:ext cx="5438140" cy="4442698"/>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9377316"/>
            <a:ext cx="2945659" cy="493633"/>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50443" y="9377316"/>
            <a:ext cx="2945659" cy="493633"/>
          </a:xfrm>
          <a:prstGeom prst="rect">
            <a:avLst/>
          </a:prstGeom>
        </p:spPr>
        <p:txBody>
          <a:bodyPr vert="horz" lIns="91440" tIns="45720" rIns="91440" bIns="45720" rtlCol="0" anchor="b"/>
          <a:lstStyle>
            <a:lvl1pPr algn="r">
              <a:defRPr sz="1200"/>
            </a:lvl1pPr>
          </a:lstStyle>
          <a:p>
            <a:fld id="{B1F81C83-9490-40F8-AAE0-C6561752018F}" type="slidenum">
              <a:rPr lang="fr-FR" smtClean="0"/>
              <a:t>‹N°›</a:t>
            </a:fld>
            <a:endParaRPr lang="fr-FR"/>
          </a:p>
        </p:txBody>
      </p:sp>
    </p:spTree>
    <p:extLst>
      <p:ext uri="{BB962C8B-B14F-4D97-AF65-F5344CB8AC3E}">
        <p14:creationId xmlns:p14="http://schemas.microsoft.com/office/powerpoint/2010/main" val="22363891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re de la présentation">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1043608" y="1772816"/>
            <a:ext cx="7057405" cy="936000"/>
          </a:xfrm>
        </p:spPr>
        <p:txBody>
          <a:bodyPr/>
          <a:lstStyle>
            <a:lvl1pPr algn="l">
              <a:defRPr sz="6600">
                <a:latin typeface="Helvetica 35 Thin" pitchFamily="34" charset="0"/>
              </a:defRPr>
            </a:lvl1pPr>
          </a:lstStyle>
          <a:p>
            <a:r>
              <a:rPr lang="fr-FR" dirty="0" smtClean="0"/>
              <a:t>modifiez le texte</a:t>
            </a:r>
            <a:endParaRPr lang="fr-FR" dirty="0"/>
          </a:p>
        </p:txBody>
      </p:sp>
      <p:sp>
        <p:nvSpPr>
          <p:cNvPr id="3" name="Sous-titre 2"/>
          <p:cNvSpPr>
            <a:spLocks noGrp="1"/>
          </p:cNvSpPr>
          <p:nvPr>
            <p:ph type="subTitle" idx="1" hasCustomPrompt="1"/>
          </p:nvPr>
        </p:nvSpPr>
        <p:spPr>
          <a:xfrm>
            <a:off x="1012903" y="4393968"/>
            <a:ext cx="7084800" cy="547200"/>
          </a:xfrm>
        </p:spPr>
        <p:txBody>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fr-FR" noProof="0" dirty="0" smtClean="0"/>
              <a:t>nom de l’auteur – nom de l’entité date, présentation à </a:t>
            </a:r>
            <a:r>
              <a:rPr lang="fr-FR" noProof="0" dirty="0" err="1" smtClean="0"/>
              <a:t>xyz</a:t>
            </a:r>
            <a:endParaRPr lang="fr-FR" noProof="0" dirty="0" smtClean="0"/>
          </a:p>
        </p:txBody>
      </p:sp>
      <p:sp>
        <p:nvSpPr>
          <p:cNvPr id="7" name="Espace réservé du texte 8"/>
          <p:cNvSpPr>
            <a:spLocks noGrp="1"/>
          </p:cNvSpPr>
          <p:nvPr>
            <p:ph type="body" sz="quarter" idx="13" hasCustomPrompt="1"/>
          </p:nvPr>
        </p:nvSpPr>
        <p:spPr>
          <a:xfrm>
            <a:off x="1043608" y="2714620"/>
            <a:ext cx="7055363" cy="936000"/>
          </a:xfrm>
        </p:spPr>
        <p:txBody>
          <a:bodyPr/>
          <a:lstStyle>
            <a:lvl1pPr marL="0" indent="0">
              <a:spcAft>
                <a:spcPts val="0"/>
              </a:spcAft>
              <a:buNone/>
              <a:defRPr lang="fr-FR" sz="6600" dirty="0" smtClean="0">
                <a:solidFill>
                  <a:schemeClr val="tx1"/>
                </a:solidFill>
                <a:latin typeface="Helvetica 35 Thin" pitchFamily="34" charset="0"/>
                <a:ea typeface="+mj-ea"/>
                <a:cs typeface="+mj-cs"/>
              </a:defRPr>
            </a:lvl1pPr>
          </a:lstStyle>
          <a:p>
            <a:pPr lvl="0"/>
            <a:r>
              <a:rPr lang="fr-FR" dirty="0" smtClean="0"/>
              <a:t>usage interne</a:t>
            </a:r>
          </a:p>
        </p:txBody>
      </p:sp>
      <p:pic>
        <p:nvPicPr>
          <p:cNvPr id="8" name="Picture 28" descr="RGB_logo"/>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101013" y="5876925"/>
            <a:ext cx="719137" cy="7191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68979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hiffres clefs">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5770" y="404813"/>
            <a:ext cx="7084800" cy="982800"/>
          </a:xfrm>
        </p:spPr>
        <p:txBody>
          <a:bodyPr/>
          <a:lstStyle>
            <a:lvl1pPr algn="l">
              <a:defRPr/>
            </a:lvl1pPr>
          </a:lstStyle>
          <a:p>
            <a:r>
              <a:rPr lang="fr-FR" dirty="0" smtClean="0"/>
              <a:t>chiffres ou points clefs à mettre en valeur</a:t>
            </a:r>
            <a:endParaRPr lang="fr-FR" dirty="0"/>
          </a:p>
        </p:txBody>
      </p:sp>
      <p:sp>
        <p:nvSpPr>
          <p:cNvPr id="13" name="Espace réservé du texte 7"/>
          <p:cNvSpPr>
            <a:spLocks noGrp="1"/>
          </p:cNvSpPr>
          <p:nvPr>
            <p:ph type="body" sz="quarter" idx="13" hasCustomPrompt="1"/>
          </p:nvPr>
        </p:nvSpPr>
        <p:spPr>
          <a:xfrm>
            <a:off x="1903592" y="3359626"/>
            <a:ext cx="6197421" cy="504000"/>
          </a:xfrm>
        </p:spPr>
        <p:txBody>
          <a:bodyPr/>
          <a:lstStyle>
            <a:lvl1pPr marL="0" indent="0">
              <a:buNone/>
              <a:defRPr sz="3200">
                <a:solidFill>
                  <a:schemeClr val="tx1"/>
                </a:solidFill>
                <a:latin typeface="Helvetica 45 Light" pitchFamily="34" charset="0"/>
              </a:defRPr>
            </a:lvl1pPr>
          </a:lstStyle>
          <a:p>
            <a:pPr lvl="0"/>
            <a:r>
              <a:rPr lang="fr-FR" dirty="0" smtClean="0"/>
              <a:t>chiffres clefs</a:t>
            </a:r>
          </a:p>
        </p:txBody>
      </p:sp>
      <p:sp>
        <p:nvSpPr>
          <p:cNvPr id="15" name="Espace réservé du texte 7"/>
          <p:cNvSpPr>
            <a:spLocks noGrp="1"/>
          </p:cNvSpPr>
          <p:nvPr>
            <p:ph type="body" sz="quarter" idx="15" hasCustomPrompt="1"/>
          </p:nvPr>
        </p:nvSpPr>
        <p:spPr>
          <a:xfrm>
            <a:off x="1903592" y="3969226"/>
            <a:ext cx="6197421" cy="504000"/>
          </a:xfrm>
        </p:spPr>
        <p:txBody>
          <a:bodyPr/>
          <a:lstStyle>
            <a:lvl1pPr marL="0" indent="0">
              <a:buNone/>
              <a:defRPr sz="3200">
                <a:solidFill>
                  <a:schemeClr val="tx1"/>
                </a:solidFill>
                <a:latin typeface="Helvetica 45 Light" pitchFamily="34" charset="0"/>
              </a:defRPr>
            </a:lvl1pPr>
          </a:lstStyle>
          <a:p>
            <a:pPr lvl="0"/>
            <a:r>
              <a:rPr lang="fr-FR" dirty="0" smtClean="0"/>
              <a:t>chiffres clefs</a:t>
            </a:r>
          </a:p>
        </p:txBody>
      </p:sp>
      <p:sp>
        <p:nvSpPr>
          <p:cNvPr id="17" name="Espace réservé du texte 7"/>
          <p:cNvSpPr>
            <a:spLocks noGrp="1"/>
          </p:cNvSpPr>
          <p:nvPr>
            <p:ph type="body" sz="quarter" idx="17" hasCustomPrompt="1"/>
          </p:nvPr>
        </p:nvSpPr>
        <p:spPr>
          <a:xfrm>
            <a:off x="1903592" y="4581276"/>
            <a:ext cx="6197421" cy="504000"/>
          </a:xfrm>
        </p:spPr>
        <p:txBody>
          <a:bodyPr/>
          <a:lstStyle>
            <a:lvl1pPr marL="0" indent="0">
              <a:buNone/>
              <a:defRPr sz="3200">
                <a:solidFill>
                  <a:schemeClr val="tx1"/>
                </a:solidFill>
                <a:latin typeface="Helvetica 45 Light" pitchFamily="34" charset="0"/>
              </a:defRPr>
            </a:lvl1pPr>
          </a:lstStyle>
          <a:p>
            <a:pPr lvl="0"/>
            <a:r>
              <a:rPr lang="fr-FR" dirty="0" smtClean="0"/>
              <a:t>chiffres clefs</a:t>
            </a:r>
          </a:p>
        </p:txBody>
      </p:sp>
      <p:sp>
        <p:nvSpPr>
          <p:cNvPr id="19" name="Espace réservé du texte 7"/>
          <p:cNvSpPr>
            <a:spLocks noGrp="1"/>
          </p:cNvSpPr>
          <p:nvPr>
            <p:ph type="body" sz="quarter" idx="19" hasCustomPrompt="1"/>
          </p:nvPr>
        </p:nvSpPr>
        <p:spPr>
          <a:xfrm>
            <a:off x="1903592" y="5229200"/>
            <a:ext cx="6197421" cy="504000"/>
          </a:xfrm>
        </p:spPr>
        <p:txBody>
          <a:bodyPr/>
          <a:lstStyle>
            <a:lvl1pPr marL="0" indent="0">
              <a:buNone/>
              <a:defRPr sz="3200">
                <a:solidFill>
                  <a:schemeClr val="tx1"/>
                </a:solidFill>
                <a:latin typeface="Helvetica 45 Light" pitchFamily="34" charset="0"/>
              </a:defRPr>
            </a:lvl1pPr>
          </a:lstStyle>
          <a:p>
            <a:pPr lvl="0"/>
            <a:r>
              <a:rPr lang="fr-FR" dirty="0" smtClean="0"/>
              <a:t>chiffres clefs</a:t>
            </a:r>
          </a:p>
        </p:txBody>
      </p:sp>
      <p:sp>
        <p:nvSpPr>
          <p:cNvPr id="20" name="Espace réservé du texte 13"/>
          <p:cNvSpPr>
            <a:spLocks noGrp="1"/>
          </p:cNvSpPr>
          <p:nvPr>
            <p:ph type="body" sz="quarter" idx="20" hasCustomPrompt="1"/>
          </p:nvPr>
        </p:nvSpPr>
        <p:spPr>
          <a:xfrm>
            <a:off x="1016000" y="1781175"/>
            <a:ext cx="7085013" cy="1152525"/>
          </a:xfrm>
        </p:spPr>
        <p:txBody>
          <a:bodyPr/>
          <a:lstStyle>
            <a:lvl1pPr marL="0" indent="0">
              <a:buNone/>
              <a:defRPr sz="7500" baseline="0">
                <a:solidFill>
                  <a:schemeClr val="tx1"/>
                </a:solidFill>
                <a:latin typeface="Helvetica 35 Thin" pitchFamily="34" charset="0"/>
              </a:defRPr>
            </a:lvl1pPr>
          </a:lstStyle>
          <a:p>
            <a:pPr lvl="0"/>
            <a:r>
              <a:rPr lang="fr-FR" dirty="0" smtClean="0"/>
              <a:t>chiffres clefs</a:t>
            </a:r>
            <a:endParaRPr lang="fr-FR" dirty="0"/>
          </a:p>
        </p:txBody>
      </p:sp>
      <p:sp>
        <p:nvSpPr>
          <p:cNvPr id="6" name="Espace réservé du texte 5"/>
          <p:cNvSpPr>
            <a:spLocks noGrp="1"/>
          </p:cNvSpPr>
          <p:nvPr>
            <p:ph type="body" sz="quarter" idx="21" hasCustomPrompt="1"/>
          </p:nvPr>
        </p:nvSpPr>
        <p:spPr>
          <a:xfrm>
            <a:off x="1043608" y="3359627"/>
            <a:ext cx="827088" cy="504000"/>
          </a:xfrm>
        </p:spPr>
        <p:txBody>
          <a:bodyPr>
            <a:normAutofit/>
          </a:bodyPr>
          <a:lstStyle>
            <a:lvl1pPr marL="0" indent="0">
              <a:buNone/>
              <a:defRPr sz="3200">
                <a:solidFill>
                  <a:srgbClr val="FF6600"/>
                </a:solidFill>
              </a:defRPr>
            </a:lvl1pPr>
            <a:lvl2pPr marL="457200" indent="0">
              <a:buNone/>
              <a:defRPr>
                <a:solidFill>
                  <a:srgbClr val="FF6600"/>
                </a:solidFill>
              </a:defRPr>
            </a:lvl2pPr>
            <a:lvl3pPr marL="958850" indent="0">
              <a:buNone/>
              <a:defRPr>
                <a:solidFill>
                  <a:srgbClr val="FF6600"/>
                </a:solidFill>
              </a:defRPr>
            </a:lvl3pPr>
            <a:lvl4pPr marL="1377950" indent="0">
              <a:buNone/>
              <a:defRPr>
                <a:solidFill>
                  <a:srgbClr val="FF6600"/>
                </a:solidFill>
              </a:defRPr>
            </a:lvl4pPr>
            <a:lvl5pPr marL="1828800" indent="0">
              <a:buNone/>
              <a:defRPr>
                <a:solidFill>
                  <a:srgbClr val="FF6600"/>
                </a:solidFill>
              </a:defRPr>
            </a:lvl5pPr>
          </a:lstStyle>
          <a:p>
            <a:pPr lvl="0"/>
            <a:r>
              <a:rPr lang="fr-FR" dirty="0" smtClean="0"/>
              <a:t>###</a:t>
            </a:r>
            <a:endParaRPr lang="fr-FR" dirty="0"/>
          </a:p>
        </p:txBody>
      </p:sp>
      <p:sp>
        <p:nvSpPr>
          <p:cNvPr id="21" name="Espace réservé du texte 5"/>
          <p:cNvSpPr>
            <a:spLocks noGrp="1"/>
          </p:cNvSpPr>
          <p:nvPr>
            <p:ph type="body" sz="quarter" idx="22" hasCustomPrompt="1"/>
          </p:nvPr>
        </p:nvSpPr>
        <p:spPr>
          <a:xfrm>
            <a:off x="1043608" y="3969226"/>
            <a:ext cx="827088" cy="504000"/>
          </a:xfrm>
        </p:spPr>
        <p:txBody>
          <a:bodyPr>
            <a:normAutofit/>
          </a:bodyPr>
          <a:lstStyle>
            <a:lvl1pPr marL="0" indent="0">
              <a:buNone/>
              <a:defRPr sz="3200">
                <a:solidFill>
                  <a:srgbClr val="FF6600"/>
                </a:solidFill>
              </a:defRPr>
            </a:lvl1pPr>
            <a:lvl2pPr marL="457200" indent="0">
              <a:buNone/>
              <a:defRPr>
                <a:solidFill>
                  <a:srgbClr val="FF6600"/>
                </a:solidFill>
              </a:defRPr>
            </a:lvl2pPr>
            <a:lvl3pPr marL="958850" indent="0">
              <a:buNone/>
              <a:defRPr>
                <a:solidFill>
                  <a:srgbClr val="FF6600"/>
                </a:solidFill>
              </a:defRPr>
            </a:lvl3pPr>
            <a:lvl4pPr marL="1377950" indent="0">
              <a:buNone/>
              <a:defRPr>
                <a:solidFill>
                  <a:srgbClr val="FF6600"/>
                </a:solidFill>
              </a:defRPr>
            </a:lvl4pPr>
            <a:lvl5pPr marL="1828800" indent="0">
              <a:buNone/>
              <a:defRPr>
                <a:solidFill>
                  <a:srgbClr val="FF6600"/>
                </a:solidFill>
              </a:defRPr>
            </a:lvl5pPr>
          </a:lstStyle>
          <a:p>
            <a:pPr lvl="0"/>
            <a:r>
              <a:rPr lang="fr-FR" dirty="0" smtClean="0"/>
              <a:t>###</a:t>
            </a:r>
            <a:endParaRPr lang="fr-FR" dirty="0"/>
          </a:p>
        </p:txBody>
      </p:sp>
      <p:sp>
        <p:nvSpPr>
          <p:cNvPr id="22" name="Espace réservé du texte 5"/>
          <p:cNvSpPr>
            <a:spLocks noGrp="1"/>
          </p:cNvSpPr>
          <p:nvPr>
            <p:ph type="body" sz="quarter" idx="23" hasCustomPrompt="1"/>
          </p:nvPr>
        </p:nvSpPr>
        <p:spPr>
          <a:xfrm>
            <a:off x="1043608" y="4581276"/>
            <a:ext cx="827088" cy="504000"/>
          </a:xfrm>
        </p:spPr>
        <p:txBody>
          <a:bodyPr>
            <a:normAutofit/>
          </a:bodyPr>
          <a:lstStyle>
            <a:lvl1pPr marL="0" indent="0">
              <a:buNone/>
              <a:defRPr sz="3200">
                <a:solidFill>
                  <a:srgbClr val="FF6600"/>
                </a:solidFill>
              </a:defRPr>
            </a:lvl1pPr>
            <a:lvl2pPr marL="457200" indent="0">
              <a:buNone/>
              <a:defRPr>
                <a:solidFill>
                  <a:srgbClr val="FF6600"/>
                </a:solidFill>
              </a:defRPr>
            </a:lvl2pPr>
            <a:lvl3pPr marL="958850" indent="0">
              <a:buNone/>
              <a:defRPr>
                <a:solidFill>
                  <a:srgbClr val="FF6600"/>
                </a:solidFill>
              </a:defRPr>
            </a:lvl3pPr>
            <a:lvl4pPr marL="1377950" indent="0">
              <a:buNone/>
              <a:defRPr>
                <a:solidFill>
                  <a:srgbClr val="FF6600"/>
                </a:solidFill>
              </a:defRPr>
            </a:lvl4pPr>
            <a:lvl5pPr marL="1828800" indent="0">
              <a:buNone/>
              <a:defRPr>
                <a:solidFill>
                  <a:srgbClr val="FF6600"/>
                </a:solidFill>
              </a:defRPr>
            </a:lvl5pPr>
          </a:lstStyle>
          <a:p>
            <a:pPr lvl="0"/>
            <a:r>
              <a:rPr lang="fr-FR" dirty="0" smtClean="0"/>
              <a:t>###</a:t>
            </a:r>
            <a:endParaRPr lang="fr-FR" dirty="0"/>
          </a:p>
        </p:txBody>
      </p:sp>
      <p:sp>
        <p:nvSpPr>
          <p:cNvPr id="23" name="Espace réservé du texte 5"/>
          <p:cNvSpPr>
            <a:spLocks noGrp="1"/>
          </p:cNvSpPr>
          <p:nvPr>
            <p:ph type="body" sz="quarter" idx="24" hasCustomPrompt="1"/>
          </p:nvPr>
        </p:nvSpPr>
        <p:spPr>
          <a:xfrm>
            <a:off x="1043608" y="5229200"/>
            <a:ext cx="827088" cy="504000"/>
          </a:xfrm>
        </p:spPr>
        <p:txBody>
          <a:bodyPr>
            <a:normAutofit/>
          </a:bodyPr>
          <a:lstStyle>
            <a:lvl1pPr marL="0" indent="0">
              <a:buNone/>
              <a:defRPr sz="3200">
                <a:solidFill>
                  <a:srgbClr val="FF6600"/>
                </a:solidFill>
              </a:defRPr>
            </a:lvl1pPr>
            <a:lvl2pPr marL="457200" indent="0">
              <a:buNone/>
              <a:defRPr>
                <a:solidFill>
                  <a:srgbClr val="FF6600"/>
                </a:solidFill>
              </a:defRPr>
            </a:lvl2pPr>
            <a:lvl3pPr marL="958850" indent="0">
              <a:buNone/>
              <a:defRPr>
                <a:solidFill>
                  <a:srgbClr val="FF6600"/>
                </a:solidFill>
              </a:defRPr>
            </a:lvl3pPr>
            <a:lvl4pPr marL="1377950" indent="0">
              <a:buNone/>
              <a:defRPr>
                <a:solidFill>
                  <a:srgbClr val="FF6600"/>
                </a:solidFill>
              </a:defRPr>
            </a:lvl4pPr>
            <a:lvl5pPr marL="1828800" indent="0">
              <a:buNone/>
              <a:defRPr>
                <a:solidFill>
                  <a:srgbClr val="FF6600"/>
                </a:solidFill>
              </a:defRPr>
            </a:lvl5pPr>
          </a:lstStyle>
          <a:p>
            <a:pPr lvl="0"/>
            <a:r>
              <a:rPr lang="fr-FR" dirty="0" smtClean="0"/>
              <a:t>###</a:t>
            </a:r>
            <a:endParaRPr lang="fr-FR" dirty="0"/>
          </a:p>
        </p:txBody>
      </p:sp>
      <p:sp>
        <p:nvSpPr>
          <p:cNvPr id="12" name="Rectangle 762"/>
          <p:cNvSpPr>
            <a:spLocks noChangeArrowheads="1"/>
          </p:cNvSpPr>
          <p:nvPr userDrawn="1"/>
        </p:nvSpPr>
        <p:spPr bwMode="auto">
          <a:xfrm>
            <a:off x="1005508" y="6408738"/>
            <a:ext cx="2795588"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r>
              <a:rPr lang="en-GB" sz="1000" dirty="0" smtClean="0">
                <a:solidFill>
                  <a:schemeClr val="bg1">
                    <a:lumMod val="50000"/>
                  </a:schemeClr>
                </a:solidFill>
                <a:latin typeface="Helvetica 55 Roman" pitchFamily="34" charset="0"/>
              </a:rPr>
              <a:t>interne</a:t>
            </a:r>
            <a:r>
              <a:rPr lang="en-US" sz="1000" dirty="0" smtClean="0">
                <a:solidFill>
                  <a:schemeClr val="bg1">
                    <a:lumMod val="50000"/>
                  </a:schemeClr>
                </a:solidFill>
                <a:latin typeface="Helvetica 55 Roman" pitchFamily="34" charset="0"/>
              </a:rPr>
              <a:t> </a:t>
            </a:r>
            <a:r>
              <a:rPr lang="en-US" sz="1000" dirty="0">
                <a:solidFill>
                  <a:schemeClr val="bg1">
                    <a:lumMod val="50000"/>
                  </a:schemeClr>
                </a:solidFill>
                <a:latin typeface="Helvetica 55 Roman" pitchFamily="34" charset="0"/>
              </a:rPr>
              <a:t>Orange</a:t>
            </a:r>
          </a:p>
        </p:txBody>
      </p:sp>
      <p:sp>
        <p:nvSpPr>
          <p:cNvPr id="14" name="Rectangle 762"/>
          <p:cNvSpPr>
            <a:spLocks noChangeArrowheads="1"/>
          </p:cNvSpPr>
          <p:nvPr userDrawn="1"/>
        </p:nvSpPr>
        <p:spPr bwMode="auto">
          <a:xfrm>
            <a:off x="395536" y="6408738"/>
            <a:ext cx="504056"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fld id="{EFE14BF7-218F-4596-8202-541E14B3C423}" type="slidenum">
              <a:rPr lang="en-US" sz="1000" smtClean="0">
                <a:solidFill>
                  <a:schemeClr val="bg1">
                    <a:lumMod val="50000"/>
                  </a:schemeClr>
                </a:solidFill>
                <a:latin typeface="Helvetica 55 Roman" pitchFamily="34" charset="0"/>
              </a:rPr>
              <a:t>‹N°›</a:t>
            </a:fld>
            <a:endParaRPr lang="en-US" sz="1000" dirty="0">
              <a:solidFill>
                <a:schemeClr val="bg1">
                  <a:lumMod val="50000"/>
                </a:schemeClr>
              </a:solidFill>
              <a:latin typeface="Helvetica 55 Roman" pitchFamily="34" charset="0"/>
            </a:endParaRPr>
          </a:p>
        </p:txBody>
      </p:sp>
    </p:spTree>
    <p:extLst>
      <p:ext uri="{BB962C8B-B14F-4D97-AF65-F5344CB8AC3E}">
        <p14:creationId xmlns:p14="http://schemas.microsoft.com/office/powerpoint/2010/main" val="417213887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hiffres clefs 2">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5200" y="404813"/>
            <a:ext cx="7084800" cy="982800"/>
          </a:xfrm>
        </p:spPr>
        <p:txBody>
          <a:bodyPr/>
          <a:lstStyle>
            <a:lvl1pPr algn="l">
              <a:defRPr/>
            </a:lvl1pPr>
          </a:lstStyle>
          <a:p>
            <a:r>
              <a:rPr lang="fr-FR" dirty="0" smtClean="0"/>
              <a:t>chiffres ou points clefs à mettre en valeur</a:t>
            </a:r>
            <a:endParaRPr lang="fr-FR" dirty="0"/>
          </a:p>
        </p:txBody>
      </p:sp>
      <p:sp>
        <p:nvSpPr>
          <p:cNvPr id="12" name="Espace réservé du texte 5"/>
          <p:cNvSpPr>
            <a:spLocks noGrp="1"/>
          </p:cNvSpPr>
          <p:nvPr>
            <p:ph type="body" sz="quarter" idx="12" hasCustomPrompt="1"/>
          </p:nvPr>
        </p:nvSpPr>
        <p:spPr>
          <a:xfrm>
            <a:off x="1016000" y="3357562"/>
            <a:ext cx="873762" cy="504000"/>
          </a:xfrm>
        </p:spPr>
        <p:txBody>
          <a:bodyPr/>
          <a:lstStyle>
            <a:lvl1pPr marL="0" indent="0">
              <a:buNone/>
              <a:defRPr sz="3200">
                <a:solidFill>
                  <a:srgbClr val="FF6600"/>
                </a:solidFill>
                <a:latin typeface="Helvetica 55 Roman" pitchFamily="34" charset="0"/>
              </a:defRPr>
            </a:lvl1pPr>
          </a:lstStyle>
          <a:p>
            <a:pPr lvl="0"/>
            <a:r>
              <a:rPr lang="fr-FR" dirty="0" smtClean="0">
                <a:solidFill>
                  <a:schemeClr val="tx2"/>
                </a:solidFill>
              </a:rPr>
              <a:t>###</a:t>
            </a:r>
            <a:endParaRPr lang="fr-FR" dirty="0"/>
          </a:p>
        </p:txBody>
      </p:sp>
      <p:sp>
        <p:nvSpPr>
          <p:cNvPr id="13" name="Espace réservé du texte 7"/>
          <p:cNvSpPr>
            <a:spLocks noGrp="1"/>
          </p:cNvSpPr>
          <p:nvPr>
            <p:ph type="body" sz="quarter" idx="13" hasCustomPrompt="1"/>
          </p:nvPr>
        </p:nvSpPr>
        <p:spPr>
          <a:xfrm>
            <a:off x="1903593" y="3359626"/>
            <a:ext cx="2668408" cy="504000"/>
          </a:xfrm>
        </p:spPr>
        <p:txBody>
          <a:bodyPr>
            <a:normAutofit/>
          </a:bodyPr>
          <a:lstStyle>
            <a:lvl1pPr marL="0" indent="0">
              <a:buNone/>
              <a:defRPr sz="3200">
                <a:solidFill>
                  <a:schemeClr val="tx1"/>
                </a:solidFill>
                <a:latin typeface="Helvetica 45 Light" pitchFamily="34" charset="0"/>
              </a:defRPr>
            </a:lvl1pPr>
          </a:lstStyle>
          <a:p>
            <a:pPr lvl="0"/>
            <a:r>
              <a:rPr lang="fr-FR" dirty="0" smtClean="0"/>
              <a:t>chiffres clefs</a:t>
            </a:r>
          </a:p>
        </p:txBody>
      </p:sp>
      <p:sp>
        <p:nvSpPr>
          <p:cNvPr id="14" name="Espace réservé du texte 5"/>
          <p:cNvSpPr>
            <a:spLocks noGrp="1"/>
          </p:cNvSpPr>
          <p:nvPr>
            <p:ph type="body" sz="quarter" idx="14" hasCustomPrompt="1"/>
          </p:nvPr>
        </p:nvSpPr>
        <p:spPr>
          <a:xfrm>
            <a:off x="4760415" y="3356992"/>
            <a:ext cx="873762" cy="504000"/>
          </a:xfrm>
        </p:spPr>
        <p:txBody>
          <a:bodyPr/>
          <a:lstStyle>
            <a:lvl1pPr marL="0" indent="0">
              <a:buNone/>
              <a:defRPr sz="3200">
                <a:solidFill>
                  <a:srgbClr val="FF6600"/>
                </a:solidFill>
                <a:latin typeface="Helvetica 55 Roman" pitchFamily="34" charset="0"/>
              </a:defRPr>
            </a:lvl1pPr>
          </a:lstStyle>
          <a:p>
            <a:pPr lvl="0"/>
            <a:r>
              <a:rPr lang="fr-FR" dirty="0" smtClean="0">
                <a:solidFill>
                  <a:schemeClr val="tx2"/>
                </a:solidFill>
              </a:rPr>
              <a:t>###</a:t>
            </a:r>
            <a:endParaRPr lang="fr-FR" dirty="0"/>
          </a:p>
        </p:txBody>
      </p:sp>
      <p:sp>
        <p:nvSpPr>
          <p:cNvPr id="15" name="Espace réservé du texte 7"/>
          <p:cNvSpPr>
            <a:spLocks noGrp="1"/>
          </p:cNvSpPr>
          <p:nvPr>
            <p:ph type="body" sz="quarter" idx="15" hasCustomPrompt="1"/>
          </p:nvPr>
        </p:nvSpPr>
        <p:spPr>
          <a:xfrm>
            <a:off x="5648008" y="3359056"/>
            <a:ext cx="2668408" cy="504000"/>
          </a:xfrm>
        </p:spPr>
        <p:txBody>
          <a:bodyPr>
            <a:normAutofit/>
          </a:bodyPr>
          <a:lstStyle>
            <a:lvl1pPr marL="0" indent="0">
              <a:buNone/>
              <a:defRPr sz="3200">
                <a:solidFill>
                  <a:schemeClr val="tx1"/>
                </a:solidFill>
                <a:latin typeface="Helvetica 45 Light" pitchFamily="34" charset="0"/>
              </a:defRPr>
            </a:lvl1pPr>
          </a:lstStyle>
          <a:p>
            <a:pPr lvl="0"/>
            <a:r>
              <a:rPr lang="fr-FR" dirty="0" smtClean="0"/>
              <a:t>chiffres clefs</a:t>
            </a:r>
          </a:p>
        </p:txBody>
      </p:sp>
      <p:sp>
        <p:nvSpPr>
          <p:cNvPr id="16" name="Espace réservé du texte 5"/>
          <p:cNvSpPr>
            <a:spLocks noGrp="1"/>
          </p:cNvSpPr>
          <p:nvPr>
            <p:ph type="body" sz="quarter" idx="16" hasCustomPrompt="1"/>
          </p:nvPr>
        </p:nvSpPr>
        <p:spPr>
          <a:xfrm>
            <a:off x="1016000" y="4579212"/>
            <a:ext cx="873762" cy="504000"/>
          </a:xfrm>
        </p:spPr>
        <p:txBody>
          <a:bodyPr/>
          <a:lstStyle>
            <a:lvl1pPr marL="0" indent="0">
              <a:buNone/>
              <a:defRPr sz="3200">
                <a:solidFill>
                  <a:srgbClr val="FF6600"/>
                </a:solidFill>
                <a:latin typeface="Helvetica 55 Roman" pitchFamily="34" charset="0"/>
              </a:defRPr>
            </a:lvl1pPr>
          </a:lstStyle>
          <a:p>
            <a:pPr lvl="0"/>
            <a:r>
              <a:rPr lang="fr-FR" dirty="0" smtClean="0">
                <a:solidFill>
                  <a:schemeClr val="tx2"/>
                </a:solidFill>
              </a:rPr>
              <a:t>###</a:t>
            </a:r>
            <a:endParaRPr lang="fr-FR" dirty="0"/>
          </a:p>
        </p:txBody>
      </p:sp>
      <p:sp>
        <p:nvSpPr>
          <p:cNvPr id="17" name="Espace réservé du texte 7"/>
          <p:cNvSpPr>
            <a:spLocks noGrp="1"/>
          </p:cNvSpPr>
          <p:nvPr>
            <p:ph type="body" sz="quarter" idx="17" hasCustomPrompt="1"/>
          </p:nvPr>
        </p:nvSpPr>
        <p:spPr>
          <a:xfrm>
            <a:off x="1903593" y="4581276"/>
            <a:ext cx="2668408" cy="504000"/>
          </a:xfrm>
        </p:spPr>
        <p:txBody>
          <a:bodyPr>
            <a:normAutofit/>
          </a:bodyPr>
          <a:lstStyle>
            <a:lvl1pPr marL="0" indent="0">
              <a:buNone/>
              <a:defRPr sz="3200">
                <a:solidFill>
                  <a:schemeClr val="tx1"/>
                </a:solidFill>
                <a:latin typeface="Helvetica 45 Light" pitchFamily="34" charset="0"/>
              </a:defRPr>
            </a:lvl1pPr>
          </a:lstStyle>
          <a:p>
            <a:pPr lvl="0"/>
            <a:r>
              <a:rPr lang="fr-FR" dirty="0" smtClean="0"/>
              <a:t>chiffres clefs</a:t>
            </a:r>
          </a:p>
        </p:txBody>
      </p:sp>
      <p:sp>
        <p:nvSpPr>
          <p:cNvPr id="18" name="Espace réservé du texte 5"/>
          <p:cNvSpPr>
            <a:spLocks noGrp="1"/>
          </p:cNvSpPr>
          <p:nvPr>
            <p:ph type="body" sz="quarter" idx="18" hasCustomPrompt="1"/>
          </p:nvPr>
        </p:nvSpPr>
        <p:spPr>
          <a:xfrm>
            <a:off x="4760415" y="4581128"/>
            <a:ext cx="873762" cy="504000"/>
          </a:xfrm>
        </p:spPr>
        <p:txBody>
          <a:bodyPr/>
          <a:lstStyle>
            <a:lvl1pPr marL="0" indent="0">
              <a:buNone/>
              <a:defRPr sz="3200">
                <a:solidFill>
                  <a:srgbClr val="FF6600"/>
                </a:solidFill>
                <a:latin typeface="Helvetica 55 Roman" pitchFamily="34" charset="0"/>
              </a:defRPr>
            </a:lvl1pPr>
          </a:lstStyle>
          <a:p>
            <a:pPr lvl="0"/>
            <a:r>
              <a:rPr lang="fr-FR" dirty="0" smtClean="0">
                <a:solidFill>
                  <a:schemeClr val="tx2"/>
                </a:solidFill>
              </a:rPr>
              <a:t>###</a:t>
            </a:r>
            <a:endParaRPr lang="fr-FR" dirty="0"/>
          </a:p>
        </p:txBody>
      </p:sp>
      <p:sp>
        <p:nvSpPr>
          <p:cNvPr id="19" name="Espace réservé du texte 7"/>
          <p:cNvSpPr>
            <a:spLocks noGrp="1"/>
          </p:cNvSpPr>
          <p:nvPr>
            <p:ph type="body" sz="quarter" idx="19" hasCustomPrompt="1"/>
          </p:nvPr>
        </p:nvSpPr>
        <p:spPr>
          <a:xfrm>
            <a:off x="5648008" y="4583192"/>
            <a:ext cx="2668408" cy="504000"/>
          </a:xfrm>
        </p:spPr>
        <p:txBody>
          <a:bodyPr>
            <a:normAutofit/>
          </a:bodyPr>
          <a:lstStyle>
            <a:lvl1pPr marL="0" indent="0">
              <a:buNone/>
              <a:defRPr sz="3200">
                <a:solidFill>
                  <a:schemeClr val="tx1"/>
                </a:solidFill>
                <a:latin typeface="Helvetica 45 Light" pitchFamily="34" charset="0"/>
              </a:defRPr>
            </a:lvl1pPr>
          </a:lstStyle>
          <a:p>
            <a:pPr lvl="0"/>
            <a:r>
              <a:rPr lang="fr-FR" dirty="0" smtClean="0"/>
              <a:t>chiffres clefs</a:t>
            </a:r>
          </a:p>
        </p:txBody>
      </p:sp>
      <p:sp>
        <p:nvSpPr>
          <p:cNvPr id="20" name="Espace réservé du texte 13"/>
          <p:cNvSpPr>
            <a:spLocks noGrp="1"/>
          </p:cNvSpPr>
          <p:nvPr>
            <p:ph type="body" sz="quarter" idx="20" hasCustomPrompt="1"/>
          </p:nvPr>
        </p:nvSpPr>
        <p:spPr>
          <a:xfrm>
            <a:off x="1016000" y="1781175"/>
            <a:ext cx="7085013" cy="1152525"/>
          </a:xfrm>
        </p:spPr>
        <p:txBody>
          <a:bodyPr/>
          <a:lstStyle>
            <a:lvl1pPr marL="0" indent="0">
              <a:buNone/>
              <a:defRPr sz="7500" baseline="0">
                <a:solidFill>
                  <a:schemeClr val="tx1"/>
                </a:solidFill>
                <a:latin typeface="Helvetica 35 Thin" pitchFamily="34" charset="0"/>
              </a:defRPr>
            </a:lvl1pPr>
          </a:lstStyle>
          <a:p>
            <a:pPr lvl="0"/>
            <a:r>
              <a:rPr lang="fr-FR" dirty="0" smtClean="0"/>
              <a:t>chiffres clefs</a:t>
            </a:r>
            <a:endParaRPr lang="fr-FR" dirty="0"/>
          </a:p>
        </p:txBody>
      </p:sp>
      <p:sp>
        <p:nvSpPr>
          <p:cNvPr id="21" name="Rectangle 762"/>
          <p:cNvSpPr>
            <a:spLocks noChangeArrowheads="1"/>
          </p:cNvSpPr>
          <p:nvPr userDrawn="1"/>
        </p:nvSpPr>
        <p:spPr bwMode="auto">
          <a:xfrm>
            <a:off x="1005508" y="6408738"/>
            <a:ext cx="2795588"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r>
              <a:rPr lang="en-GB" sz="1000" dirty="0" smtClean="0">
                <a:solidFill>
                  <a:schemeClr val="bg1">
                    <a:lumMod val="50000"/>
                  </a:schemeClr>
                </a:solidFill>
                <a:latin typeface="Helvetica 55 Roman" pitchFamily="34" charset="0"/>
              </a:rPr>
              <a:t>interne</a:t>
            </a:r>
            <a:r>
              <a:rPr lang="en-US" sz="1000" dirty="0" smtClean="0">
                <a:solidFill>
                  <a:schemeClr val="bg1">
                    <a:lumMod val="50000"/>
                  </a:schemeClr>
                </a:solidFill>
                <a:latin typeface="Helvetica 55 Roman" pitchFamily="34" charset="0"/>
              </a:rPr>
              <a:t> </a:t>
            </a:r>
            <a:r>
              <a:rPr lang="en-US" sz="1000" dirty="0">
                <a:solidFill>
                  <a:schemeClr val="bg1">
                    <a:lumMod val="50000"/>
                  </a:schemeClr>
                </a:solidFill>
                <a:latin typeface="Helvetica 55 Roman" pitchFamily="34" charset="0"/>
              </a:rPr>
              <a:t>Orange</a:t>
            </a:r>
          </a:p>
        </p:txBody>
      </p:sp>
      <p:sp>
        <p:nvSpPr>
          <p:cNvPr id="22" name="Rectangle 762"/>
          <p:cNvSpPr>
            <a:spLocks noChangeArrowheads="1"/>
          </p:cNvSpPr>
          <p:nvPr userDrawn="1"/>
        </p:nvSpPr>
        <p:spPr bwMode="auto">
          <a:xfrm>
            <a:off x="395536" y="6408738"/>
            <a:ext cx="504056"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fld id="{EFE14BF7-218F-4596-8202-541E14B3C423}" type="slidenum">
              <a:rPr lang="en-US" sz="1000" smtClean="0">
                <a:solidFill>
                  <a:schemeClr val="bg1">
                    <a:lumMod val="50000"/>
                  </a:schemeClr>
                </a:solidFill>
                <a:latin typeface="Helvetica 55 Roman" pitchFamily="34" charset="0"/>
              </a:rPr>
              <a:t>‹N°›</a:t>
            </a:fld>
            <a:endParaRPr lang="en-US" sz="1000" dirty="0">
              <a:solidFill>
                <a:schemeClr val="bg1">
                  <a:lumMod val="50000"/>
                </a:schemeClr>
              </a:solidFill>
              <a:latin typeface="Helvetica 55 Roman" pitchFamily="34" charset="0"/>
            </a:endParaRPr>
          </a:p>
        </p:txBody>
      </p:sp>
    </p:spTree>
    <p:extLst>
      <p:ext uri="{BB962C8B-B14F-4D97-AF65-F5344CB8AC3E}">
        <p14:creationId xmlns:p14="http://schemas.microsoft.com/office/powerpoint/2010/main" val="76505364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e visuel et annotation">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5200" y="404813"/>
            <a:ext cx="7058025" cy="982800"/>
          </a:xfrm>
        </p:spPr>
        <p:txBody>
          <a:bodyPr/>
          <a:lstStyle>
            <a:lvl1pPr algn="l">
              <a:defRPr/>
            </a:lvl1pPr>
          </a:lstStyle>
          <a:p>
            <a:r>
              <a:rPr lang="fr-FR" dirty="0" smtClean="0"/>
              <a:t>texte, visuel et annotation</a:t>
            </a:r>
            <a:endParaRPr lang="fr-FR" dirty="0"/>
          </a:p>
        </p:txBody>
      </p:sp>
      <p:sp>
        <p:nvSpPr>
          <p:cNvPr id="4" name="Espace réservé du texte 6"/>
          <p:cNvSpPr>
            <a:spLocks noGrp="1"/>
          </p:cNvSpPr>
          <p:nvPr>
            <p:ph type="body" sz="quarter" idx="11" hasCustomPrompt="1"/>
          </p:nvPr>
        </p:nvSpPr>
        <p:spPr>
          <a:xfrm>
            <a:off x="1043608" y="1773239"/>
            <a:ext cx="3340100" cy="3870340"/>
          </a:xfrm>
        </p:spPr>
        <p:txBody>
          <a:bodyPr/>
          <a:lstStyle>
            <a:lvl1pPr>
              <a:spcAft>
                <a:spcPts val="0"/>
              </a:spcAft>
              <a:defRPr sz="1800" baseline="0"/>
            </a:lvl1pPr>
          </a:lstStyle>
          <a:p>
            <a:r>
              <a:rPr lang="fr-FR" dirty="0" smtClean="0"/>
              <a:t>des informations complémentaires peuvent être ajoutées au visuel selon le format ci-contre</a:t>
            </a:r>
          </a:p>
        </p:txBody>
      </p:sp>
      <p:sp>
        <p:nvSpPr>
          <p:cNvPr id="5" name="Espace réservé du texte 6"/>
          <p:cNvSpPr>
            <a:spLocks noGrp="1"/>
          </p:cNvSpPr>
          <p:nvPr>
            <p:ph type="body" sz="quarter" idx="12" hasCustomPrompt="1"/>
          </p:nvPr>
        </p:nvSpPr>
        <p:spPr>
          <a:xfrm>
            <a:off x="4815508" y="4370751"/>
            <a:ext cx="3313113" cy="522143"/>
          </a:xfrm>
        </p:spPr>
        <p:txBody>
          <a:bodyPr/>
          <a:lstStyle>
            <a:lvl1pPr marL="0" indent="0" algn="l" eaLnBrk="0" hangingPunct="0">
              <a:spcAft>
                <a:spcPts val="0"/>
              </a:spcAft>
              <a:buSzPct val="70000"/>
              <a:buNone/>
              <a:defRPr sz="1200"/>
            </a:lvl1pPr>
          </a:lstStyle>
          <a:p>
            <a:pPr eaLnBrk="0" hangingPunct="0">
              <a:spcAft>
                <a:spcPct val="25000"/>
              </a:spcAft>
              <a:buSzPct val="70000"/>
            </a:pPr>
            <a:r>
              <a:rPr lang="fr-FR" dirty="0" smtClean="0">
                <a:solidFill>
                  <a:schemeClr val="tx2"/>
                </a:solidFill>
              </a:rPr>
              <a:t>annotation</a:t>
            </a:r>
            <a:endParaRPr lang="fr-FR" dirty="0">
              <a:solidFill>
                <a:schemeClr val="tx2"/>
              </a:solidFill>
            </a:endParaRPr>
          </a:p>
        </p:txBody>
      </p:sp>
      <p:sp>
        <p:nvSpPr>
          <p:cNvPr id="6" name="Espace réservé pour une image  3"/>
          <p:cNvSpPr>
            <a:spLocks noGrp="1"/>
          </p:cNvSpPr>
          <p:nvPr>
            <p:ph type="pic" sz="quarter" idx="14" hasCustomPrompt="1"/>
          </p:nvPr>
        </p:nvSpPr>
        <p:spPr>
          <a:xfrm>
            <a:off x="4815508" y="1773238"/>
            <a:ext cx="3313113" cy="2232025"/>
          </a:xfrm>
        </p:spPr>
        <p:txBody>
          <a:bodyPr/>
          <a:lstStyle>
            <a:lvl1pPr>
              <a:spcAft>
                <a:spcPts val="0"/>
              </a:spcAft>
              <a:defRPr sz="1800"/>
            </a:lvl1pPr>
          </a:lstStyle>
          <a:p>
            <a:r>
              <a:rPr lang="fr-FR" dirty="0" smtClean="0"/>
              <a:t>cliquez ici pour insérer une image</a:t>
            </a:r>
            <a:endParaRPr lang="fr-FR" dirty="0"/>
          </a:p>
        </p:txBody>
      </p:sp>
      <p:sp>
        <p:nvSpPr>
          <p:cNvPr id="7" name="Rectangle 762"/>
          <p:cNvSpPr>
            <a:spLocks noChangeArrowheads="1"/>
          </p:cNvSpPr>
          <p:nvPr userDrawn="1"/>
        </p:nvSpPr>
        <p:spPr bwMode="auto">
          <a:xfrm>
            <a:off x="1005508" y="6408738"/>
            <a:ext cx="2795588"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r>
              <a:rPr lang="en-GB" sz="1000" dirty="0" smtClean="0">
                <a:solidFill>
                  <a:schemeClr val="bg1">
                    <a:lumMod val="50000"/>
                  </a:schemeClr>
                </a:solidFill>
                <a:latin typeface="Helvetica 55 Roman" pitchFamily="34" charset="0"/>
              </a:rPr>
              <a:t>interne</a:t>
            </a:r>
            <a:r>
              <a:rPr lang="en-US" sz="1000" dirty="0" smtClean="0">
                <a:solidFill>
                  <a:schemeClr val="bg1">
                    <a:lumMod val="50000"/>
                  </a:schemeClr>
                </a:solidFill>
                <a:latin typeface="Helvetica 55 Roman" pitchFamily="34" charset="0"/>
              </a:rPr>
              <a:t> </a:t>
            </a:r>
            <a:r>
              <a:rPr lang="en-US" sz="1000" dirty="0">
                <a:solidFill>
                  <a:schemeClr val="bg1">
                    <a:lumMod val="50000"/>
                  </a:schemeClr>
                </a:solidFill>
                <a:latin typeface="Helvetica 55 Roman" pitchFamily="34" charset="0"/>
              </a:rPr>
              <a:t>Orange</a:t>
            </a:r>
          </a:p>
        </p:txBody>
      </p:sp>
      <p:sp>
        <p:nvSpPr>
          <p:cNvPr id="8" name="Rectangle 762"/>
          <p:cNvSpPr>
            <a:spLocks noChangeArrowheads="1"/>
          </p:cNvSpPr>
          <p:nvPr userDrawn="1"/>
        </p:nvSpPr>
        <p:spPr bwMode="auto">
          <a:xfrm>
            <a:off x="395536" y="6408738"/>
            <a:ext cx="504056"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fld id="{EFE14BF7-218F-4596-8202-541E14B3C423}" type="slidenum">
              <a:rPr lang="en-US" sz="1000" smtClean="0">
                <a:solidFill>
                  <a:schemeClr val="bg1">
                    <a:lumMod val="50000"/>
                  </a:schemeClr>
                </a:solidFill>
                <a:latin typeface="Helvetica 55 Roman" pitchFamily="34" charset="0"/>
              </a:rPr>
              <a:t>‹N°›</a:t>
            </a:fld>
            <a:endParaRPr lang="en-US" sz="1000" dirty="0">
              <a:solidFill>
                <a:schemeClr val="bg1">
                  <a:lumMod val="50000"/>
                </a:schemeClr>
              </a:solidFill>
              <a:latin typeface="Helvetica 55 Roman" pitchFamily="34" charset="0"/>
            </a:endParaRPr>
          </a:p>
        </p:txBody>
      </p:sp>
    </p:spTree>
    <p:extLst>
      <p:ext uri="{BB962C8B-B14F-4D97-AF65-F5344CB8AC3E}">
        <p14:creationId xmlns:p14="http://schemas.microsoft.com/office/powerpoint/2010/main" val="2321757650"/>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visuel demi page">
    <p:spTree>
      <p:nvGrpSpPr>
        <p:cNvPr id="1" name=""/>
        <p:cNvGrpSpPr/>
        <p:nvPr/>
      </p:nvGrpSpPr>
      <p:grpSpPr>
        <a:xfrm>
          <a:off x="0" y="0"/>
          <a:ext cx="0" cy="0"/>
          <a:chOff x="0" y="0"/>
          <a:chExt cx="0" cy="0"/>
        </a:xfrm>
      </p:grpSpPr>
      <p:sp>
        <p:nvSpPr>
          <p:cNvPr id="3" name="Titre 1"/>
          <p:cNvSpPr>
            <a:spLocks noGrp="1"/>
          </p:cNvSpPr>
          <p:nvPr>
            <p:ph type="title" hasCustomPrompt="1"/>
          </p:nvPr>
        </p:nvSpPr>
        <p:spPr>
          <a:xfrm>
            <a:off x="1015200" y="404813"/>
            <a:ext cx="3344862" cy="984250"/>
          </a:xfrm>
        </p:spPr>
        <p:txBody>
          <a:bodyPr/>
          <a:lstStyle>
            <a:lvl1pPr algn="l">
              <a:defRPr/>
            </a:lvl1pPr>
          </a:lstStyle>
          <a:p>
            <a:r>
              <a:rPr lang="fr-FR" dirty="0" smtClean="0"/>
              <a:t>visuel sur une </a:t>
            </a:r>
            <a:br>
              <a:rPr lang="fr-FR" dirty="0" smtClean="0"/>
            </a:br>
            <a:r>
              <a:rPr lang="fr-FR" dirty="0" smtClean="0"/>
              <a:t>moitié de page</a:t>
            </a:r>
            <a:endParaRPr lang="fr-FR" dirty="0"/>
          </a:p>
        </p:txBody>
      </p:sp>
      <p:sp>
        <p:nvSpPr>
          <p:cNvPr id="4" name="Espace réservé du texte 6"/>
          <p:cNvSpPr>
            <a:spLocks noGrp="1"/>
          </p:cNvSpPr>
          <p:nvPr>
            <p:ph type="body" sz="quarter" idx="11" hasCustomPrompt="1"/>
          </p:nvPr>
        </p:nvSpPr>
        <p:spPr>
          <a:xfrm>
            <a:off x="1039626" y="1773238"/>
            <a:ext cx="3340100" cy="3887787"/>
          </a:xfrm>
        </p:spPr>
        <p:txBody>
          <a:bodyPr/>
          <a:lstStyle>
            <a:lvl1pPr marL="193675" marR="0" indent="-193675" algn="l" defTabSz="914400" rtl="0" eaLnBrk="1" fontAlgn="base" latinLnBrk="0" hangingPunct="1">
              <a:lnSpc>
                <a:spcPct val="100000"/>
              </a:lnSpc>
              <a:spcBef>
                <a:spcPct val="0"/>
              </a:spcBef>
              <a:spcAft>
                <a:spcPts val="0"/>
              </a:spcAft>
              <a:buClr>
                <a:srgbClr val="FF6600"/>
              </a:buClr>
              <a:buSzPct val="100000"/>
              <a:buFont typeface="Wingdings" pitchFamily="2" charset="2"/>
              <a:buChar char="§"/>
              <a:tabLst/>
              <a:defRPr sz="1800">
                <a:solidFill>
                  <a:schemeClr val="tx1"/>
                </a:solidFill>
              </a:defRPr>
            </a:lvl1pPr>
          </a:lstStyle>
          <a:p>
            <a:r>
              <a:rPr lang="fr-FR" dirty="0" smtClean="0"/>
              <a:t>un visuel peut être inséré sur une moitié de page</a:t>
            </a:r>
          </a:p>
          <a:p>
            <a:endParaRPr lang="fr-FR" dirty="0"/>
          </a:p>
        </p:txBody>
      </p:sp>
      <p:sp>
        <p:nvSpPr>
          <p:cNvPr id="5" name="Espace réservé pour une image  3"/>
          <p:cNvSpPr>
            <a:spLocks noGrp="1"/>
          </p:cNvSpPr>
          <p:nvPr>
            <p:ph type="pic" sz="quarter" idx="12" hasCustomPrompt="1"/>
          </p:nvPr>
        </p:nvSpPr>
        <p:spPr>
          <a:xfrm>
            <a:off x="4572000" y="0"/>
            <a:ext cx="4572000" cy="6858000"/>
          </a:xfrm>
        </p:spPr>
        <p:txBody>
          <a:bodyPr/>
          <a:lstStyle/>
          <a:p>
            <a:r>
              <a:rPr lang="fr-FR" dirty="0" smtClean="0"/>
              <a:t>cliquez sur l'icône pour ajouter une image</a:t>
            </a:r>
            <a:endParaRPr lang="fr-FR" dirty="0"/>
          </a:p>
        </p:txBody>
      </p:sp>
      <p:sp>
        <p:nvSpPr>
          <p:cNvPr id="6" name="Rectangle 762"/>
          <p:cNvSpPr>
            <a:spLocks noChangeArrowheads="1"/>
          </p:cNvSpPr>
          <p:nvPr userDrawn="1"/>
        </p:nvSpPr>
        <p:spPr bwMode="auto">
          <a:xfrm>
            <a:off x="1005508" y="6408738"/>
            <a:ext cx="2795588"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r>
              <a:rPr lang="en-GB" sz="1000" dirty="0" smtClean="0">
                <a:solidFill>
                  <a:schemeClr val="bg1">
                    <a:lumMod val="50000"/>
                  </a:schemeClr>
                </a:solidFill>
                <a:latin typeface="Helvetica 55 Roman" pitchFamily="34" charset="0"/>
              </a:rPr>
              <a:t>interne</a:t>
            </a:r>
            <a:r>
              <a:rPr lang="en-US" sz="1000" dirty="0" smtClean="0">
                <a:solidFill>
                  <a:schemeClr val="bg1">
                    <a:lumMod val="50000"/>
                  </a:schemeClr>
                </a:solidFill>
                <a:latin typeface="Helvetica 55 Roman" pitchFamily="34" charset="0"/>
              </a:rPr>
              <a:t> </a:t>
            </a:r>
            <a:r>
              <a:rPr lang="en-US" sz="1000" dirty="0">
                <a:solidFill>
                  <a:schemeClr val="bg1">
                    <a:lumMod val="50000"/>
                  </a:schemeClr>
                </a:solidFill>
                <a:latin typeface="Helvetica 55 Roman" pitchFamily="34" charset="0"/>
              </a:rPr>
              <a:t>Orange</a:t>
            </a:r>
          </a:p>
        </p:txBody>
      </p:sp>
      <p:sp>
        <p:nvSpPr>
          <p:cNvPr id="7" name="Rectangle 762"/>
          <p:cNvSpPr>
            <a:spLocks noChangeArrowheads="1"/>
          </p:cNvSpPr>
          <p:nvPr userDrawn="1"/>
        </p:nvSpPr>
        <p:spPr bwMode="auto">
          <a:xfrm>
            <a:off x="395536" y="6408738"/>
            <a:ext cx="504056"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fld id="{EFE14BF7-218F-4596-8202-541E14B3C423}" type="slidenum">
              <a:rPr lang="en-US" sz="1000" smtClean="0">
                <a:solidFill>
                  <a:schemeClr val="bg1">
                    <a:lumMod val="50000"/>
                  </a:schemeClr>
                </a:solidFill>
                <a:latin typeface="Helvetica 55 Roman" pitchFamily="34" charset="0"/>
              </a:rPr>
              <a:t>‹N°›</a:t>
            </a:fld>
            <a:endParaRPr lang="en-US" sz="1000" dirty="0">
              <a:solidFill>
                <a:schemeClr val="bg1">
                  <a:lumMod val="50000"/>
                </a:schemeClr>
              </a:solidFill>
              <a:latin typeface="Helvetica 55 Roman" pitchFamily="34" charset="0"/>
            </a:endParaRPr>
          </a:p>
        </p:txBody>
      </p:sp>
    </p:spTree>
    <p:extLst>
      <p:ext uri="{BB962C8B-B14F-4D97-AF65-F5344CB8AC3E}">
        <p14:creationId xmlns:p14="http://schemas.microsoft.com/office/powerpoint/2010/main" val="3359072037"/>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visuels multiples">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5200" y="404664"/>
            <a:ext cx="7051129" cy="982800"/>
          </a:xfrm>
        </p:spPr>
        <p:txBody>
          <a:bodyPr/>
          <a:lstStyle>
            <a:lvl1pPr algn="l">
              <a:defRPr/>
            </a:lvl1pPr>
          </a:lstStyle>
          <a:p>
            <a:r>
              <a:rPr lang="fr-FR" dirty="0" smtClean="0"/>
              <a:t>visuels multiples</a:t>
            </a:r>
            <a:endParaRPr lang="fr-FR" dirty="0"/>
          </a:p>
        </p:txBody>
      </p:sp>
      <p:sp>
        <p:nvSpPr>
          <p:cNvPr id="3" name="Espace réservé pour une image  3"/>
          <p:cNvSpPr>
            <a:spLocks noGrp="1"/>
          </p:cNvSpPr>
          <p:nvPr>
            <p:ph type="pic" sz="quarter" idx="12" hasCustomPrompt="1"/>
          </p:nvPr>
        </p:nvSpPr>
        <p:spPr>
          <a:xfrm>
            <a:off x="1039129" y="1773238"/>
            <a:ext cx="3316971" cy="2303834"/>
          </a:xfrm>
        </p:spPr>
        <p:txBody>
          <a:bodyPr/>
          <a:lstStyle>
            <a:lvl1pPr marL="0" indent="0">
              <a:buNone/>
              <a:defRPr baseline="0"/>
            </a:lvl1pPr>
          </a:lstStyle>
          <a:p>
            <a:r>
              <a:rPr lang="fr-FR" dirty="0" smtClean="0"/>
              <a:t>cliquez sur l’icône pour insérer une image</a:t>
            </a:r>
            <a:endParaRPr lang="fr-FR" dirty="0"/>
          </a:p>
        </p:txBody>
      </p:sp>
      <p:sp>
        <p:nvSpPr>
          <p:cNvPr id="4" name="Espace réservé pour une image  3"/>
          <p:cNvSpPr>
            <a:spLocks noGrp="1"/>
          </p:cNvSpPr>
          <p:nvPr>
            <p:ph type="pic" sz="quarter" idx="13" hasCustomPrompt="1"/>
          </p:nvPr>
        </p:nvSpPr>
        <p:spPr>
          <a:xfrm>
            <a:off x="4787279" y="1773238"/>
            <a:ext cx="3289984" cy="2303834"/>
          </a:xfrm>
        </p:spPr>
        <p:txBody>
          <a:bodyPr/>
          <a:lstStyle>
            <a:lvl1pPr marL="0" indent="0">
              <a:buNone/>
              <a:defRPr baseline="0"/>
            </a:lvl1pPr>
          </a:lstStyle>
          <a:p>
            <a:r>
              <a:rPr lang="fr-FR" dirty="0" smtClean="0"/>
              <a:t>cliquez sur l’icône pour insérer une image</a:t>
            </a:r>
            <a:endParaRPr lang="fr-FR" dirty="0"/>
          </a:p>
        </p:txBody>
      </p:sp>
      <p:sp>
        <p:nvSpPr>
          <p:cNvPr id="5" name="Espace réservé du texte 7"/>
          <p:cNvSpPr>
            <a:spLocks noGrp="1"/>
          </p:cNvSpPr>
          <p:nvPr>
            <p:ph type="body" sz="quarter" idx="14" hasCustomPrompt="1"/>
          </p:nvPr>
        </p:nvSpPr>
        <p:spPr>
          <a:xfrm>
            <a:off x="1039130" y="4365625"/>
            <a:ext cx="3316971" cy="1150938"/>
          </a:xfrm>
        </p:spPr>
        <p:txBody>
          <a:bodyPr/>
          <a:lstStyle>
            <a:lvl1pPr marL="0" marR="0" indent="0" algn="l" defTabSz="914400" rtl="0" eaLnBrk="1" fontAlgn="base" latinLnBrk="0" hangingPunct="1">
              <a:lnSpc>
                <a:spcPct val="100000"/>
              </a:lnSpc>
              <a:spcBef>
                <a:spcPct val="0"/>
              </a:spcBef>
              <a:spcAft>
                <a:spcPct val="50000"/>
              </a:spcAft>
              <a:buClr>
                <a:schemeClr val="tx2"/>
              </a:buClr>
              <a:buSzPct val="100000"/>
              <a:buFontTx/>
              <a:buNone/>
              <a:tabLst/>
              <a:defRPr sz="1200"/>
            </a:lvl1pPr>
          </a:lstStyle>
          <a:p>
            <a:pPr marL="0" marR="0" lvl="0" indent="0" algn="l" defTabSz="914400" rtl="0" eaLnBrk="1" fontAlgn="base" latinLnBrk="0" hangingPunct="1">
              <a:lnSpc>
                <a:spcPct val="100000"/>
              </a:lnSpc>
              <a:spcBef>
                <a:spcPct val="0"/>
              </a:spcBef>
              <a:spcAft>
                <a:spcPct val="50000"/>
              </a:spcAft>
              <a:buClr>
                <a:schemeClr val="tx2"/>
              </a:buClr>
              <a:buSzPct val="100000"/>
              <a:buFontTx/>
              <a:buNone/>
              <a:tabLst/>
              <a:defRPr/>
            </a:pPr>
            <a:r>
              <a:rPr lang="fr-FR" sz="1200" dirty="0" smtClean="0"/>
              <a:t>quand vous utilisez des images multiples, n’oubliez pas de laisser un minimum de 5 mm entre les visuels</a:t>
            </a:r>
          </a:p>
          <a:p>
            <a:pPr marL="0" marR="0" lvl="0" indent="0" algn="l" defTabSz="914400" rtl="0" eaLnBrk="1" fontAlgn="base" latinLnBrk="0" hangingPunct="1">
              <a:lnSpc>
                <a:spcPct val="100000"/>
              </a:lnSpc>
              <a:spcBef>
                <a:spcPct val="0"/>
              </a:spcBef>
              <a:spcAft>
                <a:spcPct val="50000"/>
              </a:spcAft>
              <a:buClr>
                <a:schemeClr val="tx2"/>
              </a:buClr>
              <a:buSzPct val="100000"/>
              <a:buFontTx/>
              <a:buNone/>
              <a:tabLst/>
              <a:defRPr/>
            </a:pPr>
            <a:endParaRPr lang="fr-FR" sz="1200" dirty="0" smtClean="0"/>
          </a:p>
        </p:txBody>
      </p:sp>
      <p:sp>
        <p:nvSpPr>
          <p:cNvPr id="6" name="Espace réservé du texte 7"/>
          <p:cNvSpPr>
            <a:spLocks noGrp="1"/>
          </p:cNvSpPr>
          <p:nvPr>
            <p:ph type="body" sz="quarter" idx="15" hasCustomPrompt="1"/>
          </p:nvPr>
        </p:nvSpPr>
        <p:spPr>
          <a:xfrm>
            <a:off x="4787403" y="4365104"/>
            <a:ext cx="3294597" cy="1150938"/>
          </a:xfrm>
        </p:spPr>
        <p:txBody>
          <a:bodyPr/>
          <a:lstStyle>
            <a:lvl1pPr marL="0" marR="0" indent="0" algn="l" defTabSz="914400" rtl="0" eaLnBrk="1" fontAlgn="base" latinLnBrk="0" hangingPunct="1">
              <a:lnSpc>
                <a:spcPct val="100000"/>
              </a:lnSpc>
              <a:spcBef>
                <a:spcPct val="0"/>
              </a:spcBef>
              <a:spcAft>
                <a:spcPct val="50000"/>
              </a:spcAft>
              <a:buClr>
                <a:schemeClr val="tx2"/>
              </a:buClr>
              <a:buSzPct val="100000"/>
              <a:buFontTx/>
              <a:buNone/>
              <a:tabLst/>
              <a:defRPr sz="1200"/>
            </a:lvl1pPr>
          </a:lstStyle>
          <a:p>
            <a:pPr marL="0" marR="0" lvl="0" indent="0" algn="l" defTabSz="914400" rtl="0" eaLnBrk="1" fontAlgn="base" latinLnBrk="0" hangingPunct="1">
              <a:lnSpc>
                <a:spcPct val="100000"/>
              </a:lnSpc>
              <a:spcBef>
                <a:spcPct val="0"/>
              </a:spcBef>
              <a:spcAft>
                <a:spcPct val="50000"/>
              </a:spcAft>
              <a:buClr>
                <a:schemeClr val="tx2"/>
              </a:buClr>
              <a:buSzPct val="100000"/>
              <a:buFontTx/>
              <a:buNone/>
              <a:tabLst/>
              <a:defRPr/>
            </a:pPr>
            <a:r>
              <a:rPr lang="fr-FR" sz="1200" dirty="0" smtClean="0"/>
              <a:t>vous pouvez trouver d’autres images sur le site de la marque www.brand.orange.com</a:t>
            </a:r>
          </a:p>
        </p:txBody>
      </p:sp>
      <p:sp>
        <p:nvSpPr>
          <p:cNvPr id="7" name="Rectangle 762"/>
          <p:cNvSpPr>
            <a:spLocks noChangeArrowheads="1"/>
          </p:cNvSpPr>
          <p:nvPr userDrawn="1"/>
        </p:nvSpPr>
        <p:spPr bwMode="auto">
          <a:xfrm>
            <a:off x="1005508" y="6408738"/>
            <a:ext cx="2795588"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r>
              <a:rPr lang="en-GB" sz="1000" dirty="0" smtClean="0">
                <a:solidFill>
                  <a:schemeClr val="bg1">
                    <a:lumMod val="50000"/>
                  </a:schemeClr>
                </a:solidFill>
                <a:latin typeface="Helvetica 55 Roman" pitchFamily="34" charset="0"/>
              </a:rPr>
              <a:t>interne</a:t>
            </a:r>
            <a:r>
              <a:rPr lang="en-US" sz="1000" dirty="0" smtClean="0">
                <a:solidFill>
                  <a:schemeClr val="bg1">
                    <a:lumMod val="50000"/>
                  </a:schemeClr>
                </a:solidFill>
                <a:latin typeface="Helvetica 55 Roman" pitchFamily="34" charset="0"/>
              </a:rPr>
              <a:t> </a:t>
            </a:r>
            <a:r>
              <a:rPr lang="en-US" sz="1000" dirty="0">
                <a:solidFill>
                  <a:schemeClr val="bg1">
                    <a:lumMod val="50000"/>
                  </a:schemeClr>
                </a:solidFill>
                <a:latin typeface="Helvetica 55 Roman" pitchFamily="34" charset="0"/>
              </a:rPr>
              <a:t>Orange</a:t>
            </a:r>
          </a:p>
        </p:txBody>
      </p:sp>
      <p:sp>
        <p:nvSpPr>
          <p:cNvPr id="8" name="Rectangle 762"/>
          <p:cNvSpPr>
            <a:spLocks noChangeArrowheads="1"/>
          </p:cNvSpPr>
          <p:nvPr userDrawn="1"/>
        </p:nvSpPr>
        <p:spPr bwMode="auto">
          <a:xfrm>
            <a:off x="395536" y="6408738"/>
            <a:ext cx="504056"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fld id="{EFE14BF7-218F-4596-8202-541E14B3C423}" type="slidenum">
              <a:rPr lang="en-US" sz="1000" smtClean="0">
                <a:solidFill>
                  <a:schemeClr val="bg1">
                    <a:lumMod val="50000"/>
                  </a:schemeClr>
                </a:solidFill>
                <a:latin typeface="Helvetica 55 Roman" pitchFamily="34" charset="0"/>
              </a:rPr>
              <a:t>‹N°›</a:t>
            </a:fld>
            <a:endParaRPr lang="en-US" sz="1000" dirty="0">
              <a:solidFill>
                <a:schemeClr val="bg1">
                  <a:lumMod val="50000"/>
                </a:schemeClr>
              </a:solidFill>
              <a:latin typeface="Helvetica 55 Roman" pitchFamily="34" charset="0"/>
            </a:endParaRPr>
          </a:p>
        </p:txBody>
      </p:sp>
    </p:spTree>
    <p:extLst>
      <p:ext uri="{BB962C8B-B14F-4D97-AF65-F5344CB8AC3E}">
        <p14:creationId xmlns:p14="http://schemas.microsoft.com/office/powerpoint/2010/main" val="2792541143"/>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visuels multiples 4">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6213" y="403669"/>
            <a:ext cx="7084800" cy="982800"/>
          </a:xfrm>
        </p:spPr>
        <p:txBody>
          <a:bodyPr/>
          <a:lstStyle>
            <a:lvl1pPr algn="l">
              <a:defRPr/>
            </a:lvl1pPr>
          </a:lstStyle>
          <a:p>
            <a:r>
              <a:rPr lang="fr-FR" dirty="0" smtClean="0"/>
              <a:t>visuels multiples</a:t>
            </a:r>
            <a:endParaRPr lang="fr-FR" dirty="0"/>
          </a:p>
        </p:txBody>
      </p:sp>
      <p:sp>
        <p:nvSpPr>
          <p:cNvPr id="3" name="Espace réservé pour une image  3"/>
          <p:cNvSpPr>
            <a:spLocks noGrp="1"/>
          </p:cNvSpPr>
          <p:nvPr>
            <p:ph type="pic" sz="quarter" idx="14" hasCustomPrompt="1"/>
          </p:nvPr>
        </p:nvSpPr>
        <p:spPr>
          <a:xfrm>
            <a:off x="4702408" y="2287800"/>
            <a:ext cx="1555736" cy="1141200"/>
          </a:xfrm>
        </p:spPr>
        <p:txBody>
          <a:bodyPr/>
          <a:lstStyle>
            <a:lvl1pPr marL="0" indent="0">
              <a:buNone/>
              <a:defRPr baseline="0"/>
            </a:lvl1pPr>
          </a:lstStyle>
          <a:p>
            <a:r>
              <a:rPr lang="fr-FR" dirty="0" smtClean="0"/>
              <a:t>cliquez sur l’icône pour insérer une image</a:t>
            </a:r>
            <a:endParaRPr lang="fr-FR" dirty="0"/>
          </a:p>
        </p:txBody>
      </p:sp>
      <p:sp>
        <p:nvSpPr>
          <p:cNvPr id="4" name="Espace réservé pour une image  3"/>
          <p:cNvSpPr>
            <a:spLocks noGrp="1"/>
          </p:cNvSpPr>
          <p:nvPr>
            <p:ph type="pic" sz="quarter" idx="15" hasCustomPrompt="1"/>
          </p:nvPr>
        </p:nvSpPr>
        <p:spPr>
          <a:xfrm>
            <a:off x="6529464" y="2287800"/>
            <a:ext cx="1555736" cy="1141200"/>
          </a:xfrm>
        </p:spPr>
        <p:txBody>
          <a:bodyPr/>
          <a:lstStyle>
            <a:lvl1pPr marL="0" indent="0">
              <a:buNone/>
              <a:defRPr baseline="0"/>
            </a:lvl1pPr>
          </a:lstStyle>
          <a:p>
            <a:r>
              <a:rPr lang="fr-FR" dirty="0" smtClean="0"/>
              <a:t>cliquez sur l’icône pour insérer une image</a:t>
            </a:r>
            <a:endParaRPr lang="fr-FR" dirty="0"/>
          </a:p>
        </p:txBody>
      </p:sp>
      <p:sp>
        <p:nvSpPr>
          <p:cNvPr id="5" name="Espace réservé pour une image  3"/>
          <p:cNvSpPr>
            <a:spLocks noGrp="1"/>
          </p:cNvSpPr>
          <p:nvPr>
            <p:ph type="pic" sz="quarter" idx="16" hasCustomPrompt="1"/>
          </p:nvPr>
        </p:nvSpPr>
        <p:spPr>
          <a:xfrm>
            <a:off x="1048298" y="2287800"/>
            <a:ext cx="1555736" cy="1141200"/>
          </a:xfrm>
        </p:spPr>
        <p:txBody>
          <a:bodyPr/>
          <a:lstStyle>
            <a:lvl1pPr marL="0" indent="0">
              <a:buNone/>
              <a:defRPr baseline="0"/>
            </a:lvl1pPr>
          </a:lstStyle>
          <a:p>
            <a:r>
              <a:rPr lang="fr-FR" dirty="0" smtClean="0"/>
              <a:t>cliquez sur l’icône pour insérer une image</a:t>
            </a:r>
            <a:endParaRPr lang="fr-FR" dirty="0"/>
          </a:p>
        </p:txBody>
      </p:sp>
      <p:sp>
        <p:nvSpPr>
          <p:cNvPr id="6" name="Espace réservé pour une image  3"/>
          <p:cNvSpPr>
            <a:spLocks noGrp="1"/>
          </p:cNvSpPr>
          <p:nvPr>
            <p:ph type="pic" sz="quarter" idx="17" hasCustomPrompt="1"/>
          </p:nvPr>
        </p:nvSpPr>
        <p:spPr>
          <a:xfrm>
            <a:off x="2875353" y="2287800"/>
            <a:ext cx="1555736" cy="1141200"/>
          </a:xfrm>
        </p:spPr>
        <p:txBody>
          <a:bodyPr/>
          <a:lstStyle>
            <a:lvl1pPr marL="0" indent="0">
              <a:buNone/>
              <a:defRPr baseline="0"/>
            </a:lvl1pPr>
          </a:lstStyle>
          <a:p>
            <a:r>
              <a:rPr lang="fr-FR" dirty="0" smtClean="0"/>
              <a:t>cliquez sur l’icône pour insérer une image</a:t>
            </a:r>
            <a:endParaRPr lang="fr-FR" dirty="0"/>
          </a:p>
        </p:txBody>
      </p:sp>
      <p:sp>
        <p:nvSpPr>
          <p:cNvPr id="7" name="Espace réservé du texte 7"/>
          <p:cNvSpPr>
            <a:spLocks noGrp="1"/>
          </p:cNvSpPr>
          <p:nvPr>
            <p:ph type="body" sz="quarter" idx="18" hasCustomPrompt="1"/>
          </p:nvPr>
        </p:nvSpPr>
        <p:spPr>
          <a:xfrm>
            <a:off x="1048299" y="3777530"/>
            <a:ext cx="1539776" cy="1150938"/>
          </a:xfrm>
        </p:spPr>
        <p:txBody>
          <a:bodyPr/>
          <a:lstStyle>
            <a:lvl1pPr marL="0" marR="0" indent="0" algn="l" defTabSz="914400" rtl="0" eaLnBrk="1" fontAlgn="base" latinLnBrk="0" hangingPunct="1">
              <a:lnSpc>
                <a:spcPct val="100000"/>
              </a:lnSpc>
              <a:spcBef>
                <a:spcPct val="0"/>
              </a:spcBef>
              <a:spcAft>
                <a:spcPts val="0"/>
              </a:spcAft>
              <a:buClr>
                <a:schemeClr val="tx2"/>
              </a:buClr>
              <a:buSzPct val="100000"/>
              <a:buFontTx/>
              <a:buNone/>
              <a:tabLst/>
              <a:defRPr sz="1200"/>
            </a:lvl1pPr>
          </a:lstStyle>
          <a:p>
            <a:pPr marL="0" marR="0" lvl="0" indent="0" algn="l" defTabSz="914400" rtl="0" eaLnBrk="1" fontAlgn="base" latinLnBrk="0" hangingPunct="1">
              <a:lnSpc>
                <a:spcPct val="100000"/>
              </a:lnSpc>
              <a:spcBef>
                <a:spcPct val="0"/>
              </a:spcBef>
              <a:spcAft>
                <a:spcPct val="50000"/>
              </a:spcAft>
              <a:buClr>
                <a:schemeClr val="tx2"/>
              </a:buClr>
              <a:buSzPct val="100000"/>
              <a:buFontTx/>
              <a:buNone/>
              <a:tabLst/>
              <a:defRPr/>
            </a:pPr>
            <a:r>
              <a:rPr lang="fr-FR" sz="1200" dirty="0" smtClean="0"/>
              <a:t>quand vous utilisez des images multiples, n’oubliez pas de laisser un minimum de 5 mm entre les visuels</a:t>
            </a:r>
          </a:p>
        </p:txBody>
      </p:sp>
      <p:sp>
        <p:nvSpPr>
          <p:cNvPr id="8" name="Espace réservé du texte 7"/>
          <p:cNvSpPr>
            <a:spLocks noGrp="1"/>
          </p:cNvSpPr>
          <p:nvPr>
            <p:ph type="body" sz="quarter" idx="19" hasCustomPrompt="1"/>
          </p:nvPr>
        </p:nvSpPr>
        <p:spPr>
          <a:xfrm>
            <a:off x="2875721" y="3776340"/>
            <a:ext cx="1539776" cy="1150938"/>
          </a:xfrm>
        </p:spPr>
        <p:txBody>
          <a:bodyPr/>
          <a:lstStyle>
            <a:lvl1pPr marL="0" marR="0" indent="0" algn="l" defTabSz="914400" rtl="0" eaLnBrk="1" fontAlgn="base" latinLnBrk="0" hangingPunct="1">
              <a:lnSpc>
                <a:spcPct val="100000"/>
              </a:lnSpc>
              <a:spcBef>
                <a:spcPct val="0"/>
              </a:spcBef>
              <a:spcAft>
                <a:spcPts val="0"/>
              </a:spcAft>
              <a:buClr>
                <a:schemeClr val="tx2"/>
              </a:buClr>
              <a:buSzPct val="100000"/>
              <a:buFontTx/>
              <a:buNone/>
              <a:tabLst/>
              <a:defRPr sz="1200" baseline="0"/>
            </a:lvl1pPr>
          </a:lstStyle>
          <a:p>
            <a:pPr marL="0" marR="0" lvl="0" indent="0" algn="l" defTabSz="914400" rtl="0" eaLnBrk="1" fontAlgn="base" latinLnBrk="0" hangingPunct="1">
              <a:lnSpc>
                <a:spcPct val="100000"/>
              </a:lnSpc>
              <a:spcBef>
                <a:spcPct val="0"/>
              </a:spcBef>
              <a:spcAft>
                <a:spcPct val="50000"/>
              </a:spcAft>
              <a:buClr>
                <a:schemeClr val="tx2"/>
              </a:buClr>
              <a:buSzPct val="100000"/>
              <a:buFontTx/>
              <a:buNone/>
              <a:tabLst/>
              <a:defRPr/>
            </a:pPr>
            <a:r>
              <a:rPr lang="fr-FR" sz="1200" dirty="0" smtClean="0"/>
              <a:t>vous pouvez trouver d’autres images sur le site de la marque www.brand.orange.com</a:t>
            </a:r>
          </a:p>
        </p:txBody>
      </p:sp>
      <p:sp>
        <p:nvSpPr>
          <p:cNvPr id="9" name="Espace réservé du texte 7"/>
          <p:cNvSpPr>
            <a:spLocks noGrp="1"/>
          </p:cNvSpPr>
          <p:nvPr>
            <p:ph type="body" sz="quarter" idx="20" hasCustomPrompt="1"/>
          </p:nvPr>
        </p:nvSpPr>
        <p:spPr>
          <a:xfrm>
            <a:off x="4703143" y="3777530"/>
            <a:ext cx="1539776" cy="1150938"/>
          </a:xfrm>
        </p:spPr>
        <p:txBody>
          <a:bodyPr/>
          <a:lstStyle>
            <a:lvl1pPr marL="0" marR="0" indent="0" algn="l" defTabSz="914400" rtl="0" eaLnBrk="1" fontAlgn="base" latinLnBrk="0" hangingPunct="1">
              <a:lnSpc>
                <a:spcPct val="100000"/>
              </a:lnSpc>
              <a:spcBef>
                <a:spcPct val="0"/>
              </a:spcBef>
              <a:spcAft>
                <a:spcPts val="0"/>
              </a:spcAft>
              <a:buClr>
                <a:schemeClr val="tx2"/>
              </a:buClr>
              <a:buSzPct val="100000"/>
              <a:buFontTx/>
              <a:buNone/>
              <a:tabLst/>
              <a:defRPr sz="1200"/>
            </a:lvl1pPr>
          </a:lstStyle>
          <a:p>
            <a:pPr marL="0" marR="0" lvl="0" indent="0" algn="l" defTabSz="914400" rtl="0" eaLnBrk="1" fontAlgn="base" latinLnBrk="0" hangingPunct="1">
              <a:lnSpc>
                <a:spcPct val="100000"/>
              </a:lnSpc>
              <a:spcBef>
                <a:spcPct val="0"/>
              </a:spcBef>
              <a:spcAft>
                <a:spcPct val="50000"/>
              </a:spcAft>
              <a:buClr>
                <a:schemeClr val="tx2"/>
              </a:buClr>
              <a:buSzPct val="100000"/>
              <a:buFontTx/>
              <a:buNone/>
              <a:tabLst/>
              <a:defRPr/>
            </a:pPr>
            <a:r>
              <a:rPr lang="fr-FR" sz="1200" dirty="0" smtClean="0"/>
              <a:t>quand vous utilisez des images multiples, n’oubliez pas de laisser un minimum de 5 mm entre les visuels</a:t>
            </a:r>
          </a:p>
        </p:txBody>
      </p:sp>
      <p:sp>
        <p:nvSpPr>
          <p:cNvPr id="10" name="Espace réservé du texte 7"/>
          <p:cNvSpPr>
            <a:spLocks noGrp="1"/>
          </p:cNvSpPr>
          <p:nvPr>
            <p:ph type="body" sz="quarter" idx="21" hasCustomPrompt="1"/>
          </p:nvPr>
        </p:nvSpPr>
        <p:spPr>
          <a:xfrm>
            <a:off x="6530566" y="3776340"/>
            <a:ext cx="1539776" cy="1150938"/>
          </a:xfrm>
        </p:spPr>
        <p:txBody>
          <a:bodyPr/>
          <a:lstStyle>
            <a:lvl1pPr marL="0" marR="0" indent="0" algn="l" defTabSz="914400" rtl="0" eaLnBrk="1" fontAlgn="base" latinLnBrk="0" hangingPunct="1">
              <a:lnSpc>
                <a:spcPct val="100000"/>
              </a:lnSpc>
              <a:spcBef>
                <a:spcPct val="0"/>
              </a:spcBef>
              <a:spcAft>
                <a:spcPct val="50000"/>
              </a:spcAft>
              <a:buClr>
                <a:schemeClr val="tx2"/>
              </a:buClr>
              <a:buSzPct val="100000"/>
              <a:buFontTx/>
              <a:buNone/>
              <a:tabLst/>
              <a:defRPr sz="1200"/>
            </a:lvl1pPr>
          </a:lstStyle>
          <a:p>
            <a:pPr marL="0" marR="0" lvl="0" indent="0" algn="l" defTabSz="914400" rtl="0" eaLnBrk="1" fontAlgn="base" latinLnBrk="0" hangingPunct="1">
              <a:lnSpc>
                <a:spcPct val="100000"/>
              </a:lnSpc>
              <a:spcBef>
                <a:spcPct val="0"/>
              </a:spcBef>
              <a:spcAft>
                <a:spcPct val="50000"/>
              </a:spcAft>
              <a:buClr>
                <a:schemeClr val="tx2"/>
              </a:buClr>
              <a:buSzPct val="100000"/>
              <a:buFontTx/>
              <a:buNone/>
              <a:tabLst/>
              <a:defRPr/>
            </a:pPr>
            <a:r>
              <a:rPr lang="fr-FR" sz="1200" dirty="0" smtClean="0"/>
              <a:t>vous pouvez trouver d’autres images sur le site de la marque www.brand.orange.com</a:t>
            </a:r>
          </a:p>
        </p:txBody>
      </p:sp>
      <p:sp>
        <p:nvSpPr>
          <p:cNvPr id="11" name="Rectangle 762"/>
          <p:cNvSpPr>
            <a:spLocks noChangeArrowheads="1"/>
          </p:cNvSpPr>
          <p:nvPr userDrawn="1"/>
        </p:nvSpPr>
        <p:spPr bwMode="auto">
          <a:xfrm>
            <a:off x="1005508" y="6408738"/>
            <a:ext cx="2795588"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r>
              <a:rPr lang="en-GB" sz="1000" dirty="0" smtClean="0">
                <a:solidFill>
                  <a:schemeClr val="bg1">
                    <a:lumMod val="50000"/>
                  </a:schemeClr>
                </a:solidFill>
                <a:latin typeface="Helvetica 55 Roman" pitchFamily="34" charset="0"/>
              </a:rPr>
              <a:t>interne</a:t>
            </a:r>
            <a:r>
              <a:rPr lang="en-US" sz="1000" dirty="0" smtClean="0">
                <a:solidFill>
                  <a:schemeClr val="bg1">
                    <a:lumMod val="50000"/>
                  </a:schemeClr>
                </a:solidFill>
                <a:latin typeface="Helvetica 55 Roman" pitchFamily="34" charset="0"/>
              </a:rPr>
              <a:t> </a:t>
            </a:r>
            <a:r>
              <a:rPr lang="en-US" sz="1000" dirty="0">
                <a:solidFill>
                  <a:schemeClr val="bg1">
                    <a:lumMod val="50000"/>
                  </a:schemeClr>
                </a:solidFill>
                <a:latin typeface="Helvetica 55 Roman" pitchFamily="34" charset="0"/>
              </a:rPr>
              <a:t>Orange</a:t>
            </a:r>
          </a:p>
        </p:txBody>
      </p:sp>
      <p:sp>
        <p:nvSpPr>
          <p:cNvPr id="12" name="Rectangle 762"/>
          <p:cNvSpPr>
            <a:spLocks noChangeArrowheads="1"/>
          </p:cNvSpPr>
          <p:nvPr userDrawn="1"/>
        </p:nvSpPr>
        <p:spPr bwMode="auto">
          <a:xfrm>
            <a:off x="395536" y="6408738"/>
            <a:ext cx="504056"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fld id="{EFE14BF7-218F-4596-8202-541E14B3C423}" type="slidenum">
              <a:rPr lang="en-US" sz="1000" smtClean="0">
                <a:solidFill>
                  <a:schemeClr val="bg1">
                    <a:lumMod val="50000"/>
                  </a:schemeClr>
                </a:solidFill>
                <a:latin typeface="Helvetica 55 Roman" pitchFamily="34" charset="0"/>
              </a:rPr>
              <a:t>‹N°›</a:t>
            </a:fld>
            <a:endParaRPr lang="en-US" sz="1000" dirty="0">
              <a:solidFill>
                <a:schemeClr val="bg1">
                  <a:lumMod val="50000"/>
                </a:schemeClr>
              </a:solidFill>
              <a:latin typeface="Helvetica 55 Roman" pitchFamily="34" charset="0"/>
            </a:endParaRPr>
          </a:p>
        </p:txBody>
      </p:sp>
    </p:spTree>
    <p:extLst>
      <p:ext uri="{BB962C8B-B14F-4D97-AF65-F5344CB8AC3E}">
        <p14:creationId xmlns:p14="http://schemas.microsoft.com/office/powerpoint/2010/main" val="2639213735"/>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ransition fond noir">
    <p:bg>
      <p:bgPr>
        <a:solidFill>
          <a:schemeClr val="tx1"/>
        </a:solidFill>
        <a:effectLst/>
      </p:bgPr>
    </p:bg>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9937" y="2996952"/>
            <a:ext cx="7084800" cy="982800"/>
          </a:xfrm>
        </p:spPr>
        <p:txBody>
          <a:bodyPr/>
          <a:lstStyle>
            <a:lvl1pPr algn="l">
              <a:defRPr sz="5200">
                <a:latin typeface="Helvetica 35 Thin" pitchFamily="34" charset="0"/>
              </a:defRPr>
            </a:lvl1pPr>
          </a:lstStyle>
          <a:p>
            <a:pPr lvl="0"/>
            <a:r>
              <a:rPr lang="fr-FR" dirty="0" smtClean="0"/>
              <a:t>page de transition</a:t>
            </a:r>
            <a:endParaRPr lang="fr-FR" dirty="0"/>
          </a:p>
        </p:txBody>
      </p:sp>
      <p:sp>
        <p:nvSpPr>
          <p:cNvPr id="3" name="Rectangle 762"/>
          <p:cNvSpPr>
            <a:spLocks noChangeArrowheads="1"/>
          </p:cNvSpPr>
          <p:nvPr userDrawn="1"/>
        </p:nvSpPr>
        <p:spPr bwMode="auto">
          <a:xfrm>
            <a:off x="395536" y="6408738"/>
            <a:ext cx="504056"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fld id="{EFE14BF7-218F-4596-8202-541E14B3C423}" type="slidenum">
              <a:rPr lang="en-US" sz="1000" smtClean="0">
                <a:solidFill>
                  <a:schemeClr val="tx1"/>
                </a:solidFill>
                <a:latin typeface="Helvetica 55 Roman" pitchFamily="34" charset="0"/>
              </a:rPr>
              <a:t>‹N°›</a:t>
            </a:fld>
            <a:endParaRPr lang="en-US" sz="1000" dirty="0">
              <a:solidFill>
                <a:schemeClr val="tx1"/>
              </a:solidFill>
              <a:latin typeface="Helvetica 55 Roman" pitchFamily="34" charset="0"/>
            </a:endParaRPr>
          </a:p>
        </p:txBody>
      </p:sp>
    </p:spTree>
    <p:extLst>
      <p:ext uri="{BB962C8B-B14F-4D97-AF65-F5344CB8AC3E}">
        <p14:creationId xmlns:p14="http://schemas.microsoft.com/office/powerpoint/2010/main" val="2307395909"/>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mage pleine page">
    <p:spTree>
      <p:nvGrpSpPr>
        <p:cNvPr id="1" name=""/>
        <p:cNvGrpSpPr/>
        <p:nvPr/>
      </p:nvGrpSpPr>
      <p:grpSpPr>
        <a:xfrm>
          <a:off x="0" y="0"/>
          <a:ext cx="0" cy="0"/>
          <a:chOff x="0" y="0"/>
          <a:chExt cx="0" cy="0"/>
        </a:xfrm>
      </p:grpSpPr>
      <p:sp>
        <p:nvSpPr>
          <p:cNvPr id="4" name="Espace réservé du texte 3"/>
          <p:cNvSpPr>
            <a:spLocks noGrp="1"/>
          </p:cNvSpPr>
          <p:nvPr>
            <p:ph type="body" sz="quarter" idx="11" hasCustomPrompt="1"/>
          </p:nvPr>
        </p:nvSpPr>
        <p:spPr>
          <a:xfrm>
            <a:off x="1051762" y="4365104"/>
            <a:ext cx="7085013" cy="1727200"/>
          </a:xfrm>
        </p:spPr>
        <p:txBody>
          <a:bodyPr/>
          <a:lstStyle>
            <a:lvl1pPr marL="0" indent="0">
              <a:spcAft>
                <a:spcPts val="0"/>
              </a:spcAft>
              <a:buNone/>
              <a:defRPr sz="5200" baseline="0">
                <a:solidFill>
                  <a:schemeClr val="tx2"/>
                </a:solidFill>
                <a:latin typeface="Helvetica 35 Thin" pitchFamily="34" charset="0"/>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fr-FR" dirty="0" smtClean="0"/>
              <a:t>image pleine page</a:t>
            </a:r>
            <a:endParaRPr lang="fr-FR" dirty="0"/>
          </a:p>
        </p:txBody>
      </p:sp>
      <p:sp>
        <p:nvSpPr>
          <p:cNvPr id="5" name="Rectangle 762"/>
          <p:cNvSpPr>
            <a:spLocks noChangeArrowheads="1"/>
          </p:cNvSpPr>
          <p:nvPr userDrawn="1"/>
        </p:nvSpPr>
        <p:spPr bwMode="auto">
          <a:xfrm>
            <a:off x="395536" y="6408738"/>
            <a:ext cx="504056"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fld id="{EFE14BF7-218F-4596-8202-541E14B3C423}" type="slidenum">
              <a:rPr lang="en-US" sz="1000" smtClean="0">
                <a:solidFill>
                  <a:schemeClr val="bg1">
                    <a:lumMod val="50000"/>
                  </a:schemeClr>
                </a:solidFill>
                <a:latin typeface="Helvetica 55 Roman" pitchFamily="34" charset="0"/>
              </a:rPr>
              <a:t>‹N°›</a:t>
            </a:fld>
            <a:endParaRPr lang="en-US" sz="1000" dirty="0">
              <a:solidFill>
                <a:schemeClr val="bg1">
                  <a:lumMod val="50000"/>
                </a:schemeClr>
              </a:solidFill>
              <a:latin typeface="Helvetica 55 Roman" pitchFamily="34" charset="0"/>
            </a:endParaRPr>
          </a:p>
        </p:txBody>
      </p:sp>
      <p:sp>
        <p:nvSpPr>
          <p:cNvPr id="3" name="Espace réservé pour une image  2"/>
          <p:cNvSpPr>
            <a:spLocks noGrp="1"/>
          </p:cNvSpPr>
          <p:nvPr>
            <p:ph type="pic" sz="quarter" idx="12" hasCustomPrompt="1"/>
          </p:nvPr>
        </p:nvSpPr>
        <p:spPr>
          <a:xfrm>
            <a:off x="0" y="0"/>
            <a:ext cx="9144000" cy="6858000"/>
          </a:xfrm>
        </p:spPr>
        <p:txBody>
          <a:bodyPr/>
          <a:lstStyle>
            <a:lvl1pPr marL="0" indent="0">
              <a:buNone/>
              <a:defRPr baseline="0"/>
            </a:lvl1pPr>
          </a:lstStyle>
          <a:p>
            <a:r>
              <a:rPr lang="fr-FR" dirty="0" smtClean="0"/>
              <a:t>cliquez sur l’icône pour insérer une image pleine page</a:t>
            </a:r>
            <a:endParaRPr lang="fr-FR" dirty="0"/>
          </a:p>
        </p:txBody>
      </p:sp>
    </p:spTree>
    <p:extLst>
      <p:ext uri="{BB962C8B-B14F-4D97-AF65-F5344CB8AC3E}">
        <p14:creationId xmlns:p14="http://schemas.microsoft.com/office/powerpoint/2010/main" val="208759439"/>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agramme">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5200" y="404813"/>
            <a:ext cx="7084800" cy="982800"/>
          </a:xfrm>
        </p:spPr>
        <p:txBody>
          <a:bodyPr/>
          <a:lstStyle>
            <a:lvl1pPr algn="l">
              <a:defRPr/>
            </a:lvl1pPr>
          </a:lstStyle>
          <a:p>
            <a:r>
              <a:rPr lang="fr-FR" dirty="0" smtClean="0"/>
              <a:t>diapositive avec diagramme</a:t>
            </a:r>
            <a:endParaRPr lang="fr-FR" dirty="0"/>
          </a:p>
        </p:txBody>
      </p:sp>
      <p:sp>
        <p:nvSpPr>
          <p:cNvPr id="3" name="Espace réservé du graphique 5"/>
          <p:cNvSpPr>
            <a:spLocks noGrp="1"/>
          </p:cNvSpPr>
          <p:nvPr>
            <p:ph type="chart" sz="quarter" idx="11" hasCustomPrompt="1"/>
          </p:nvPr>
        </p:nvSpPr>
        <p:spPr>
          <a:xfrm>
            <a:off x="1043892" y="1773238"/>
            <a:ext cx="3312208" cy="3384550"/>
          </a:xfrm>
        </p:spPr>
        <p:txBody>
          <a:bodyPr/>
          <a:lstStyle>
            <a:lvl1pPr>
              <a:defRPr/>
            </a:lvl1pPr>
          </a:lstStyle>
          <a:p>
            <a:r>
              <a:rPr lang="fr-FR" dirty="0" smtClean="0"/>
              <a:t>cliquez sur l’icône pour insérer un graphique</a:t>
            </a:r>
            <a:endParaRPr lang="fr-FR" dirty="0"/>
          </a:p>
        </p:txBody>
      </p:sp>
      <p:sp>
        <p:nvSpPr>
          <p:cNvPr id="4" name="Espace réservé du texte 7"/>
          <p:cNvSpPr>
            <a:spLocks noGrp="1"/>
          </p:cNvSpPr>
          <p:nvPr>
            <p:ph type="body" sz="quarter" idx="12" hasCustomPrompt="1"/>
          </p:nvPr>
        </p:nvSpPr>
        <p:spPr>
          <a:xfrm>
            <a:off x="4792042" y="1773238"/>
            <a:ext cx="3308350" cy="3384550"/>
          </a:xfrm>
        </p:spPr>
        <p:txBody>
          <a:bodyPr/>
          <a:lstStyle>
            <a:lvl1pPr marL="193675" marR="0" indent="-193675" algn="l" defTabSz="914400" rtl="0" eaLnBrk="1" fontAlgn="base" latinLnBrk="0" hangingPunct="1">
              <a:lnSpc>
                <a:spcPct val="100000"/>
              </a:lnSpc>
              <a:spcBef>
                <a:spcPct val="0"/>
              </a:spcBef>
              <a:spcAft>
                <a:spcPts val="0"/>
              </a:spcAft>
              <a:buClr>
                <a:srgbClr val="FF6600"/>
              </a:buClr>
              <a:buSzPct val="100000"/>
              <a:buFont typeface="Wingdings" pitchFamily="2" charset="2"/>
              <a:buChar char="§"/>
              <a:tabLst/>
              <a:defRPr sz="1600"/>
            </a:lvl1pPr>
          </a:lstStyle>
          <a:p>
            <a:pPr lvl="0"/>
            <a:r>
              <a:rPr lang="fr-FR" dirty="0" smtClean="0"/>
              <a:t>notes et remarques</a:t>
            </a:r>
          </a:p>
          <a:p>
            <a:pPr lvl="0"/>
            <a:endParaRPr lang="fr-FR" dirty="0"/>
          </a:p>
        </p:txBody>
      </p:sp>
      <p:sp>
        <p:nvSpPr>
          <p:cNvPr id="5" name="Rectangle 762"/>
          <p:cNvSpPr>
            <a:spLocks noChangeArrowheads="1"/>
          </p:cNvSpPr>
          <p:nvPr userDrawn="1"/>
        </p:nvSpPr>
        <p:spPr bwMode="auto">
          <a:xfrm>
            <a:off x="1005508" y="6408738"/>
            <a:ext cx="2795588"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r>
              <a:rPr lang="en-GB" sz="1000" dirty="0" smtClean="0">
                <a:solidFill>
                  <a:schemeClr val="bg1">
                    <a:lumMod val="50000"/>
                  </a:schemeClr>
                </a:solidFill>
                <a:latin typeface="Helvetica 55 Roman" pitchFamily="34" charset="0"/>
              </a:rPr>
              <a:t>interne</a:t>
            </a:r>
            <a:r>
              <a:rPr lang="en-US" sz="1000" dirty="0" smtClean="0">
                <a:solidFill>
                  <a:schemeClr val="bg1">
                    <a:lumMod val="50000"/>
                  </a:schemeClr>
                </a:solidFill>
                <a:latin typeface="Helvetica 55 Roman" pitchFamily="34" charset="0"/>
              </a:rPr>
              <a:t> </a:t>
            </a:r>
            <a:r>
              <a:rPr lang="en-US" sz="1000" dirty="0">
                <a:solidFill>
                  <a:schemeClr val="bg1">
                    <a:lumMod val="50000"/>
                  </a:schemeClr>
                </a:solidFill>
                <a:latin typeface="Helvetica 55 Roman" pitchFamily="34" charset="0"/>
              </a:rPr>
              <a:t>Orange</a:t>
            </a:r>
          </a:p>
        </p:txBody>
      </p:sp>
      <p:sp>
        <p:nvSpPr>
          <p:cNvPr id="6" name="Rectangle 762"/>
          <p:cNvSpPr>
            <a:spLocks noChangeArrowheads="1"/>
          </p:cNvSpPr>
          <p:nvPr userDrawn="1"/>
        </p:nvSpPr>
        <p:spPr bwMode="auto">
          <a:xfrm>
            <a:off x="395536" y="6408738"/>
            <a:ext cx="504056"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fld id="{EFE14BF7-218F-4596-8202-541E14B3C423}" type="slidenum">
              <a:rPr lang="en-US" sz="1000" smtClean="0">
                <a:solidFill>
                  <a:schemeClr val="bg1">
                    <a:lumMod val="50000"/>
                  </a:schemeClr>
                </a:solidFill>
                <a:latin typeface="Helvetica 55 Roman" pitchFamily="34" charset="0"/>
              </a:rPr>
              <a:t>‹N°›</a:t>
            </a:fld>
            <a:endParaRPr lang="en-US" sz="1000" dirty="0">
              <a:solidFill>
                <a:schemeClr val="bg1">
                  <a:lumMod val="50000"/>
                </a:schemeClr>
              </a:solidFill>
              <a:latin typeface="Helvetica 55 Roman" pitchFamily="34" charset="0"/>
            </a:endParaRPr>
          </a:p>
        </p:txBody>
      </p:sp>
    </p:spTree>
    <p:extLst>
      <p:ext uri="{BB962C8B-B14F-4D97-AF65-F5344CB8AC3E}">
        <p14:creationId xmlns:p14="http://schemas.microsoft.com/office/powerpoint/2010/main" val="2753926118"/>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résumé">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5200" y="404813"/>
            <a:ext cx="7058025" cy="982800"/>
          </a:xfrm>
        </p:spPr>
        <p:txBody>
          <a:bodyPr/>
          <a:lstStyle>
            <a:lvl1pPr algn="l">
              <a:defRPr/>
            </a:lvl1pPr>
          </a:lstStyle>
          <a:p>
            <a:r>
              <a:rPr lang="fr-FR" dirty="0" smtClean="0"/>
              <a:t>résumé</a:t>
            </a:r>
            <a:endParaRPr lang="fr-FR" dirty="0"/>
          </a:p>
        </p:txBody>
      </p:sp>
      <p:sp>
        <p:nvSpPr>
          <p:cNvPr id="3" name="Espace réservé du texte 7"/>
          <p:cNvSpPr>
            <a:spLocks noGrp="1"/>
          </p:cNvSpPr>
          <p:nvPr>
            <p:ph type="body" sz="quarter" idx="12" hasCustomPrompt="1"/>
          </p:nvPr>
        </p:nvSpPr>
        <p:spPr>
          <a:xfrm>
            <a:off x="1030975" y="1773238"/>
            <a:ext cx="7070038" cy="3384550"/>
          </a:xfrm>
        </p:spPr>
        <p:txBody>
          <a:bodyPr/>
          <a:lstStyle>
            <a:lvl1pPr marL="193675" marR="0" indent="-193675" algn="l" defTabSz="914400" rtl="0" eaLnBrk="1" fontAlgn="base" latinLnBrk="0" hangingPunct="1">
              <a:lnSpc>
                <a:spcPct val="100000"/>
              </a:lnSpc>
              <a:spcBef>
                <a:spcPct val="0"/>
              </a:spcBef>
              <a:spcAft>
                <a:spcPct val="50000"/>
              </a:spcAft>
              <a:buClr>
                <a:srgbClr val="FF6600"/>
              </a:buClr>
              <a:buSzPct val="100000"/>
              <a:buFont typeface="Wingdings" pitchFamily="2" charset="2"/>
              <a:buChar char="§"/>
              <a:tabLst/>
              <a:defRPr sz="1800"/>
            </a:lvl1pPr>
          </a:lstStyle>
          <a:p>
            <a:pPr lvl="0"/>
            <a:r>
              <a:rPr lang="fr-FR" dirty="0" smtClean="0"/>
              <a:t>points clés de votre présentation</a:t>
            </a:r>
          </a:p>
          <a:p>
            <a:pPr lvl="0"/>
            <a:endParaRPr lang="fr-FR" dirty="0"/>
          </a:p>
        </p:txBody>
      </p:sp>
      <p:sp>
        <p:nvSpPr>
          <p:cNvPr id="4" name="Rectangle 762"/>
          <p:cNvSpPr>
            <a:spLocks noChangeArrowheads="1"/>
          </p:cNvSpPr>
          <p:nvPr userDrawn="1"/>
        </p:nvSpPr>
        <p:spPr bwMode="auto">
          <a:xfrm>
            <a:off x="1005508" y="6408738"/>
            <a:ext cx="2795588"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r>
              <a:rPr lang="en-GB" sz="1000" dirty="0" smtClean="0">
                <a:solidFill>
                  <a:schemeClr val="bg1">
                    <a:lumMod val="50000"/>
                  </a:schemeClr>
                </a:solidFill>
                <a:latin typeface="Helvetica 55 Roman" pitchFamily="34" charset="0"/>
              </a:rPr>
              <a:t>interne</a:t>
            </a:r>
            <a:r>
              <a:rPr lang="en-US" sz="1000" dirty="0" smtClean="0">
                <a:solidFill>
                  <a:schemeClr val="bg1">
                    <a:lumMod val="50000"/>
                  </a:schemeClr>
                </a:solidFill>
                <a:latin typeface="Helvetica 55 Roman" pitchFamily="34" charset="0"/>
              </a:rPr>
              <a:t> </a:t>
            </a:r>
            <a:r>
              <a:rPr lang="en-US" sz="1000" dirty="0">
                <a:solidFill>
                  <a:schemeClr val="bg1">
                    <a:lumMod val="50000"/>
                  </a:schemeClr>
                </a:solidFill>
                <a:latin typeface="Helvetica 55 Roman" pitchFamily="34" charset="0"/>
              </a:rPr>
              <a:t>Orange</a:t>
            </a:r>
          </a:p>
        </p:txBody>
      </p:sp>
      <p:sp>
        <p:nvSpPr>
          <p:cNvPr id="5" name="Rectangle 762"/>
          <p:cNvSpPr>
            <a:spLocks noChangeArrowheads="1"/>
          </p:cNvSpPr>
          <p:nvPr userDrawn="1"/>
        </p:nvSpPr>
        <p:spPr bwMode="auto">
          <a:xfrm>
            <a:off x="395536" y="6408738"/>
            <a:ext cx="504056"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fld id="{EFE14BF7-218F-4596-8202-541E14B3C423}" type="slidenum">
              <a:rPr lang="en-US" sz="1000" smtClean="0">
                <a:solidFill>
                  <a:schemeClr val="bg1">
                    <a:lumMod val="50000"/>
                  </a:schemeClr>
                </a:solidFill>
                <a:latin typeface="Helvetica 55 Roman" pitchFamily="34" charset="0"/>
              </a:rPr>
              <a:t>‹N°›</a:t>
            </a:fld>
            <a:endParaRPr lang="en-US" sz="1000" dirty="0">
              <a:solidFill>
                <a:schemeClr val="bg1">
                  <a:lumMod val="50000"/>
                </a:schemeClr>
              </a:solidFill>
              <a:latin typeface="Helvetica 55 Roman" pitchFamily="34" charset="0"/>
            </a:endParaRPr>
          </a:p>
        </p:txBody>
      </p:sp>
    </p:spTree>
    <p:extLst>
      <p:ext uri="{BB962C8B-B14F-4D97-AF65-F5344CB8AC3E}">
        <p14:creationId xmlns:p14="http://schemas.microsoft.com/office/powerpoint/2010/main" val="4997895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ommaire">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5200" y="403200"/>
            <a:ext cx="7049874" cy="982800"/>
          </a:xfrm>
        </p:spPr>
        <p:txBody>
          <a:bodyPr/>
          <a:lstStyle>
            <a:lvl1pPr algn="l">
              <a:defRPr/>
            </a:lvl1pPr>
          </a:lstStyle>
          <a:p>
            <a:r>
              <a:rPr lang="fr-FR" dirty="0" smtClean="0"/>
              <a:t>sommaire ou ordre du jour</a:t>
            </a:r>
            <a:endParaRPr lang="fr-FR" dirty="0"/>
          </a:p>
        </p:txBody>
      </p:sp>
      <p:sp>
        <p:nvSpPr>
          <p:cNvPr id="6" name="Espace réservé du texte 4"/>
          <p:cNvSpPr>
            <a:spLocks noGrp="1"/>
          </p:cNvSpPr>
          <p:nvPr>
            <p:ph type="body" sz="quarter" idx="13" hasCustomPrompt="1"/>
          </p:nvPr>
        </p:nvSpPr>
        <p:spPr>
          <a:xfrm>
            <a:off x="1037646" y="1773238"/>
            <a:ext cx="1440210" cy="373268"/>
          </a:xfrm>
        </p:spPr>
        <p:txBody>
          <a:bodyPr/>
          <a:lstStyle>
            <a:lvl1pPr marL="0" indent="0">
              <a:buNone/>
              <a:defRPr>
                <a:solidFill>
                  <a:srgbClr val="FF6600"/>
                </a:solidFill>
              </a:defRPr>
            </a:lvl1pPr>
          </a:lstStyle>
          <a:p>
            <a:pPr lvl="0"/>
            <a:r>
              <a:rPr lang="fr-FR" dirty="0" smtClean="0">
                <a:solidFill>
                  <a:schemeClr val="tx2"/>
                </a:solidFill>
              </a:rPr>
              <a:t>partie 1</a:t>
            </a:r>
            <a:endParaRPr lang="fr-FR" dirty="0"/>
          </a:p>
        </p:txBody>
      </p:sp>
      <p:sp>
        <p:nvSpPr>
          <p:cNvPr id="7" name="Espace réservé du texte 4"/>
          <p:cNvSpPr>
            <a:spLocks noGrp="1"/>
          </p:cNvSpPr>
          <p:nvPr>
            <p:ph type="body" sz="quarter" idx="14" hasCustomPrompt="1"/>
          </p:nvPr>
        </p:nvSpPr>
        <p:spPr>
          <a:xfrm>
            <a:off x="1037646" y="2203611"/>
            <a:ext cx="1440210" cy="373268"/>
          </a:xfrm>
        </p:spPr>
        <p:txBody>
          <a:bodyPr/>
          <a:lstStyle>
            <a:lvl1pPr marL="0" indent="0">
              <a:buNone/>
              <a:defRPr>
                <a:solidFill>
                  <a:srgbClr val="FF6600"/>
                </a:solidFill>
              </a:defRPr>
            </a:lvl1pPr>
          </a:lstStyle>
          <a:p>
            <a:pPr lvl="0"/>
            <a:r>
              <a:rPr lang="fr-FR" dirty="0" smtClean="0">
                <a:solidFill>
                  <a:schemeClr val="tx2"/>
                </a:solidFill>
              </a:rPr>
              <a:t>partie 2</a:t>
            </a:r>
            <a:endParaRPr lang="fr-FR" dirty="0"/>
          </a:p>
        </p:txBody>
      </p:sp>
      <p:sp>
        <p:nvSpPr>
          <p:cNvPr id="8" name="Espace réservé du texte 4"/>
          <p:cNvSpPr>
            <a:spLocks noGrp="1"/>
          </p:cNvSpPr>
          <p:nvPr>
            <p:ph type="body" sz="quarter" idx="15" hasCustomPrompt="1"/>
          </p:nvPr>
        </p:nvSpPr>
        <p:spPr>
          <a:xfrm>
            <a:off x="1037646" y="2633984"/>
            <a:ext cx="1440210" cy="373268"/>
          </a:xfrm>
        </p:spPr>
        <p:txBody>
          <a:bodyPr/>
          <a:lstStyle>
            <a:lvl1pPr marL="0" indent="0">
              <a:buNone/>
              <a:defRPr>
                <a:solidFill>
                  <a:srgbClr val="FF6600"/>
                </a:solidFill>
              </a:defRPr>
            </a:lvl1pPr>
          </a:lstStyle>
          <a:p>
            <a:pPr lvl="0"/>
            <a:r>
              <a:rPr lang="fr-FR" dirty="0" smtClean="0">
                <a:solidFill>
                  <a:schemeClr val="tx2"/>
                </a:solidFill>
              </a:rPr>
              <a:t>partie 3</a:t>
            </a:r>
            <a:endParaRPr lang="fr-FR" dirty="0"/>
          </a:p>
        </p:txBody>
      </p:sp>
      <p:sp>
        <p:nvSpPr>
          <p:cNvPr id="9" name="Espace réservé du texte 4"/>
          <p:cNvSpPr>
            <a:spLocks noGrp="1"/>
          </p:cNvSpPr>
          <p:nvPr>
            <p:ph type="body" sz="quarter" idx="17" hasCustomPrompt="1"/>
          </p:nvPr>
        </p:nvSpPr>
        <p:spPr>
          <a:xfrm>
            <a:off x="1037646" y="3064357"/>
            <a:ext cx="1440210" cy="373268"/>
          </a:xfrm>
        </p:spPr>
        <p:txBody>
          <a:bodyPr/>
          <a:lstStyle>
            <a:lvl1pPr marL="0" indent="0">
              <a:buNone/>
              <a:defRPr>
                <a:solidFill>
                  <a:srgbClr val="FF6600"/>
                </a:solidFill>
              </a:defRPr>
            </a:lvl1pPr>
          </a:lstStyle>
          <a:p>
            <a:pPr lvl="0"/>
            <a:r>
              <a:rPr lang="fr-FR" dirty="0" smtClean="0">
                <a:solidFill>
                  <a:schemeClr val="tx2"/>
                </a:solidFill>
              </a:rPr>
              <a:t>partie 4</a:t>
            </a:r>
            <a:endParaRPr lang="fr-FR" dirty="0"/>
          </a:p>
        </p:txBody>
      </p:sp>
      <p:sp>
        <p:nvSpPr>
          <p:cNvPr id="10" name="Espace réservé du texte 4"/>
          <p:cNvSpPr>
            <a:spLocks noGrp="1"/>
          </p:cNvSpPr>
          <p:nvPr>
            <p:ph type="body" sz="quarter" idx="19" hasCustomPrompt="1"/>
          </p:nvPr>
        </p:nvSpPr>
        <p:spPr>
          <a:xfrm>
            <a:off x="1037646" y="3494730"/>
            <a:ext cx="1440210" cy="373268"/>
          </a:xfrm>
        </p:spPr>
        <p:txBody>
          <a:bodyPr/>
          <a:lstStyle>
            <a:lvl1pPr marL="0" indent="0">
              <a:buNone/>
              <a:defRPr>
                <a:solidFill>
                  <a:srgbClr val="FF6600"/>
                </a:solidFill>
              </a:defRPr>
            </a:lvl1pPr>
          </a:lstStyle>
          <a:p>
            <a:pPr lvl="0"/>
            <a:r>
              <a:rPr lang="fr-FR" dirty="0" smtClean="0">
                <a:solidFill>
                  <a:schemeClr val="tx2"/>
                </a:solidFill>
              </a:rPr>
              <a:t>partie 5</a:t>
            </a:r>
            <a:endParaRPr lang="fr-FR" dirty="0"/>
          </a:p>
        </p:txBody>
      </p:sp>
      <p:sp>
        <p:nvSpPr>
          <p:cNvPr id="11" name="Espace réservé du texte 4"/>
          <p:cNvSpPr>
            <a:spLocks noGrp="1"/>
          </p:cNvSpPr>
          <p:nvPr>
            <p:ph type="body" sz="quarter" idx="21" hasCustomPrompt="1"/>
          </p:nvPr>
        </p:nvSpPr>
        <p:spPr>
          <a:xfrm>
            <a:off x="1037646" y="3925103"/>
            <a:ext cx="1440210" cy="373268"/>
          </a:xfrm>
        </p:spPr>
        <p:txBody>
          <a:bodyPr/>
          <a:lstStyle>
            <a:lvl1pPr marL="0" indent="0">
              <a:buNone/>
              <a:defRPr>
                <a:solidFill>
                  <a:srgbClr val="FF6600"/>
                </a:solidFill>
              </a:defRPr>
            </a:lvl1pPr>
          </a:lstStyle>
          <a:p>
            <a:pPr lvl="0"/>
            <a:r>
              <a:rPr lang="fr-FR" dirty="0" smtClean="0">
                <a:solidFill>
                  <a:schemeClr val="tx2"/>
                </a:solidFill>
              </a:rPr>
              <a:t>partie 6</a:t>
            </a:r>
            <a:endParaRPr lang="fr-FR" dirty="0"/>
          </a:p>
        </p:txBody>
      </p:sp>
      <p:sp>
        <p:nvSpPr>
          <p:cNvPr id="12" name="Espace réservé du texte 4"/>
          <p:cNvSpPr>
            <a:spLocks noGrp="1"/>
          </p:cNvSpPr>
          <p:nvPr>
            <p:ph type="body" sz="quarter" idx="23" hasCustomPrompt="1"/>
          </p:nvPr>
        </p:nvSpPr>
        <p:spPr>
          <a:xfrm>
            <a:off x="2598122" y="1773238"/>
            <a:ext cx="5500788" cy="373268"/>
          </a:xfrm>
        </p:spPr>
        <p:txBody>
          <a:bodyPr/>
          <a:lstStyle>
            <a:lvl1pPr marL="0" indent="0">
              <a:spcAft>
                <a:spcPts val="0"/>
              </a:spcAft>
              <a:buNone/>
              <a:defRPr baseline="0">
                <a:solidFill>
                  <a:schemeClr val="tx1"/>
                </a:solidFill>
              </a:defRPr>
            </a:lvl1pPr>
          </a:lstStyle>
          <a:p>
            <a:pPr lvl="0"/>
            <a:r>
              <a:rPr lang="fr-FR" dirty="0" smtClean="0">
                <a:solidFill>
                  <a:schemeClr val="tx2"/>
                </a:solidFill>
              </a:rPr>
              <a:t>titre de la partie</a:t>
            </a:r>
            <a:endParaRPr lang="fr-FR" dirty="0"/>
          </a:p>
        </p:txBody>
      </p:sp>
      <p:sp>
        <p:nvSpPr>
          <p:cNvPr id="13" name="Espace réservé du texte 4"/>
          <p:cNvSpPr>
            <a:spLocks noGrp="1"/>
          </p:cNvSpPr>
          <p:nvPr>
            <p:ph type="body" sz="quarter" idx="24" hasCustomPrompt="1"/>
          </p:nvPr>
        </p:nvSpPr>
        <p:spPr>
          <a:xfrm>
            <a:off x="2598122" y="2203611"/>
            <a:ext cx="5500788" cy="373268"/>
          </a:xfrm>
        </p:spPr>
        <p:txBody>
          <a:bodyPr/>
          <a:lstStyle>
            <a:lvl1pPr marL="0" indent="0">
              <a:spcAft>
                <a:spcPts val="0"/>
              </a:spcAft>
              <a:buNone/>
              <a:defRPr baseline="0">
                <a:solidFill>
                  <a:schemeClr val="tx1"/>
                </a:solidFill>
              </a:defRPr>
            </a:lvl1pPr>
          </a:lstStyle>
          <a:p>
            <a:pPr lvl="0"/>
            <a:r>
              <a:rPr lang="fr-FR" dirty="0" smtClean="0">
                <a:solidFill>
                  <a:schemeClr val="tx2"/>
                </a:solidFill>
              </a:rPr>
              <a:t>titre de la partie</a:t>
            </a:r>
            <a:endParaRPr lang="fr-FR" dirty="0"/>
          </a:p>
        </p:txBody>
      </p:sp>
      <p:sp>
        <p:nvSpPr>
          <p:cNvPr id="14" name="Espace réservé du texte 4"/>
          <p:cNvSpPr>
            <a:spLocks noGrp="1"/>
          </p:cNvSpPr>
          <p:nvPr>
            <p:ph type="body" sz="quarter" idx="25" hasCustomPrompt="1"/>
          </p:nvPr>
        </p:nvSpPr>
        <p:spPr>
          <a:xfrm>
            <a:off x="2598122" y="3925103"/>
            <a:ext cx="5500788" cy="373268"/>
          </a:xfrm>
        </p:spPr>
        <p:txBody>
          <a:bodyPr/>
          <a:lstStyle>
            <a:lvl1pPr marL="0" indent="0">
              <a:spcAft>
                <a:spcPts val="0"/>
              </a:spcAft>
              <a:buNone/>
              <a:defRPr baseline="0">
                <a:solidFill>
                  <a:schemeClr val="tx1"/>
                </a:solidFill>
              </a:defRPr>
            </a:lvl1pPr>
          </a:lstStyle>
          <a:p>
            <a:pPr lvl="0"/>
            <a:r>
              <a:rPr lang="fr-FR" dirty="0" smtClean="0">
                <a:solidFill>
                  <a:schemeClr val="tx2"/>
                </a:solidFill>
              </a:rPr>
              <a:t>titre de la partie</a:t>
            </a:r>
            <a:endParaRPr lang="fr-FR" dirty="0"/>
          </a:p>
        </p:txBody>
      </p:sp>
      <p:sp>
        <p:nvSpPr>
          <p:cNvPr id="15" name="Espace réservé du texte 4"/>
          <p:cNvSpPr>
            <a:spLocks noGrp="1"/>
          </p:cNvSpPr>
          <p:nvPr>
            <p:ph type="body" sz="quarter" idx="26" hasCustomPrompt="1"/>
          </p:nvPr>
        </p:nvSpPr>
        <p:spPr>
          <a:xfrm>
            <a:off x="2598122" y="3494730"/>
            <a:ext cx="5500788" cy="373268"/>
          </a:xfrm>
        </p:spPr>
        <p:txBody>
          <a:bodyPr/>
          <a:lstStyle>
            <a:lvl1pPr marL="0" indent="0">
              <a:spcAft>
                <a:spcPts val="0"/>
              </a:spcAft>
              <a:buNone/>
              <a:defRPr baseline="0">
                <a:solidFill>
                  <a:schemeClr val="tx1"/>
                </a:solidFill>
              </a:defRPr>
            </a:lvl1pPr>
          </a:lstStyle>
          <a:p>
            <a:pPr lvl="0"/>
            <a:r>
              <a:rPr lang="fr-FR" dirty="0" smtClean="0">
                <a:solidFill>
                  <a:schemeClr val="tx2"/>
                </a:solidFill>
              </a:rPr>
              <a:t>titre de la partie</a:t>
            </a:r>
            <a:endParaRPr lang="fr-FR" dirty="0"/>
          </a:p>
        </p:txBody>
      </p:sp>
      <p:sp>
        <p:nvSpPr>
          <p:cNvPr id="16" name="Espace réservé du texte 4"/>
          <p:cNvSpPr>
            <a:spLocks noGrp="1"/>
          </p:cNvSpPr>
          <p:nvPr>
            <p:ph type="body" sz="quarter" idx="27" hasCustomPrompt="1"/>
          </p:nvPr>
        </p:nvSpPr>
        <p:spPr>
          <a:xfrm>
            <a:off x="2598122" y="3064357"/>
            <a:ext cx="5500788" cy="373268"/>
          </a:xfrm>
        </p:spPr>
        <p:txBody>
          <a:bodyPr/>
          <a:lstStyle>
            <a:lvl1pPr marL="0" indent="0">
              <a:spcAft>
                <a:spcPts val="0"/>
              </a:spcAft>
              <a:buNone/>
              <a:defRPr baseline="0">
                <a:solidFill>
                  <a:schemeClr val="tx1"/>
                </a:solidFill>
              </a:defRPr>
            </a:lvl1pPr>
          </a:lstStyle>
          <a:p>
            <a:pPr lvl="0"/>
            <a:r>
              <a:rPr lang="fr-FR" dirty="0" smtClean="0">
                <a:solidFill>
                  <a:schemeClr val="tx2"/>
                </a:solidFill>
              </a:rPr>
              <a:t>titre de la partie</a:t>
            </a:r>
            <a:endParaRPr lang="fr-FR" dirty="0"/>
          </a:p>
        </p:txBody>
      </p:sp>
      <p:sp>
        <p:nvSpPr>
          <p:cNvPr id="17" name="Espace réservé du texte 4"/>
          <p:cNvSpPr>
            <a:spLocks noGrp="1"/>
          </p:cNvSpPr>
          <p:nvPr>
            <p:ph type="body" sz="quarter" idx="28" hasCustomPrompt="1"/>
          </p:nvPr>
        </p:nvSpPr>
        <p:spPr>
          <a:xfrm>
            <a:off x="2598122" y="2633984"/>
            <a:ext cx="5500788" cy="373268"/>
          </a:xfrm>
        </p:spPr>
        <p:txBody>
          <a:bodyPr/>
          <a:lstStyle>
            <a:lvl1pPr marL="0" indent="0">
              <a:spcAft>
                <a:spcPts val="0"/>
              </a:spcAft>
              <a:buNone/>
              <a:defRPr baseline="0">
                <a:solidFill>
                  <a:schemeClr val="tx1"/>
                </a:solidFill>
              </a:defRPr>
            </a:lvl1pPr>
          </a:lstStyle>
          <a:p>
            <a:pPr lvl="0"/>
            <a:r>
              <a:rPr lang="fr-FR" dirty="0" smtClean="0">
                <a:solidFill>
                  <a:schemeClr val="tx2"/>
                </a:solidFill>
              </a:rPr>
              <a:t>titre de la partie</a:t>
            </a:r>
            <a:endParaRPr lang="fr-FR" dirty="0"/>
          </a:p>
        </p:txBody>
      </p:sp>
      <p:sp>
        <p:nvSpPr>
          <p:cNvPr id="18" name="Espace réservé du texte 4"/>
          <p:cNvSpPr>
            <a:spLocks noGrp="1"/>
          </p:cNvSpPr>
          <p:nvPr>
            <p:ph type="body" sz="quarter" idx="29" hasCustomPrompt="1"/>
          </p:nvPr>
        </p:nvSpPr>
        <p:spPr>
          <a:xfrm>
            <a:off x="1039128" y="4356901"/>
            <a:ext cx="1440210" cy="373268"/>
          </a:xfrm>
        </p:spPr>
        <p:txBody>
          <a:bodyPr/>
          <a:lstStyle>
            <a:lvl1pPr marL="0" indent="0">
              <a:buNone/>
              <a:defRPr>
                <a:solidFill>
                  <a:srgbClr val="FF6600"/>
                </a:solidFill>
              </a:defRPr>
            </a:lvl1pPr>
          </a:lstStyle>
          <a:p>
            <a:pPr lvl="0"/>
            <a:r>
              <a:rPr lang="fr-FR" dirty="0" smtClean="0">
                <a:solidFill>
                  <a:schemeClr val="tx2"/>
                </a:solidFill>
              </a:rPr>
              <a:t>partie 7</a:t>
            </a:r>
            <a:endParaRPr lang="fr-FR" dirty="0"/>
          </a:p>
        </p:txBody>
      </p:sp>
      <p:sp>
        <p:nvSpPr>
          <p:cNvPr id="19" name="Espace réservé du texte 4"/>
          <p:cNvSpPr>
            <a:spLocks noGrp="1"/>
          </p:cNvSpPr>
          <p:nvPr>
            <p:ph type="body" sz="quarter" idx="30" hasCustomPrompt="1"/>
          </p:nvPr>
        </p:nvSpPr>
        <p:spPr>
          <a:xfrm>
            <a:off x="1039128" y="4787274"/>
            <a:ext cx="1440210" cy="373268"/>
          </a:xfrm>
        </p:spPr>
        <p:txBody>
          <a:bodyPr/>
          <a:lstStyle>
            <a:lvl1pPr marL="0" indent="0">
              <a:buNone/>
              <a:defRPr>
                <a:solidFill>
                  <a:srgbClr val="FF6600"/>
                </a:solidFill>
              </a:defRPr>
            </a:lvl1pPr>
          </a:lstStyle>
          <a:p>
            <a:pPr lvl="0"/>
            <a:r>
              <a:rPr lang="fr-FR" dirty="0" smtClean="0">
                <a:solidFill>
                  <a:schemeClr val="tx2"/>
                </a:solidFill>
              </a:rPr>
              <a:t>partie 8</a:t>
            </a:r>
            <a:endParaRPr lang="fr-FR" dirty="0"/>
          </a:p>
        </p:txBody>
      </p:sp>
      <p:sp>
        <p:nvSpPr>
          <p:cNvPr id="20" name="Espace réservé du texte 4"/>
          <p:cNvSpPr>
            <a:spLocks noGrp="1"/>
          </p:cNvSpPr>
          <p:nvPr>
            <p:ph type="body" sz="quarter" idx="31" hasCustomPrompt="1"/>
          </p:nvPr>
        </p:nvSpPr>
        <p:spPr>
          <a:xfrm>
            <a:off x="1039128" y="5217647"/>
            <a:ext cx="1440210" cy="373268"/>
          </a:xfrm>
        </p:spPr>
        <p:txBody>
          <a:bodyPr/>
          <a:lstStyle>
            <a:lvl1pPr marL="0" indent="0">
              <a:buNone/>
              <a:defRPr>
                <a:solidFill>
                  <a:srgbClr val="FF6600"/>
                </a:solidFill>
              </a:defRPr>
            </a:lvl1pPr>
          </a:lstStyle>
          <a:p>
            <a:pPr lvl="0"/>
            <a:r>
              <a:rPr lang="fr-FR" dirty="0" smtClean="0">
                <a:solidFill>
                  <a:schemeClr val="tx2"/>
                </a:solidFill>
              </a:rPr>
              <a:t>partie 9</a:t>
            </a:r>
            <a:endParaRPr lang="fr-FR" dirty="0"/>
          </a:p>
        </p:txBody>
      </p:sp>
      <p:sp>
        <p:nvSpPr>
          <p:cNvPr id="21" name="Espace réservé du texte 4"/>
          <p:cNvSpPr>
            <a:spLocks noGrp="1"/>
          </p:cNvSpPr>
          <p:nvPr>
            <p:ph type="body" sz="quarter" idx="32" hasCustomPrompt="1"/>
          </p:nvPr>
        </p:nvSpPr>
        <p:spPr>
          <a:xfrm>
            <a:off x="1039128" y="5648020"/>
            <a:ext cx="1440210" cy="373268"/>
          </a:xfrm>
        </p:spPr>
        <p:txBody>
          <a:bodyPr/>
          <a:lstStyle>
            <a:lvl1pPr marL="0" indent="0">
              <a:buNone/>
              <a:defRPr>
                <a:solidFill>
                  <a:srgbClr val="FF6600"/>
                </a:solidFill>
              </a:defRPr>
            </a:lvl1pPr>
          </a:lstStyle>
          <a:p>
            <a:pPr lvl="0"/>
            <a:r>
              <a:rPr lang="fr-FR" dirty="0" smtClean="0">
                <a:solidFill>
                  <a:schemeClr val="tx2"/>
                </a:solidFill>
              </a:rPr>
              <a:t>partie 10</a:t>
            </a:r>
            <a:endParaRPr lang="fr-FR" dirty="0"/>
          </a:p>
        </p:txBody>
      </p:sp>
      <p:sp>
        <p:nvSpPr>
          <p:cNvPr id="22" name="Espace réservé du texte 4"/>
          <p:cNvSpPr>
            <a:spLocks noGrp="1"/>
          </p:cNvSpPr>
          <p:nvPr>
            <p:ph type="body" sz="quarter" idx="33" hasCustomPrompt="1"/>
          </p:nvPr>
        </p:nvSpPr>
        <p:spPr>
          <a:xfrm>
            <a:off x="2599604" y="5648020"/>
            <a:ext cx="5500788" cy="373268"/>
          </a:xfrm>
        </p:spPr>
        <p:txBody>
          <a:bodyPr/>
          <a:lstStyle>
            <a:lvl1pPr marL="0" indent="0">
              <a:spcAft>
                <a:spcPts val="0"/>
              </a:spcAft>
              <a:buNone/>
              <a:defRPr baseline="0">
                <a:solidFill>
                  <a:schemeClr val="tx1"/>
                </a:solidFill>
              </a:defRPr>
            </a:lvl1pPr>
          </a:lstStyle>
          <a:p>
            <a:pPr lvl="0"/>
            <a:r>
              <a:rPr lang="fr-FR" dirty="0" smtClean="0">
                <a:solidFill>
                  <a:schemeClr val="tx2"/>
                </a:solidFill>
              </a:rPr>
              <a:t>titre de la partie</a:t>
            </a:r>
            <a:endParaRPr lang="fr-FR" dirty="0"/>
          </a:p>
        </p:txBody>
      </p:sp>
      <p:sp>
        <p:nvSpPr>
          <p:cNvPr id="23" name="Espace réservé du texte 4"/>
          <p:cNvSpPr>
            <a:spLocks noGrp="1"/>
          </p:cNvSpPr>
          <p:nvPr>
            <p:ph type="body" sz="quarter" idx="34" hasCustomPrompt="1"/>
          </p:nvPr>
        </p:nvSpPr>
        <p:spPr>
          <a:xfrm>
            <a:off x="2599604" y="5217647"/>
            <a:ext cx="5500788" cy="373268"/>
          </a:xfrm>
        </p:spPr>
        <p:txBody>
          <a:bodyPr/>
          <a:lstStyle>
            <a:lvl1pPr marL="0" indent="0">
              <a:spcAft>
                <a:spcPts val="0"/>
              </a:spcAft>
              <a:buNone/>
              <a:defRPr baseline="0">
                <a:solidFill>
                  <a:schemeClr val="tx1"/>
                </a:solidFill>
              </a:defRPr>
            </a:lvl1pPr>
          </a:lstStyle>
          <a:p>
            <a:pPr lvl="0"/>
            <a:r>
              <a:rPr lang="fr-FR" dirty="0" smtClean="0">
                <a:solidFill>
                  <a:schemeClr val="tx2"/>
                </a:solidFill>
              </a:rPr>
              <a:t>titre de la partie</a:t>
            </a:r>
            <a:endParaRPr lang="fr-FR" dirty="0"/>
          </a:p>
        </p:txBody>
      </p:sp>
      <p:sp>
        <p:nvSpPr>
          <p:cNvPr id="24" name="Espace réservé du texte 4"/>
          <p:cNvSpPr>
            <a:spLocks noGrp="1"/>
          </p:cNvSpPr>
          <p:nvPr>
            <p:ph type="body" sz="quarter" idx="35" hasCustomPrompt="1"/>
          </p:nvPr>
        </p:nvSpPr>
        <p:spPr>
          <a:xfrm>
            <a:off x="2599604" y="4356901"/>
            <a:ext cx="5500788" cy="373268"/>
          </a:xfrm>
        </p:spPr>
        <p:txBody>
          <a:bodyPr/>
          <a:lstStyle>
            <a:lvl1pPr marL="0" indent="0">
              <a:spcAft>
                <a:spcPts val="0"/>
              </a:spcAft>
              <a:buNone/>
              <a:defRPr baseline="0">
                <a:solidFill>
                  <a:schemeClr val="tx1"/>
                </a:solidFill>
              </a:defRPr>
            </a:lvl1pPr>
          </a:lstStyle>
          <a:p>
            <a:pPr lvl="0"/>
            <a:r>
              <a:rPr lang="fr-FR" dirty="0" smtClean="0">
                <a:solidFill>
                  <a:schemeClr val="tx2"/>
                </a:solidFill>
              </a:rPr>
              <a:t>titre de la partie</a:t>
            </a:r>
            <a:endParaRPr lang="fr-FR" dirty="0"/>
          </a:p>
        </p:txBody>
      </p:sp>
      <p:sp>
        <p:nvSpPr>
          <p:cNvPr id="25" name="Espace réservé du texte 4"/>
          <p:cNvSpPr>
            <a:spLocks noGrp="1"/>
          </p:cNvSpPr>
          <p:nvPr>
            <p:ph type="body" sz="quarter" idx="36" hasCustomPrompt="1"/>
          </p:nvPr>
        </p:nvSpPr>
        <p:spPr>
          <a:xfrm>
            <a:off x="2592861" y="4783924"/>
            <a:ext cx="5500788" cy="373268"/>
          </a:xfrm>
        </p:spPr>
        <p:txBody>
          <a:bodyPr/>
          <a:lstStyle>
            <a:lvl1pPr marL="0" indent="0">
              <a:spcAft>
                <a:spcPts val="0"/>
              </a:spcAft>
              <a:buNone/>
              <a:defRPr baseline="0">
                <a:solidFill>
                  <a:schemeClr val="tx1"/>
                </a:solidFill>
              </a:defRPr>
            </a:lvl1pPr>
          </a:lstStyle>
          <a:p>
            <a:pPr lvl="0"/>
            <a:r>
              <a:rPr lang="fr-FR" dirty="0" smtClean="0">
                <a:solidFill>
                  <a:schemeClr val="tx2"/>
                </a:solidFill>
              </a:rPr>
              <a:t>titre de la partie</a:t>
            </a:r>
            <a:endParaRPr lang="fr-FR" dirty="0"/>
          </a:p>
        </p:txBody>
      </p:sp>
      <p:sp>
        <p:nvSpPr>
          <p:cNvPr id="26" name="Rectangle 762"/>
          <p:cNvSpPr>
            <a:spLocks noChangeArrowheads="1"/>
          </p:cNvSpPr>
          <p:nvPr userDrawn="1"/>
        </p:nvSpPr>
        <p:spPr bwMode="auto">
          <a:xfrm>
            <a:off x="1005508" y="6408738"/>
            <a:ext cx="2795588"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r>
              <a:rPr lang="en-GB" sz="1000" dirty="0" smtClean="0">
                <a:solidFill>
                  <a:schemeClr val="bg1">
                    <a:lumMod val="50000"/>
                  </a:schemeClr>
                </a:solidFill>
                <a:latin typeface="Helvetica 55 Roman" pitchFamily="34" charset="0"/>
              </a:rPr>
              <a:t>interne</a:t>
            </a:r>
            <a:r>
              <a:rPr lang="en-US" sz="1000" dirty="0" smtClean="0">
                <a:solidFill>
                  <a:schemeClr val="bg1">
                    <a:lumMod val="50000"/>
                  </a:schemeClr>
                </a:solidFill>
                <a:latin typeface="Helvetica 55 Roman" pitchFamily="34" charset="0"/>
              </a:rPr>
              <a:t> </a:t>
            </a:r>
            <a:r>
              <a:rPr lang="en-US" sz="1000" dirty="0">
                <a:solidFill>
                  <a:schemeClr val="bg1">
                    <a:lumMod val="50000"/>
                  </a:schemeClr>
                </a:solidFill>
                <a:latin typeface="Helvetica 55 Roman" pitchFamily="34" charset="0"/>
              </a:rPr>
              <a:t>Orange</a:t>
            </a:r>
          </a:p>
        </p:txBody>
      </p:sp>
      <p:sp>
        <p:nvSpPr>
          <p:cNvPr id="29" name="Rectangle 762"/>
          <p:cNvSpPr>
            <a:spLocks noChangeArrowheads="1"/>
          </p:cNvSpPr>
          <p:nvPr userDrawn="1"/>
        </p:nvSpPr>
        <p:spPr bwMode="auto">
          <a:xfrm>
            <a:off x="395536" y="6408738"/>
            <a:ext cx="504056"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fld id="{EFE14BF7-218F-4596-8202-541E14B3C423}" type="slidenum">
              <a:rPr lang="en-US" sz="1000" smtClean="0">
                <a:solidFill>
                  <a:schemeClr val="bg1">
                    <a:lumMod val="50000"/>
                  </a:schemeClr>
                </a:solidFill>
                <a:latin typeface="Helvetica 55 Roman" pitchFamily="34" charset="0"/>
              </a:rPr>
              <a:t>‹N°›</a:t>
            </a:fld>
            <a:endParaRPr lang="en-US" sz="1000" dirty="0">
              <a:solidFill>
                <a:schemeClr val="bg1">
                  <a:lumMod val="50000"/>
                </a:schemeClr>
              </a:solidFill>
              <a:latin typeface="Helvetica 55 Roman" pitchFamily="34" charset="0"/>
            </a:endParaRPr>
          </a:p>
        </p:txBody>
      </p:sp>
    </p:spTree>
    <p:extLst>
      <p:ext uri="{BB962C8B-B14F-4D97-AF65-F5344CB8AC3E}">
        <p14:creationId xmlns:p14="http://schemas.microsoft.com/office/powerpoint/2010/main" val="1717270823"/>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merci">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49128" y="2565400"/>
            <a:ext cx="7051885" cy="982800"/>
          </a:xfrm>
        </p:spPr>
        <p:txBody>
          <a:bodyPr/>
          <a:lstStyle>
            <a:lvl1pPr algn="l">
              <a:defRPr sz="6600">
                <a:latin typeface="Helvetica 35 Thin" pitchFamily="34" charset="0"/>
              </a:defRPr>
            </a:lvl1pPr>
          </a:lstStyle>
          <a:p>
            <a:r>
              <a:rPr lang="fr-FR" dirty="0" smtClean="0"/>
              <a:t>vos remerciements</a:t>
            </a:r>
            <a:endParaRPr lang="fr-FR" dirty="0"/>
          </a:p>
        </p:txBody>
      </p:sp>
      <p:pic>
        <p:nvPicPr>
          <p:cNvPr id="3" name="Picture 28" descr="RGB_logo"/>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101013" y="5876925"/>
            <a:ext cx="719137" cy="7191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085746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uces simples">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6213" y="403200"/>
            <a:ext cx="7084800" cy="982800"/>
          </a:xfrm>
        </p:spPr>
        <p:txBody>
          <a:bodyPr/>
          <a:lstStyle>
            <a:lvl1pPr algn="l">
              <a:defRPr baseline="0"/>
            </a:lvl1pPr>
          </a:lstStyle>
          <a:p>
            <a:r>
              <a:rPr lang="fr-FR" dirty="0" smtClean="0"/>
              <a:t>pour ajouter une diapo différente &gt; Accueil &gt; Nouvelle diapositive (puis cliquez menu déroulant) </a:t>
            </a:r>
            <a:endParaRPr lang="fr-FR" dirty="0"/>
          </a:p>
        </p:txBody>
      </p:sp>
      <p:sp>
        <p:nvSpPr>
          <p:cNvPr id="26" name="Espace réservé du contenu 2"/>
          <p:cNvSpPr>
            <a:spLocks noGrp="1"/>
          </p:cNvSpPr>
          <p:nvPr>
            <p:ph idx="1" hasCustomPrompt="1"/>
          </p:nvPr>
        </p:nvSpPr>
        <p:spPr>
          <a:xfrm>
            <a:off x="1042988" y="1773238"/>
            <a:ext cx="7058025" cy="3887787"/>
          </a:xfrm>
        </p:spPr>
        <p:txBody>
          <a:bodyPr/>
          <a:lstStyle>
            <a:lvl1pPr>
              <a:defRPr sz="1800" baseline="0"/>
            </a:lvl1pPr>
            <a:lvl2pPr>
              <a:spcAft>
                <a:spcPct val="0"/>
              </a:spcAft>
              <a:buFont typeface="Arial" charset="0"/>
              <a:buChar char="–"/>
              <a:defRPr/>
            </a:lvl2pPr>
          </a:lstStyle>
          <a:p>
            <a:r>
              <a:rPr lang="fr-FR" dirty="0" smtClean="0"/>
              <a:t>écrivez le texte ici, si besoin sélectionnez une icône ci-dessous pour ajouter un tableau, un graphique, un </a:t>
            </a:r>
            <a:r>
              <a:rPr lang="fr-FR" dirty="0" err="1" smtClean="0"/>
              <a:t>SmartArt</a:t>
            </a:r>
            <a:r>
              <a:rPr lang="fr-FR" dirty="0" smtClean="0"/>
              <a:t>, une image ou une vidéo</a:t>
            </a:r>
            <a:endParaRPr lang="fr-FR" dirty="0"/>
          </a:p>
        </p:txBody>
      </p:sp>
      <p:sp>
        <p:nvSpPr>
          <p:cNvPr id="4" name="Rectangle 762"/>
          <p:cNvSpPr>
            <a:spLocks noChangeArrowheads="1"/>
          </p:cNvSpPr>
          <p:nvPr userDrawn="1"/>
        </p:nvSpPr>
        <p:spPr bwMode="auto">
          <a:xfrm>
            <a:off x="1005508" y="6408738"/>
            <a:ext cx="2795588"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r>
              <a:rPr lang="en-GB" sz="1000" dirty="0" smtClean="0">
                <a:solidFill>
                  <a:schemeClr val="bg1">
                    <a:lumMod val="50000"/>
                  </a:schemeClr>
                </a:solidFill>
                <a:latin typeface="Helvetica 55 Roman" pitchFamily="34" charset="0"/>
              </a:rPr>
              <a:t>interne</a:t>
            </a:r>
            <a:r>
              <a:rPr lang="en-US" sz="1000" dirty="0" smtClean="0">
                <a:solidFill>
                  <a:schemeClr val="bg1">
                    <a:lumMod val="50000"/>
                  </a:schemeClr>
                </a:solidFill>
                <a:latin typeface="Helvetica 55 Roman" pitchFamily="34" charset="0"/>
              </a:rPr>
              <a:t> </a:t>
            </a:r>
            <a:r>
              <a:rPr lang="en-US" sz="1000" dirty="0">
                <a:solidFill>
                  <a:schemeClr val="bg1">
                    <a:lumMod val="50000"/>
                  </a:schemeClr>
                </a:solidFill>
                <a:latin typeface="Helvetica 55 Roman" pitchFamily="34" charset="0"/>
              </a:rPr>
              <a:t>Orange</a:t>
            </a:r>
          </a:p>
        </p:txBody>
      </p:sp>
      <p:sp>
        <p:nvSpPr>
          <p:cNvPr id="5" name="Rectangle 762"/>
          <p:cNvSpPr>
            <a:spLocks noChangeArrowheads="1"/>
          </p:cNvSpPr>
          <p:nvPr userDrawn="1"/>
        </p:nvSpPr>
        <p:spPr bwMode="auto">
          <a:xfrm>
            <a:off x="395536" y="6408738"/>
            <a:ext cx="504056"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fld id="{EFE14BF7-218F-4596-8202-541E14B3C423}" type="slidenum">
              <a:rPr lang="en-US" sz="1000" smtClean="0">
                <a:solidFill>
                  <a:schemeClr val="bg1">
                    <a:lumMod val="50000"/>
                  </a:schemeClr>
                </a:solidFill>
                <a:latin typeface="Helvetica 55 Roman" pitchFamily="34" charset="0"/>
              </a:rPr>
              <a:t>‹N°›</a:t>
            </a:fld>
            <a:endParaRPr lang="en-US" sz="1000" dirty="0">
              <a:solidFill>
                <a:schemeClr val="bg1">
                  <a:lumMod val="50000"/>
                </a:schemeClr>
              </a:solidFill>
              <a:latin typeface="Helvetica 55 Roman" pitchFamily="34" charset="0"/>
            </a:endParaRPr>
          </a:p>
        </p:txBody>
      </p:sp>
    </p:spTree>
    <p:extLst>
      <p:ext uri="{BB962C8B-B14F-4D97-AF65-F5344CB8AC3E}">
        <p14:creationId xmlns:p14="http://schemas.microsoft.com/office/powerpoint/2010/main" val="164062128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lusieurs niveaux hiérarchiques">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5200" y="404813"/>
            <a:ext cx="7071413" cy="982800"/>
          </a:xfrm>
        </p:spPr>
        <p:txBody>
          <a:bodyPr/>
          <a:lstStyle>
            <a:lvl1pPr algn="l">
              <a:defRPr/>
            </a:lvl1pPr>
          </a:lstStyle>
          <a:p>
            <a:r>
              <a:rPr lang="fr-FR" dirty="0" smtClean="0"/>
              <a:t>diapositive avec plusieurs niveaux hiérarchiques</a:t>
            </a:r>
            <a:endParaRPr lang="fr-FR" dirty="0"/>
          </a:p>
        </p:txBody>
      </p:sp>
      <p:sp>
        <p:nvSpPr>
          <p:cNvPr id="4" name="Espace réservé du contenu 2"/>
          <p:cNvSpPr>
            <a:spLocks noGrp="1"/>
          </p:cNvSpPr>
          <p:nvPr>
            <p:ph idx="1" hasCustomPrompt="1"/>
          </p:nvPr>
        </p:nvSpPr>
        <p:spPr>
          <a:xfrm>
            <a:off x="1042988" y="1773238"/>
            <a:ext cx="7058025" cy="3887787"/>
          </a:xfrm>
        </p:spPr>
        <p:txBody>
          <a:bodyPr/>
          <a:lstStyle>
            <a:lvl1pPr>
              <a:defRPr sz="1800" baseline="0">
                <a:solidFill>
                  <a:srgbClr val="FF6600"/>
                </a:solidFill>
                <a:latin typeface="Helvetica 55 Roman" pitchFamily="34" charset="0"/>
              </a:defRPr>
            </a:lvl1pPr>
            <a:lvl2pPr>
              <a:spcAft>
                <a:spcPct val="0"/>
              </a:spcAft>
              <a:buFont typeface="Arial" charset="0"/>
              <a:buChar char="–"/>
              <a:defRPr sz="1600">
                <a:latin typeface="Helvetica 55 Roman" pitchFamily="34" charset="0"/>
              </a:defRPr>
            </a:lvl2pPr>
            <a:lvl3pPr>
              <a:defRPr sz="1600">
                <a:latin typeface="Helvetica 55 Roman" pitchFamily="34" charset="0"/>
              </a:defRPr>
            </a:lvl3pPr>
            <a:lvl4pPr>
              <a:defRPr sz="1600">
                <a:latin typeface="Helvetica 55 Roman" pitchFamily="34" charset="0"/>
              </a:defRPr>
            </a:lvl4pPr>
            <a:lvl5pPr>
              <a:defRPr sz="1600" baseline="0">
                <a:latin typeface="Helvetica 55 Roman" pitchFamily="34" charset="0"/>
              </a:defRPr>
            </a:lvl5p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5" name="Rectangle 762"/>
          <p:cNvSpPr>
            <a:spLocks noChangeArrowheads="1"/>
          </p:cNvSpPr>
          <p:nvPr userDrawn="1"/>
        </p:nvSpPr>
        <p:spPr bwMode="auto">
          <a:xfrm>
            <a:off x="1005508" y="6408738"/>
            <a:ext cx="2795588"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r>
              <a:rPr lang="en-GB" sz="1000" dirty="0" smtClean="0">
                <a:solidFill>
                  <a:schemeClr val="bg1">
                    <a:lumMod val="50000"/>
                  </a:schemeClr>
                </a:solidFill>
                <a:latin typeface="Helvetica 55 Roman" pitchFamily="34" charset="0"/>
              </a:rPr>
              <a:t>interne</a:t>
            </a:r>
            <a:r>
              <a:rPr lang="en-US" sz="1000" dirty="0" smtClean="0">
                <a:solidFill>
                  <a:schemeClr val="bg1">
                    <a:lumMod val="50000"/>
                  </a:schemeClr>
                </a:solidFill>
                <a:latin typeface="Helvetica 55 Roman" pitchFamily="34" charset="0"/>
              </a:rPr>
              <a:t> </a:t>
            </a:r>
            <a:r>
              <a:rPr lang="en-US" sz="1000" dirty="0">
                <a:solidFill>
                  <a:schemeClr val="bg1">
                    <a:lumMod val="50000"/>
                  </a:schemeClr>
                </a:solidFill>
                <a:latin typeface="Helvetica 55 Roman" pitchFamily="34" charset="0"/>
              </a:rPr>
              <a:t>Orange</a:t>
            </a:r>
          </a:p>
        </p:txBody>
      </p:sp>
      <p:sp>
        <p:nvSpPr>
          <p:cNvPr id="6" name="Rectangle 762"/>
          <p:cNvSpPr>
            <a:spLocks noChangeArrowheads="1"/>
          </p:cNvSpPr>
          <p:nvPr userDrawn="1"/>
        </p:nvSpPr>
        <p:spPr bwMode="auto">
          <a:xfrm>
            <a:off x="395536" y="6408738"/>
            <a:ext cx="504056"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fld id="{EFE14BF7-218F-4596-8202-541E14B3C423}" type="slidenum">
              <a:rPr lang="en-US" sz="1000" smtClean="0">
                <a:solidFill>
                  <a:schemeClr val="bg1">
                    <a:lumMod val="50000"/>
                  </a:schemeClr>
                </a:solidFill>
                <a:latin typeface="Helvetica 55 Roman" pitchFamily="34" charset="0"/>
              </a:rPr>
              <a:t>‹N°›</a:t>
            </a:fld>
            <a:endParaRPr lang="en-US" sz="1000" dirty="0">
              <a:solidFill>
                <a:schemeClr val="bg1">
                  <a:lumMod val="50000"/>
                </a:schemeClr>
              </a:solidFill>
              <a:latin typeface="Helvetica 55 Roman" pitchFamily="34" charset="0"/>
            </a:endParaRPr>
          </a:p>
        </p:txBody>
      </p:sp>
    </p:spTree>
    <p:extLst>
      <p:ext uri="{BB962C8B-B14F-4D97-AF65-F5344CB8AC3E}">
        <p14:creationId xmlns:p14="http://schemas.microsoft.com/office/powerpoint/2010/main" val="203656674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aragraphes">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5200" y="403200"/>
            <a:ext cx="7058025" cy="982800"/>
          </a:xfrm>
        </p:spPr>
        <p:txBody>
          <a:bodyPr/>
          <a:lstStyle>
            <a:lvl1pPr algn="l">
              <a:defRPr/>
            </a:lvl1pPr>
          </a:lstStyle>
          <a:p>
            <a:r>
              <a:rPr lang="fr-FR" dirty="0" smtClean="0"/>
              <a:t>diapositive avec paragraphes</a:t>
            </a:r>
            <a:endParaRPr lang="fr-FR" dirty="0"/>
          </a:p>
        </p:txBody>
      </p:sp>
      <p:sp>
        <p:nvSpPr>
          <p:cNvPr id="5" name="Espace réservé du texte 6"/>
          <p:cNvSpPr>
            <a:spLocks noGrp="1"/>
          </p:cNvSpPr>
          <p:nvPr>
            <p:ph type="body" sz="quarter" idx="11" hasCustomPrompt="1"/>
          </p:nvPr>
        </p:nvSpPr>
        <p:spPr>
          <a:xfrm>
            <a:off x="1043608" y="1768536"/>
            <a:ext cx="7037207" cy="3748027"/>
          </a:xfrm>
        </p:spPr>
        <p:txBody>
          <a:bodyPr/>
          <a:lstStyle>
            <a:lvl1pPr marL="0" marR="0" indent="0" algn="l" defTabSz="914400" rtl="0" eaLnBrk="1" fontAlgn="base" latinLnBrk="0" hangingPunct="1">
              <a:lnSpc>
                <a:spcPct val="100000"/>
              </a:lnSpc>
              <a:spcBef>
                <a:spcPct val="0"/>
              </a:spcBef>
              <a:spcAft>
                <a:spcPts val="0"/>
              </a:spcAft>
              <a:buClr>
                <a:schemeClr val="tx2"/>
              </a:buClr>
              <a:buSzPct val="70000"/>
              <a:buFont typeface="Wingdings" pitchFamily="2" charset="2"/>
              <a:buNone/>
              <a:tabLst/>
              <a:defRPr sz="1800">
                <a:solidFill>
                  <a:schemeClr val="tx1"/>
                </a:solidFill>
              </a:defRPr>
            </a:lvl1pPr>
          </a:lstStyle>
          <a:p>
            <a:pPr marL="0" indent="0">
              <a:buFont typeface="Wingdings" pitchFamily="2" charset="2"/>
              <a:buNone/>
            </a:pPr>
            <a:r>
              <a:rPr lang="fr-FR" dirty="0" smtClean="0"/>
              <a:t>Le texte courant s’écrit ici, le texte courant s’écrit ici, le texte courant s’écrit ici, le texte courant s’écrit ici, le texte courant s’écrit ici, le texte courant s’écrit ici le texte courant s’écrit ici, le texte courant s’écrit ici, le texte courant s’écrit ici, le texte courant s’écrit ici, le texte courant s’écrit ici, le texte courant s’écrit ici. </a:t>
            </a:r>
          </a:p>
          <a:p>
            <a:pPr marL="0" indent="0">
              <a:buFont typeface="Wingdings" pitchFamily="2" charset="2"/>
              <a:buNone/>
            </a:pPr>
            <a:r>
              <a:rPr lang="fr-FR" dirty="0" smtClean="0"/>
              <a:t>Le texte courant s’écrit ici, le texte courant s’écrit ici, le texte courant s’écrit ici, le texte courant s’écrit ici, le texte courant s’écrit ici, le texte courant s’écrit ici le texte courant s’écrit ici, le texte courant s’écrit ici, le texte courant s’écrit ici, le texte courant s’écrit ici, le texte courant s’écrit ici, le texte courant s’écrit ici.</a:t>
            </a:r>
            <a:endParaRPr lang="fr-FR" dirty="0"/>
          </a:p>
        </p:txBody>
      </p:sp>
      <p:sp>
        <p:nvSpPr>
          <p:cNvPr id="4" name="Rectangle 762"/>
          <p:cNvSpPr>
            <a:spLocks noChangeArrowheads="1"/>
          </p:cNvSpPr>
          <p:nvPr userDrawn="1"/>
        </p:nvSpPr>
        <p:spPr bwMode="auto">
          <a:xfrm>
            <a:off x="1005508" y="6408738"/>
            <a:ext cx="2795588"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r>
              <a:rPr lang="en-GB" sz="1000" dirty="0" smtClean="0">
                <a:solidFill>
                  <a:schemeClr val="bg1">
                    <a:lumMod val="50000"/>
                  </a:schemeClr>
                </a:solidFill>
                <a:latin typeface="Helvetica 55 Roman" pitchFamily="34" charset="0"/>
              </a:rPr>
              <a:t>interne</a:t>
            </a:r>
            <a:r>
              <a:rPr lang="en-US" sz="1000" dirty="0" smtClean="0">
                <a:solidFill>
                  <a:schemeClr val="bg1">
                    <a:lumMod val="50000"/>
                  </a:schemeClr>
                </a:solidFill>
                <a:latin typeface="Helvetica 55 Roman" pitchFamily="34" charset="0"/>
              </a:rPr>
              <a:t> </a:t>
            </a:r>
            <a:r>
              <a:rPr lang="en-US" sz="1000" dirty="0">
                <a:solidFill>
                  <a:schemeClr val="bg1">
                    <a:lumMod val="50000"/>
                  </a:schemeClr>
                </a:solidFill>
                <a:latin typeface="Helvetica 55 Roman" pitchFamily="34" charset="0"/>
              </a:rPr>
              <a:t>Orange</a:t>
            </a:r>
          </a:p>
        </p:txBody>
      </p:sp>
      <p:sp>
        <p:nvSpPr>
          <p:cNvPr id="6" name="Rectangle 762"/>
          <p:cNvSpPr>
            <a:spLocks noChangeArrowheads="1"/>
          </p:cNvSpPr>
          <p:nvPr userDrawn="1"/>
        </p:nvSpPr>
        <p:spPr bwMode="auto">
          <a:xfrm>
            <a:off x="395536" y="6408738"/>
            <a:ext cx="504056"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fld id="{EFE14BF7-218F-4596-8202-541E14B3C423}" type="slidenum">
              <a:rPr lang="en-US" sz="1000" smtClean="0">
                <a:solidFill>
                  <a:schemeClr val="bg1">
                    <a:lumMod val="50000"/>
                  </a:schemeClr>
                </a:solidFill>
                <a:latin typeface="Helvetica 55 Roman" pitchFamily="34" charset="0"/>
              </a:rPr>
              <a:t>‹N°›</a:t>
            </a:fld>
            <a:endParaRPr lang="en-US" sz="1000" dirty="0">
              <a:solidFill>
                <a:schemeClr val="bg1">
                  <a:lumMod val="50000"/>
                </a:schemeClr>
              </a:solidFill>
              <a:latin typeface="Helvetica 55 Roman" pitchFamily="34" charset="0"/>
            </a:endParaRPr>
          </a:p>
        </p:txBody>
      </p:sp>
    </p:spTree>
    <p:extLst>
      <p:ext uri="{BB962C8B-B14F-4D97-AF65-F5344CB8AC3E}">
        <p14:creationId xmlns:p14="http://schemas.microsoft.com/office/powerpoint/2010/main" val="346678545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5200" y="404664"/>
            <a:ext cx="7057405" cy="982800"/>
          </a:xfrm>
        </p:spPr>
        <p:txBody>
          <a:bodyPr/>
          <a:lstStyle>
            <a:lvl1pPr algn="l">
              <a:defRPr/>
            </a:lvl1pPr>
          </a:lstStyle>
          <a:p>
            <a:r>
              <a:rPr lang="fr-FR" dirty="0" smtClean="0"/>
              <a:t>titre seul</a:t>
            </a:r>
            <a:endParaRPr lang="fr-FR" dirty="0"/>
          </a:p>
        </p:txBody>
      </p:sp>
      <p:sp>
        <p:nvSpPr>
          <p:cNvPr id="3" name="Rectangle 762"/>
          <p:cNvSpPr>
            <a:spLocks noChangeArrowheads="1"/>
          </p:cNvSpPr>
          <p:nvPr userDrawn="1"/>
        </p:nvSpPr>
        <p:spPr bwMode="auto">
          <a:xfrm>
            <a:off x="1005508" y="6408738"/>
            <a:ext cx="2795588"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r>
              <a:rPr lang="en-GB" sz="1000" dirty="0" smtClean="0">
                <a:solidFill>
                  <a:schemeClr val="bg1">
                    <a:lumMod val="50000"/>
                  </a:schemeClr>
                </a:solidFill>
                <a:latin typeface="Helvetica 55 Roman" pitchFamily="34" charset="0"/>
              </a:rPr>
              <a:t>interne</a:t>
            </a:r>
            <a:r>
              <a:rPr lang="en-US" sz="1000" dirty="0" smtClean="0">
                <a:solidFill>
                  <a:schemeClr val="bg1">
                    <a:lumMod val="50000"/>
                  </a:schemeClr>
                </a:solidFill>
                <a:latin typeface="Helvetica 55 Roman" pitchFamily="34" charset="0"/>
              </a:rPr>
              <a:t> </a:t>
            </a:r>
            <a:r>
              <a:rPr lang="en-US" sz="1000" dirty="0">
                <a:solidFill>
                  <a:schemeClr val="bg1">
                    <a:lumMod val="50000"/>
                  </a:schemeClr>
                </a:solidFill>
                <a:latin typeface="Helvetica 55 Roman" pitchFamily="34" charset="0"/>
              </a:rPr>
              <a:t>Orange</a:t>
            </a:r>
          </a:p>
        </p:txBody>
      </p:sp>
      <p:sp>
        <p:nvSpPr>
          <p:cNvPr id="4" name="Rectangle 762"/>
          <p:cNvSpPr>
            <a:spLocks noChangeArrowheads="1"/>
          </p:cNvSpPr>
          <p:nvPr userDrawn="1"/>
        </p:nvSpPr>
        <p:spPr bwMode="auto">
          <a:xfrm>
            <a:off x="395536" y="6408738"/>
            <a:ext cx="504056"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fld id="{EFE14BF7-218F-4596-8202-541E14B3C423}" type="slidenum">
              <a:rPr lang="en-US" sz="1000" smtClean="0">
                <a:solidFill>
                  <a:schemeClr val="bg1">
                    <a:lumMod val="50000"/>
                  </a:schemeClr>
                </a:solidFill>
                <a:latin typeface="Helvetica 55 Roman" pitchFamily="34" charset="0"/>
              </a:rPr>
              <a:t>‹N°›</a:t>
            </a:fld>
            <a:endParaRPr lang="en-US" sz="1000" dirty="0">
              <a:solidFill>
                <a:schemeClr val="bg1">
                  <a:lumMod val="50000"/>
                </a:schemeClr>
              </a:solidFill>
              <a:latin typeface="Helvetica 55 Roman" pitchFamily="34" charset="0"/>
            </a:endParaRPr>
          </a:p>
        </p:txBody>
      </p:sp>
    </p:spTree>
    <p:extLst>
      <p:ext uri="{BB962C8B-B14F-4D97-AF65-F5344CB8AC3E}">
        <p14:creationId xmlns:p14="http://schemas.microsoft.com/office/powerpoint/2010/main" val="308246727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eux colonnes">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5200" y="404813"/>
            <a:ext cx="7084800" cy="982800"/>
          </a:xfrm>
        </p:spPr>
        <p:txBody>
          <a:bodyPr/>
          <a:lstStyle>
            <a:lvl1pPr algn="l">
              <a:defRPr/>
            </a:lvl1pPr>
          </a:lstStyle>
          <a:p>
            <a:r>
              <a:rPr lang="fr-FR" dirty="0" smtClean="0"/>
              <a:t>diapositive sur deux colonnes</a:t>
            </a:r>
            <a:endParaRPr lang="fr-FR" dirty="0"/>
          </a:p>
        </p:txBody>
      </p:sp>
      <p:sp>
        <p:nvSpPr>
          <p:cNvPr id="3" name="Espace réservé du texte 6"/>
          <p:cNvSpPr>
            <a:spLocks noGrp="1"/>
          </p:cNvSpPr>
          <p:nvPr>
            <p:ph type="body" sz="quarter" idx="11" hasCustomPrompt="1"/>
          </p:nvPr>
        </p:nvSpPr>
        <p:spPr>
          <a:xfrm>
            <a:off x="1042988" y="1773238"/>
            <a:ext cx="3313113" cy="3743325"/>
          </a:xfrm>
        </p:spPr>
        <p:txBody>
          <a:bodyPr/>
          <a:lstStyle>
            <a:lvl1pPr>
              <a:spcAft>
                <a:spcPts val="0"/>
              </a:spcAft>
              <a:defRPr sz="1800"/>
            </a:lvl1pPr>
          </a:lstStyle>
          <a:p>
            <a:pPr marL="185738" indent="-185738"/>
            <a:r>
              <a:rPr lang="fr-FR" sz="1600" dirty="0" smtClean="0"/>
              <a:t>le texte courant peut être écrit sur deux colonnes…</a:t>
            </a:r>
          </a:p>
        </p:txBody>
      </p:sp>
      <p:sp>
        <p:nvSpPr>
          <p:cNvPr id="4" name="Espace réservé du texte 6"/>
          <p:cNvSpPr>
            <a:spLocks noGrp="1"/>
          </p:cNvSpPr>
          <p:nvPr>
            <p:ph type="body" sz="quarter" idx="12" hasCustomPrompt="1"/>
          </p:nvPr>
        </p:nvSpPr>
        <p:spPr>
          <a:xfrm>
            <a:off x="4787900" y="1773238"/>
            <a:ext cx="3313113" cy="3743325"/>
          </a:xfrm>
        </p:spPr>
        <p:txBody>
          <a:bodyPr/>
          <a:lstStyle>
            <a:lvl1pPr>
              <a:spcAft>
                <a:spcPts val="0"/>
              </a:spcAft>
              <a:defRPr sz="1800"/>
            </a:lvl1pPr>
          </a:lstStyle>
          <a:p>
            <a:pPr marL="185738" indent="-185738"/>
            <a:r>
              <a:rPr lang="fr-FR" sz="1600" dirty="0" smtClean="0"/>
              <a:t>le texte courant peut être écrit sur deux colonnes…</a:t>
            </a:r>
          </a:p>
        </p:txBody>
      </p:sp>
      <p:sp>
        <p:nvSpPr>
          <p:cNvPr id="5" name="Rectangle 762"/>
          <p:cNvSpPr>
            <a:spLocks noChangeArrowheads="1"/>
          </p:cNvSpPr>
          <p:nvPr userDrawn="1"/>
        </p:nvSpPr>
        <p:spPr bwMode="auto">
          <a:xfrm>
            <a:off x="1005508" y="6408738"/>
            <a:ext cx="2795588"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r>
              <a:rPr lang="en-GB" sz="1000" dirty="0" smtClean="0">
                <a:solidFill>
                  <a:schemeClr val="bg1">
                    <a:lumMod val="50000"/>
                  </a:schemeClr>
                </a:solidFill>
                <a:latin typeface="Helvetica 55 Roman" pitchFamily="34" charset="0"/>
              </a:rPr>
              <a:t>interne</a:t>
            </a:r>
            <a:r>
              <a:rPr lang="en-US" sz="1000" dirty="0" smtClean="0">
                <a:solidFill>
                  <a:schemeClr val="bg1">
                    <a:lumMod val="50000"/>
                  </a:schemeClr>
                </a:solidFill>
                <a:latin typeface="Helvetica 55 Roman" pitchFamily="34" charset="0"/>
              </a:rPr>
              <a:t> </a:t>
            </a:r>
            <a:r>
              <a:rPr lang="en-US" sz="1000" dirty="0">
                <a:solidFill>
                  <a:schemeClr val="bg1">
                    <a:lumMod val="50000"/>
                  </a:schemeClr>
                </a:solidFill>
                <a:latin typeface="Helvetica 55 Roman" pitchFamily="34" charset="0"/>
              </a:rPr>
              <a:t>Orange</a:t>
            </a:r>
          </a:p>
        </p:txBody>
      </p:sp>
      <p:sp>
        <p:nvSpPr>
          <p:cNvPr id="6" name="Rectangle 762"/>
          <p:cNvSpPr>
            <a:spLocks noChangeArrowheads="1"/>
          </p:cNvSpPr>
          <p:nvPr userDrawn="1"/>
        </p:nvSpPr>
        <p:spPr bwMode="auto">
          <a:xfrm>
            <a:off x="395536" y="6408738"/>
            <a:ext cx="504056"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fld id="{EFE14BF7-218F-4596-8202-541E14B3C423}" type="slidenum">
              <a:rPr lang="en-US" sz="1000" smtClean="0">
                <a:solidFill>
                  <a:schemeClr val="bg1">
                    <a:lumMod val="50000"/>
                  </a:schemeClr>
                </a:solidFill>
                <a:latin typeface="Helvetica 55 Roman" pitchFamily="34" charset="0"/>
              </a:rPr>
              <a:t>‹N°›</a:t>
            </a:fld>
            <a:endParaRPr lang="en-US" sz="1000" dirty="0">
              <a:solidFill>
                <a:schemeClr val="bg1">
                  <a:lumMod val="50000"/>
                </a:schemeClr>
              </a:solidFill>
              <a:latin typeface="Helvetica 55 Roman" pitchFamily="34" charset="0"/>
            </a:endParaRPr>
          </a:p>
        </p:txBody>
      </p:sp>
    </p:spTree>
    <p:extLst>
      <p:ext uri="{BB962C8B-B14F-4D97-AF65-F5344CB8AC3E}">
        <p14:creationId xmlns:p14="http://schemas.microsoft.com/office/powerpoint/2010/main" val="190189330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sposition personnalisée">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6213" y="404813"/>
            <a:ext cx="7084800" cy="982800"/>
          </a:xfrm>
        </p:spPr>
        <p:txBody>
          <a:bodyPr/>
          <a:lstStyle>
            <a:lvl1pPr algn="l">
              <a:defRPr/>
            </a:lvl1pPr>
          </a:lstStyle>
          <a:p>
            <a:r>
              <a:rPr lang="fr-FR" dirty="0" smtClean="0"/>
              <a:t>diapositive avec liste numérique</a:t>
            </a:r>
            <a:endParaRPr lang="fr-FR" dirty="0"/>
          </a:p>
        </p:txBody>
      </p:sp>
      <p:sp>
        <p:nvSpPr>
          <p:cNvPr id="3" name="Rectangle 8"/>
          <p:cNvSpPr>
            <a:spLocks noChangeArrowheads="1"/>
          </p:cNvSpPr>
          <p:nvPr userDrawn="1"/>
        </p:nvSpPr>
        <p:spPr bwMode="auto">
          <a:xfrm>
            <a:off x="1065194" y="1615291"/>
            <a:ext cx="863600" cy="866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marL="193675" indent="-193675" eaLnBrk="0" hangingPunct="0">
              <a:lnSpc>
                <a:spcPct val="110000"/>
              </a:lnSpc>
              <a:spcAft>
                <a:spcPct val="50000"/>
              </a:spcAft>
              <a:buSzPct val="70000"/>
            </a:pPr>
            <a:r>
              <a:rPr lang="en-GB" sz="6400" dirty="0">
                <a:solidFill>
                  <a:srgbClr val="FF6600"/>
                </a:solidFill>
                <a:latin typeface="Helvetica 35 Thin" pitchFamily="34" charset="0"/>
              </a:rPr>
              <a:t>1</a:t>
            </a:r>
            <a:endParaRPr lang="en-GB" sz="5200" dirty="0">
              <a:solidFill>
                <a:srgbClr val="FF6600"/>
              </a:solidFill>
              <a:latin typeface="Helvetica 35 Thin" pitchFamily="34" charset="0"/>
            </a:endParaRPr>
          </a:p>
        </p:txBody>
      </p:sp>
      <p:sp>
        <p:nvSpPr>
          <p:cNvPr id="4" name="Espace réservé du texte 6"/>
          <p:cNvSpPr>
            <a:spLocks noGrp="1"/>
          </p:cNvSpPr>
          <p:nvPr>
            <p:ph type="body" sz="quarter" idx="11" hasCustomPrompt="1"/>
          </p:nvPr>
        </p:nvSpPr>
        <p:spPr>
          <a:xfrm>
            <a:off x="1928795" y="1832706"/>
            <a:ext cx="4000527" cy="863674"/>
          </a:xfrm>
        </p:spPr>
        <p:txBody>
          <a:bodyPr/>
          <a:lstStyle>
            <a:lvl1pPr marL="0" marR="0" indent="0" algn="l" defTabSz="914400" rtl="0" eaLnBrk="1" fontAlgn="base" latinLnBrk="0" hangingPunct="1">
              <a:lnSpc>
                <a:spcPct val="100000"/>
              </a:lnSpc>
              <a:spcBef>
                <a:spcPct val="0"/>
              </a:spcBef>
              <a:spcAft>
                <a:spcPts val="0"/>
              </a:spcAft>
              <a:buClr>
                <a:schemeClr val="tx2"/>
              </a:buClr>
              <a:buSzPct val="70000"/>
              <a:buFont typeface="Wingdings" pitchFamily="2" charset="2"/>
              <a:buNone/>
              <a:tabLst/>
              <a:defRPr>
                <a:solidFill>
                  <a:schemeClr val="tx1"/>
                </a:solidFill>
              </a:defRPr>
            </a:lvl1pPr>
          </a:lstStyle>
          <a:p>
            <a:pPr marL="0" marR="0" lvl="0" indent="0" algn="l" defTabSz="914400" rtl="0" eaLnBrk="1" fontAlgn="base" latinLnBrk="0" hangingPunct="1">
              <a:lnSpc>
                <a:spcPct val="100000"/>
              </a:lnSpc>
              <a:spcBef>
                <a:spcPct val="0"/>
              </a:spcBef>
              <a:spcAft>
                <a:spcPct val="50000"/>
              </a:spcAft>
              <a:buClr>
                <a:schemeClr val="tx2"/>
              </a:buClr>
              <a:buSzPct val="70000"/>
              <a:buFont typeface="Wingdings" pitchFamily="2" charset="2"/>
              <a:buNone/>
              <a:tabLst/>
              <a:defRPr/>
            </a:pPr>
            <a:r>
              <a:rPr lang="fr-FR" dirty="0" smtClean="0"/>
              <a:t>texte courant relatif au point 1</a:t>
            </a:r>
            <a:br>
              <a:rPr lang="fr-FR" dirty="0" smtClean="0"/>
            </a:br>
            <a:r>
              <a:rPr lang="fr-FR" dirty="0" smtClean="0"/>
              <a:t>texte courant relatif au point 1</a:t>
            </a:r>
          </a:p>
          <a:p>
            <a:pPr lvl="0"/>
            <a:endParaRPr lang="fr-FR" dirty="0"/>
          </a:p>
        </p:txBody>
      </p:sp>
      <p:sp>
        <p:nvSpPr>
          <p:cNvPr id="5" name="Rectangle 4"/>
          <p:cNvSpPr>
            <a:spLocks noChangeArrowheads="1"/>
          </p:cNvSpPr>
          <p:nvPr userDrawn="1"/>
        </p:nvSpPr>
        <p:spPr bwMode="auto">
          <a:xfrm>
            <a:off x="1065194" y="2724561"/>
            <a:ext cx="863600" cy="866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marL="193675" indent="-193675" eaLnBrk="0" hangingPunct="0">
              <a:lnSpc>
                <a:spcPct val="110000"/>
              </a:lnSpc>
              <a:spcAft>
                <a:spcPct val="50000"/>
              </a:spcAft>
              <a:buSzPct val="70000"/>
            </a:pPr>
            <a:r>
              <a:rPr lang="en-GB" sz="6400" dirty="0" smtClean="0">
                <a:solidFill>
                  <a:srgbClr val="FF6600"/>
                </a:solidFill>
                <a:latin typeface="Helvetica 35 Thin" pitchFamily="34" charset="0"/>
              </a:rPr>
              <a:t>2</a:t>
            </a:r>
            <a:endParaRPr lang="en-GB" sz="5200" dirty="0">
              <a:solidFill>
                <a:srgbClr val="FF6600"/>
              </a:solidFill>
              <a:latin typeface="Helvetica 35 Thin" pitchFamily="34" charset="0"/>
            </a:endParaRPr>
          </a:p>
        </p:txBody>
      </p:sp>
      <p:sp>
        <p:nvSpPr>
          <p:cNvPr id="6" name="Espace réservé du texte 6"/>
          <p:cNvSpPr>
            <a:spLocks noGrp="1"/>
          </p:cNvSpPr>
          <p:nvPr>
            <p:ph type="body" sz="quarter" idx="12" hasCustomPrompt="1"/>
          </p:nvPr>
        </p:nvSpPr>
        <p:spPr>
          <a:xfrm>
            <a:off x="1928795" y="2984834"/>
            <a:ext cx="4000527" cy="863674"/>
          </a:xfrm>
        </p:spPr>
        <p:txBody>
          <a:bodyPr/>
          <a:lstStyle>
            <a:lvl1pPr marL="0" marR="0" indent="0" algn="l" defTabSz="914400" rtl="0" eaLnBrk="1" fontAlgn="base" latinLnBrk="0" hangingPunct="1">
              <a:lnSpc>
                <a:spcPct val="100000"/>
              </a:lnSpc>
              <a:spcBef>
                <a:spcPct val="0"/>
              </a:spcBef>
              <a:spcAft>
                <a:spcPts val="0"/>
              </a:spcAft>
              <a:buClr>
                <a:schemeClr val="tx2"/>
              </a:buClr>
              <a:buSzPct val="70000"/>
              <a:buFont typeface="Wingdings" pitchFamily="2" charset="2"/>
              <a:buNone/>
              <a:tabLst/>
              <a:defRPr>
                <a:solidFill>
                  <a:schemeClr val="tx1"/>
                </a:solidFill>
              </a:defRPr>
            </a:lvl1pPr>
          </a:lstStyle>
          <a:p>
            <a:pPr marL="0" marR="0" lvl="0" indent="0" algn="l" defTabSz="914400" rtl="0" eaLnBrk="1" fontAlgn="base" latinLnBrk="0" hangingPunct="1">
              <a:lnSpc>
                <a:spcPct val="100000"/>
              </a:lnSpc>
              <a:spcBef>
                <a:spcPct val="0"/>
              </a:spcBef>
              <a:spcAft>
                <a:spcPct val="50000"/>
              </a:spcAft>
              <a:buClr>
                <a:schemeClr val="tx2"/>
              </a:buClr>
              <a:buSzPct val="70000"/>
              <a:buFont typeface="Wingdings" pitchFamily="2" charset="2"/>
              <a:buNone/>
              <a:tabLst/>
              <a:defRPr/>
            </a:pPr>
            <a:r>
              <a:rPr lang="fr-FR" dirty="0" smtClean="0"/>
              <a:t>texte courant relatif au point 2</a:t>
            </a:r>
            <a:br>
              <a:rPr lang="fr-FR" dirty="0" smtClean="0"/>
            </a:br>
            <a:r>
              <a:rPr lang="fr-FR" dirty="0" smtClean="0"/>
              <a:t>texte courant relatif au point 2</a:t>
            </a:r>
          </a:p>
          <a:p>
            <a:pPr lvl="0"/>
            <a:endParaRPr lang="fr-FR" dirty="0"/>
          </a:p>
        </p:txBody>
      </p:sp>
      <p:sp>
        <p:nvSpPr>
          <p:cNvPr id="7" name="Rectangle 6"/>
          <p:cNvSpPr>
            <a:spLocks noChangeArrowheads="1"/>
          </p:cNvSpPr>
          <p:nvPr userDrawn="1"/>
        </p:nvSpPr>
        <p:spPr bwMode="auto">
          <a:xfrm>
            <a:off x="1065194" y="3902081"/>
            <a:ext cx="863600" cy="866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marL="193675" indent="-193675" eaLnBrk="0" hangingPunct="0">
              <a:lnSpc>
                <a:spcPct val="110000"/>
              </a:lnSpc>
              <a:spcAft>
                <a:spcPct val="50000"/>
              </a:spcAft>
              <a:buSzPct val="70000"/>
            </a:pPr>
            <a:r>
              <a:rPr lang="en-GB" sz="6400" dirty="0" smtClean="0">
                <a:solidFill>
                  <a:srgbClr val="FF6600"/>
                </a:solidFill>
                <a:latin typeface="Helvetica 35 Thin" pitchFamily="34" charset="0"/>
              </a:rPr>
              <a:t>3</a:t>
            </a:r>
            <a:endParaRPr lang="en-GB" sz="5200" dirty="0">
              <a:solidFill>
                <a:srgbClr val="FF6600"/>
              </a:solidFill>
              <a:latin typeface="Helvetica 35 Thin" pitchFamily="34" charset="0"/>
            </a:endParaRPr>
          </a:p>
        </p:txBody>
      </p:sp>
      <p:sp>
        <p:nvSpPr>
          <p:cNvPr id="8" name="Espace réservé du texte 6"/>
          <p:cNvSpPr>
            <a:spLocks noGrp="1"/>
          </p:cNvSpPr>
          <p:nvPr>
            <p:ph type="body" sz="quarter" idx="13" hasCustomPrompt="1"/>
          </p:nvPr>
        </p:nvSpPr>
        <p:spPr>
          <a:xfrm>
            <a:off x="1928795" y="4136962"/>
            <a:ext cx="4000527" cy="863674"/>
          </a:xfrm>
        </p:spPr>
        <p:txBody>
          <a:bodyPr/>
          <a:lstStyle>
            <a:lvl1pPr marL="0" marR="0" indent="0" algn="l" defTabSz="914400" rtl="0" eaLnBrk="1" fontAlgn="base" latinLnBrk="0" hangingPunct="1">
              <a:lnSpc>
                <a:spcPct val="100000"/>
              </a:lnSpc>
              <a:spcBef>
                <a:spcPct val="0"/>
              </a:spcBef>
              <a:spcAft>
                <a:spcPts val="0"/>
              </a:spcAft>
              <a:buClr>
                <a:schemeClr val="tx2"/>
              </a:buClr>
              <a:buSzPct val="70000"/>
              <a:buFont typeface="Wingdings" pitchFamily="2" charset="2"/>
              <a:buNone/>
              <a:tabLst/>
              <a:defRPr>
                <a:solidFill>
                  <a:schemeClr val="tx1"/>
                </a:solidFill>
              </a:defRPr>
            </a:lvl1pPr>
          </a:lstStyle>
          <a:p>
            <a:pPr marL="0" marR="0" lvl="0" indent="0" algn="l" defTabSz="914400" rtl="0" eaLnBrk="1" fontAlgn="base" latinLnBrk="0" hangingPunct="1">
              <a:lnSpc>
                <a:spcPct val="100000"/>
              </a:lnSpc>
              <a:spcBef>
                <a:spcPct val="0"/>
              </a:spcBef>
              <a:spcAft>
                <a:spcPct val="50000"/>
              </a:spcAft>
              <a:buClr>
                <a:schemeClr val="tx2"/>
              </a:buClr>
              <a:buSzPct val="70000"/>
              <a:buFont typeface="Wingdings" pitchFamily="2" charset="2"/>
              <a:buNone/>
              <a:tabLst/>
              <a:defRPr/>
            </a:pPr>
            <a:r>
              <a:rPr lang="fr-FR" dirty="0" smtClean="0"/>
              <a:t>texte courant relatif au point 3</a:t>
            </a:r>
            <a:br>
              <a:rPr lang="fr-FR" dirty="0" smtClean="0"/>
            </a:br>
            <a:r>
              <a:rPr lang="fr-FR" dirty="0" smtClean="0"/>
              <a:t>texte courant relatif au point 3</a:t>
            </a:r>
          </a:p>
          <a:p>
            <a:pPr lvl="0"/>
            <a:endParaRPr lang="fr-FR" dirty="0"/>
          </a:p>
        </p:txBody>
      </p:sp>
      <p:sp>
        <p:nvSpPr>
          <p:cNvPr id="9" name="Rectangle 762"/>
          <p:cNvSpPr>
            <a:spLocks noChangeArrowheads="1"/>
          </p:cNvSpPr>
          <p:nvPr userDrawn="1"/>
        </p:nvSpPr>
        <p:spPr bwMode="auto">
          <a:xfrm>
            <a:off x="1005508" y="6408738"/>
            <a:ext cx="2795588"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r>
              <a:rPr lang="en-GB" sz="1000" dirty="0" smtClean="0">
                <a:solidFill>
                  <a:schemeClr val="bg1">
                    <a:lumMod val="50000"/>
                  </a:schemeClr>
                </a:solidFill>
                <a:latin typeface="Helvetica 55 Roman" pitchFamily="34" charset="0"/>
              </a:rPr>
              <a:t>interne</a:t>
            </a:r>
            <a:r>
              <a:rPr lang="en-US" sz="1000" dirty="0" smtClean="0">
                <a:solidFill>
                  <a:schemeClr val="bg1">
                    <a:lumMod val="50000"/>
                  </a:schemeClr>
                </a:solidFill>
                <a:latin typeface="Helvetica 55 Roman" pitchFamily="34" charset="0"/>
              </a:rPr>
              <a:t> </a:t>
            </a:r>
            <a:r>
              <a:rPr lang="en-US" sz="1000" dirty="0">
                <a:solidFill>
                  <a:schemeClr val="bg1">
                    <a:lumMod val="50000"/>
                  </a:schemeClr>
                </a:solidFill>
                <a:latin typeface="Helvetica 55 Roman" pitchFamily="34" charset="0"/>
              </a:rPr>
              <a:t>Orange</a:t>
            </a:r>
          </a:p>
        </p:txBody>
      </p:sp>
      <p:sp>
        <p:nvSpPr>
          <p:cNvPr id="10" name="Rectangle 762"/>
          <p:cNvSpPr>
            <a:spLocks noChangeArrowheads="1"/>
          </p:cNvSpPr>
          <p:nvPr userDrawn="1"/>
        </p:nvSpPr>
        <p:spPr bwMode="auto">
          <a:xfrm>
            <a:off x="395536" y="6408738"/>
            <a:ext cx="504056"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fld id="{EFE14BF7-218F-4596-8202-541E14B3C423}" type="slidenum">
              <a:rPr lang="en-US" sz="1000" smtClean="0">
                <a:solidFill>
                  <a:schemeClr val="bg1">
                    <a:lumMod val="50000"/>
                  </a:schemeClr>
                </a:solidFill>
                <a:latin typeface="Helvetica 55 Roman" pitchFamily="34" charset="0"/>
              </a:rPr>
              <a:t>‹N°›</a:t>
            </a:fld>
            <a:endParaRPr lang="en-US" sz="1000" dirty="0">
              <a:solidFill>
                <a:schemeClr val="bg1">
                  <a:lumMod val="50000"/>
                </a:schemeClr>
              </a:solidFill>
              <a:latin typeface="Helvetica 55 Roman" pitchFamily="34" charset="0"/>
            </a:endParaRPr>
          </a:p>
        </p:txBody>
      </p:sp>
    </p:spTree>
    <p:extLst>
      <p:ext uri="{BB962C8B-B14F-4D97-AF65-F5344CB8AC3E}">
        <p14:creationId xmlns:p14="http://schemas.microsoft.com/office/powerpoint/2010/main" val="296609757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hiffres ou point clefs à mettre en valeur">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6213" y="404813"/>
            <a:ext cx="7084800" cy="982800"/>
          </a:xfrm>
        </p:spPr>
        <p:txBody>
          <a:bodyPr/>
          <a:lstStyle>
            <a:lvl1pPr algn="l">
              <a:defRPr/>
            </a:lvl1pPr>
          </a:lstStyle>
          <a:p>
            <a:r>
              <a:rPr lang="fr-FR" dirty="0" smtClean="0"/>
              <a:t>chiffres ou points clefs à mettre en valeur</a:t>
            </a:r>
            <a:endParaRPr lang="fr-FR" dirty="0"/>
          </a:p>
        </p:txBody>
      </p:sp>
      <p:sp>
        <p:nvSpPr>
          <p:cNvPr id="3" name="Espace réservé du texte 4"/>
          <p:cNvSpPr>
            <a:spLocks noGrp="1"/>
          </p:cNvSpPr>
          <p:nvPr>
            <p:ph type="body" sz="quarter" idx="11" hasCustomPrompt="1"/>
          </p:nvPr>
        </p:nvSpPr>
        <p:spPr>
          <a:xfrm>
            <a:off x="1042988" y="1756660"/>
            <a:ext cx="7058025" cy="1096276"/>
          </a:xfrm>
        </p:spPr>
        <p:txBody>
          <a:bodyPr/>
          <a:lstStyle>
            <a:lvl1pPr marL="0" marR="0" indent="0" algn="l" defTabSz="914400" rtl="0" eaLnBrk="1" fontAlgn="base" latinLnBrk="0" hangingPunct="1">
              <a:lnSpc>
                <a:spcPct val="100000"/>
              </a:lnSpc>
              <a:spcBef>
                <a:spcPct val="0"/>
              </a:spcBef>
              <a:spcAft>
                <a:spcPts val="0"/>
              </a:spcAft>
              <a:buClr>
                <a:schemeClr val="tx2"/>
              </a:buClr>
              <a:buSzPct val="70000"/>
              <a:buFont typeface="Wingdings" pitchFamily="2" charset="2"/>
              <a:buNone/>
              <a:tabLst/>
              <a:defRPr>
                <a:solidFill>
                  <a:schemeClr val="tx1"/>
                </a:solidFill>
              </a:defRPr>
            </a:lvl1pPr>
            <a:lvl2pPr marL="482600" indent="0">
              <a:buNone/>
              <a:defRPr/>
            </a:lvl2pPr>
            <a:lvl3pPr marL="958850" indent="0">
              <a:buNone/>
              <a:defRPr/>
            </a:lvl3pPr>
            <a:lvl4pPr marL="1377950" indent="0">
              <a:buNone/>
              <a:defRPr/>
            </a:lvl4pPr>
            <a:lvl5pPr marL="1828800" indent="0">
              <a:buNone/>
              <a:defRPr/>
            </a:lvl5pPr>
          </a:lstStyle>
          <a:p>
            <a:pPr marL="0" indent="0">
              <a:buFont typeface="Wingdings" pitchFamily="2" charset="2"/>
              <a:buNone/>
            </a:pPr>
            <a:r>
              <a:rPr lang="fr-FR" dirty="0" smtClean="0">
                <a:latin typeface="Helvetica 55 Roman" pitchFamily="34" charset="0"/>
              </a:rPr>
              <a:t>la présentation de ce qui est mis en valeur est ici</a:t>
            </a:r>
          </a:p>
          <a:p>
            <a:pPr lvl="0"/>
            <a:endParaRPr lang="fr-FR" dirty="0"/>
          </a:p>
        </p:txBody>
      </p:sp>
      <p:sp>
        <p:nvSpPr>
          <p:cNvPr id="4" name="Text Box 4"/>
          <p:cNvSpPr txBox="1">
            <a:spLocks noChangeArrowheads="1"/>
          </p:cNvSpPr>
          <p:nvPr userDrawn="1"/>
        </p:nvSpPr>
        <p:spPr bwMode="auto">
          <a:xfrm>
            <a:off x="118839" y="3800475"/>
            <a:ext cx="869950" cy="237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sz="15000" dirty="0">
                <a:solidFill>
                  <a:srgbClr val="FF6600"/>
                </a:solidFill>
                <a:latin typeface="Helvetica 35 Thin" pitchFamily="34" charset="0"/>
              </a:rPr>
              <a:t>1</a:t>
            </a:r>
          </a:p>
        </p:txBody>
      </p:sp>
      <p:sp>
        <p:nvSpPr>
          <p:cNvPr id="5" name="Text Box 6"/>
          <p:cNvSpPr txBox="1">
            <a:spLocks noChangeArrowheads="1"/>
          </p:cNvSpPr>
          <p:nvPr userDrawn="1"/>
        </p:nvSpPr>
        <p:spPr bwMode="auto">
          <a:xfrm>
            <a:off x="2116106" y="3800475"/>
            <a:ext cx="869950" cy="237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sz="15000" dirty="0">
                <a:solidFill>
                  <a:srgbClr val="FF6600"/>
                </a:solidFill>
                <a:latin typeface="Helvetica 35 Thin" pitchFamily="34" charset="0"/>
              </a:rPr>
              <a:t>2</a:t>
            </a:r>
          </a:p>
        </p:txBody>
      </p:sp>
      <p:sp>
        <p:nvSpPr>
          <p:cNvPr id="6" name="Text Box 7"/>
          <p:cNvSpPr txBox="1">
            <a:spLocks noChangeArrowheads="1"/>
          </p:cNvSpPr>
          <p:nvPr userDrawn="1"/>
        </p:nvSpPr>
        <p:spPr bwMode="auto">
          <a:xfrm>
            <a:off x="4427506" y="3800475"/>
            <a:ext cx="869950" cy="237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sz="15000">
                <a:solidFill>
                  <a:srgbClr val="FF6600"/>
                </a:solidFill>
                <a:latin typeface="Helvetica 35 Thin" pitchFamily="34" charset="0"/>
              </a:rPr>
              <a:t>3</a:t>
            </a:r>
          </a:p>
        </p:txBody>
      </p:sp>
      <p:sp>
        <p:nvSpPr>
          <p:cNvPr id="7" name="Text Box 8"/>
          <p:cNvSpPr txBox="1">
            <a:spLocks noChangeArrowheads="1"/>
          </p:cNvSpPr>
          <p:nvPr userDrawn="1"/>
        </p:nvSpPr>
        <p:spPr bwMode="auto">
          <a:xfrm>
            <a:off x="6751606" y="3800475"/>
            <a:ext cx="869950" cy="237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sz="15000" dirty="0">
                <a:solidFill>
                  <a:srgbClr val="FF6600"/>
                </a:solidFill>
                <a:latin typeface="Helvetica 35 Thin" pitchFamily="34" charset="0"/>
              </a:rPr>
              <a:t>4</a:t>
            </a:r>
          </a:p>
        </p:txBody>
      </p:sp>
      <p:sp>
        <p:nvSpPr>
          <p:cNvPr id="8" name="Espace réservé du texte 15"/>
          <p:cNvSpPr>
            <a:spLocks noGrp="1"/>
          </p:cNvSpPr>
          <p:nvPr>
            <p:ph type="body" sz="quarter" idx="16" hasCustomPrompt="1"/>
          </p:nvPr>
        </p:nvSpPr>
        <p:spPr>
          <a:xfrm>
            <a:off x="1052859" y="4365104"/>
            <a:ext cx="1152178" cy="1295921"/>
          </a:xfrm>
        </p:spPr>
        <p:txBody>
          <a:bodyPr/>
          <a:lstStyle>
            <a:lvl1pPr marL="0" marR="0" indent="0" algn="l" defTabSz="914400" rtl="0" eaLnBrk="1" fontAlgn="base" latinLnBrk="0" hangingPunct="1">
              <a:lnSpc>
                <a:spcPct val="100000"/>
              </a:lnSpc>
              <a:spcBef>
                <a:spcPct val="0"/>
              </a:spcBef>
              <a:spcAft>
                <a:spcPts val="0"/>
              </a:spcAft>
              <a:buClr>
                <a:schemeClr val="tx2"/>
              </a:buClr>
              <a:buSzPct val="70000"/>
              <a:buFont typeface="Wingdings" pitchFamily="2" charset="2"/>
              <a:buNone/>
              <a:tabLst/>
              <a:defRPr sz="1000">
                <a:solidFill>
                  <a:schemeClr val="tx1"/>
                </a:solidFill>
              </a:defRPr>
            </a:lvl1pPr>
          </a:lstStyle>
          <a:p>
            <a:pPr marL="0" marR="0" lvl="0" indent="0" algn="l" defTabSz="914400" rtl="0" eaLnBrk="1" fontAlgn="base" latinLnBrk="0" hangingPunct="1">
              <a:lnSpc>
                <a:spcPct val="100000"/>
              </a:lnSpc>
              <a:spcBef>
                <a:spcPct val="0"/>
              </a:spcBef>
              <a:spcAft>
                <a:spcPct val="50000"/>
              </a:spcAft>
              <a:buClr>
                <a:schemeClr val="tx2"/>
              </a:buClr>
              <a:buSzPct val="70000"/>
              <a:buFont typeface="Wingdings" pitchFamily="2" charset="2"/>
              <a:buNone/>
              <a:tabLst/>
              <a:defRPr/>
            </a:pPr>
            <a:r>
              <a:rPr lang="fr-FR" dirty="0" smtClean="0"/>
              <a:t>texte qui accompagne le chiffre clef, texte qui accompagne le chiffre clef</a:t>
            </a:r>
          </a:p>
          <a:p>
            <a:pPr marL="0" marR="0" lvl="0" indent="0" algn="l" defTabSz="914400" rtl="0" eaLnBrk="1" fontAlgn="base" latinLnBrk="0" hangingPunct="1">
              <a:lnSpc>
                <a:spcPct val="100000"/>
              </a:lnSpc>
              <a:spcBef>
                <a:spcPct val="0"/>
              </a:spcBef>
              <a:spcAft>
                <a:spcPct val="50000"/>
              </a:spcAft>
              <a:buClr>
                <a:schemeClr val="tx2"/>
              </a:buClr>
              <a:buSzPct val="70000"/>
              <a:buFont typeface="Wingdings" pitchFamily="2" charset="2"/>
              <a:buNone/>
              <a:tabLst/>
              <a:defRPr/>
            </a:pPr>
            <a:r>
              <a:rPr lang="fr-FR" dirty="0" smtClean="0"/>
              <a:t>texte qui accompagne le chiffre clef</a:t>
            </a:r>
          </a:p>
          <a:p>
            <a:pPr lvl="0"/>
            <a:endParaRPr lang="fr-FR" dirty="0"/>
          </a:p>
        </p:txBody>
      </p:sp>
      <p:sp>
        <p:nvSpPr>
          <p:cNvPr id="9" name="Espace réservé du texte 15"/>
          <p:cNvSpPr>
            <a:spLocks noGrp="1"/>
          </p:cNvSpPr>
          <p:nvPr>
            <p:ph type="body" sz="quarter" idx="17" hasCustomPrompt="1"/>
          </p:nvPr>
        </p:nvSpPr>
        <p:spPr>
          <a:xfrm>
            <a:off x="3285157" y="4365104"/>
            <a:ext cx="1152178" cy="1295921"/>
          </a:xfrm>
        </p:spPr>
        <p:txBody>
          <a:bodyPr/>
          <a:lstStyle>
            <a:lvl1pPr marL="0" marR="0" indent="0" algn="l" defTabSz="914400" rtl="0" eaLnBrk="1" fontAlgn="base" latinLnBrk="0" hangingPunct="1">
              <a:lnSpc>
                <a:spcPct val="100000"/>
              </a:lnSpc>
              <a:spcBef>
                <a:spcPct val="0"/>
              </a:spcBef>
              <a:spcAft>
                <a:spcPts val="0"/>
              </a:spcAft>
              <a:buClr>
                <a:schemeClr val="tx2"/>
              </a:buClr>
              <a:buSzPct val="70000"/>
              <a:buFont typeface="Wingdings" pitchFamily="2" charset="2"/>
              <a:buNone/>
              <a:tabLst/>
              <a:defRPr sz="1000">
                <a:solidFill>
                  <a:schemeClr val="tx1"/>
                </a:solidFill>
              </a:defRPr>
            </a:lvl1pPr>
          </a:lstStyle>
          <a:p>
            <a:pPr marL="0" marR="0" lvl="0" indent="0" algn="l" defTabSz="914400" rtl="0" eaLnBrk="1" fontAlgn="base" latinLnBrk="0" hangingPunct="1">
              <a:lnSpc>
                <a:spcPct val="100000"/>
              </a:lnSpc>
              <a:spcBef>
                <a:spcPct val="0"/>
              </a:spcBef>
              <a:spcAft>
                <a:spcPct val="50000"/>
              </a:spcAft>
              <a:buClr>
                <a:schemeClr val="tx2"/>
              </a:buClr>
              <a:buSzPct val="70000"/>
              <a:buFont typeface="Wingdings" pitchFamily="2" charset="2"/>
              <a:buNone/>
              <a:tabLst/>
              <a:defRPr/>
            </a:pPr>
            <a:r>
              <a:rPr lang="fr-FR" dirty="0" smtClean="0"/>
              <a:t>texte qui accompagne le chiffre clef, texte qui accompagne le chiffre clef </a:t>
            </a:r>
          </a:p>
          <a:p>
            <a:pPr marL="0" marR="0" lvl="0" indent="0" algn="l" defTabSz="914400" rtl="0" eaLnBrk="1" fontAlgn="base" latinLnBrk="0" hangingPunct="1">
              <a:lnSpc>
                <a:spcPct val="100000"/>
              </a:lnSpc>
              <a:spcBef>
                <a:spcPct val="0"/>
              </a:spcBef>
              <a:spcAft>
                <a:spcPct val="50000"/>
              </a:spcAft>
              <a:buClr>
                <a:schemeClr val="tx2"/>
              </a:buClr>
              <a:buSzPct val="70000"/>
              <a:buFont typeface="Wingdings" pitchFamily="2" charset="2"/>
              <a:buNone/>
              <a:tabLst/>
              <a:defRPr/>
            </a:pPr>
            <a:r>
              <a:rPr lang="fr-FR" dirty="0" smtClean="0"/>
              <a:t>texte qui accompagne le chiffre clef </a:t>
            </a:r>
          </a:p>
          <a:p>
            <a:pPr lvl="0"/>
            <a:endParaRPr lang="fr-FR" dirty="0"/>
          </a:p>
        </p:txBody>
      </p:sp>
      <p:sp>
        <p:nvSpPr>
          <p:cNvPr id="10" name="Espace réservé du texte 15"/>
          <p:cNvSpPr>
            <a:spLocks noGrp="1"/>
          </p:cNvSpPr>
          <p:nvPr>
            <p:ph type="body" sz="quarter" idx="18" hasCustomPrompt="1"/>
          </p:nvPr>
        </p:nvSpPr>
        <p:spPr>
          <a:xfrm>
            <a:off x="5661421" y="4365104"/>
            <a:ext cx="1152178" cy="1295921"/>
          </a:xfrm>
        </p:spPr>
        <p:txBody>
          <a:bodyPr/>
          <a:lstStyle>
            <a:lvl1pPr marL="0" marR="0" indent="0" algn="l" defTabSz="914400" rtl="0" eaLnBrk="1" fontAlgn="base" latinLnBrk="0" hangingPunct="1">
              <a:lnSpc>
                <a:spcPct val="100000"/>
              </a:lnSpc>
              <a:spcBef>
                <a:spcPct val="0"/>
              </a:spcBef>
              <a:spcAft>
                <a:spcPts val="0"/>
              </a:spcAft>
              <a:buClr>
                <a:schemeClr val="tx2"/>
              </a:buClr>
              <a:buSzPct val="70000"/>
              <a:buFont typeface="Wingdings" pitchFamily="2" charset="2"/>
              <a:buNone/>
              <a:tabLst/>
              <a:defRPr sz="1000">
                <a:solidFill>
                  <a:schemeClr val="tx1"/>
                </a:solidFill>
              </a:defRPr>
            </a:lvl1pPr>
          </a:lstStyle>
          <a:p>
            <a:pPr marL="0" marR="0" lvl="0" indent="0" algn="l" defTabSz="914400" rtl="0" eaLnBrk="1" fontAlgn="base" latinLnBrk="0" hangingPunct="1">
              <a:lnSpc>
                <a:spcPct val="100000"/>
              </a:lnSpc>
              <a:spcBef>
                <a:spcPct val="0"/>
              </a:spcBef>
              <a:spcAft>
                <a:spcPct val="50000"/>
              </a:spcAft>
              <a:buClr>
                <a:schemeClr val="tx2"/>
              </a:buClr>
              <a:buSzPct val="70000"/>
              <a:buFont typeface="Wingdings" pitchFamily="2" charset="2"/>
              <a:buNone/>
              <a:tabLst/>
              <a:defRPr/>
            </a:pPr>
            <a:r>
              <a:rPr lang="fr-FR" dirty="0" smtClean="0"/>
              <a:t>texte qui accompagne le chiffre clef, texte qui accompagne le chiffre clef </a:t>
            </a:r>
          </a:p>
          <a:p>
            <a:pPr marL="0" marR="0" lvl="0" indent="0" algn="l" defTabSz="914400" rtl="0" eaLnBrk="1" fontAlgn="base" latinLnBrk="0" hangingPunct="1">
              <a:lnSpc>
                <a:spcPct val="100000"/>
              </a:lnSpc>
              <a:spcBef>
                <a:spcPct val="0"/>
              </a:spcBef>
              <a:spcAft>
                <a:spcPct val="50000"/>
              </a:spcAft>
              <a:buClr>
                <a:schemeClr val="tx2"/>
              </a:buClr>
              <a:buSzPct val="70000"/>
              <a:buFont typeface="Wingdings" pitchFamily="2" charset="2"/>
              <a:buNone/>
              <a:tabLst/>
              <a:defRPr/>
            </a:pPr>
            <a:r>
              <a:rPr lang="fr-FR" dirty="0" smtClean="0"/>
              <a:t>texte qui accompagne le chiffre clef</a:t>
            </a:r>
          </a:p>
          <a:p>
            <a:pPr lvl="0"/>
            <a:endParaRPr lang="fr-FR" dirty="0"/>
          </a:p>
        </p:txBody>
      </p:sp>
      <p:sp>
        <p:nvSpPr>
          <p:cNvPr id="11" name="Espace réservé du texte 15"/>
          <p:cNvSpPr>
            <a:spLocks noGrp="1"/>
          </p:cNvSpPr>
          <p:nvPr>
            <p:ph type="body" sz="quarter" idx="19" hasCustomPrompt="1"/>
          </p:nvPr>
        </p:nvSpPr>
        <p:spPr>
          <a:xfrm>
            <a:off x="7944451" y="4365104"/>
            <a:ext cx="1152178" cy="1295921"/>
          </a:xfrm>
        </p:spPr>
        <p:txBody>
          <a:bodyPr/>
          <a:lstStyle>
            <a:lvl1pPr marL="0" marR="0" indent="0" algn="l" defTabSz="914400" rtl="0" eaLnBrk="1" fontAlgn="base" latinLnBrk="0" hangingPunct="1">
              <a:lnSpc>
                <a:spcPct val="100000"/>
              </a:lnSpc>
              <a:spcBef>
                <a:spcPct val="0"/>
              </a:spcBef>
              <a:spcAft>
                <a:spcPts val="0"/>
              </a:spcAft>
              <a:buClr>
                <a:schemeClr val="tx2"/>
              </a:buClr>
              <a:buSzPct val="70000"/>
              <a:buFont typeface="Wingdings" pitchFamily="2" charset="2"/>
              <a:buNone/>
              <a:tabLst/>
              <a:defRPr sz="1000">
                <a:solidFill>
                  <a:schemeClr val="tx1"/>
                </a:solidFill>
              </a:defRPr>
            </a:lvl1pPr>
          </a:lstStyle>
          <a:p>
            <a:pPr marL="0" marR="0" lvl="0" indent="0" algn="l" defTabSz="914400" rtl="0" eaLnBrk="1" fontAlgn="base" latinLnBrk="0" hangingPunct="1">
              <a:lnSpc>
                <a:spcPct val="100000"/>
              </a:lnSpc>
              <a:spcBef>
                <a:spcPct val="0"/>
              </a:spcBef>
              <a:spcAft>
                <a:spcPct val="50000"/>
              </a:spcAft>
              <a:buClr>
                <a:schemeClr val="tx2"/>
              </a:buClr>
              <a:buSzPct val="70000"/>
              <a:buFont typeface="Wingdings" pitchFamily="2" charset="2"/>
              <a:buNone/>
              <a:tabLst/>
              <a:defRPr/>
            </a:pPr>
            <a:r>
              <a:rPr lang="fr-FR" dirty="0" smtClean="0"/>
              <a:t>texte qui accompagne le chiffre clef, texte qui accompagne le chiffre clef </a:t>
            </a:r>
          </a:p>
          <a:p>
            <a:pPr marL="0" marR="0" lvl="0" indent="0" algn="l" defTabSz="914400" rtl="0" eaLnBrk="1" fontAlgn="base" latinLnBrk="0" hangingPunct="1">
              <a:lnSpc>
                <a:spcPct val="100000"/>
              </a:lnSpc>
              <a:spcBef>
                <a:spcPct val="0"/>
              </a:spcBef>
              <a:spcAft>
                <a:spcPct val="50000"/>
              </a:spcAft>
              <a:buClr>
                <a:schemeClr val="tx2"/>
              </a:buClr>
              <a:buSzPct val="70000"/>
              <a:buFont typeface="Wingdings" pitchFamily="2" charset="2"/>
              <a:buNone/>
              <a:tabLst/>
              <a:defRPr/>
            </a:pPr>
            <a:r>
              <a:rPr lang="fr-FR" dirty="0" smtClean="0"/>
              <a:t>texte qui accompagne le chiffre clef</a:t>
            </a:r>
          </a:p>
          <a:p>
            <a:pPr lvl="0"/>
            <a:endParaRPr lang="fr-FR" dirty="0"/>
          </a:p>
        </p:txBody>
      </p:sp>
      <p:sp>
        <p:nvSpPr>
          <p:cNvPr id="12" name="Rectangle 762"/>
          <p:cNvSpPr>
            <a:spLocks noChangeArrowheads="1"/>
          </p:cNvSpPr>
          <p:nvPr userDrawn="1"/>
        </p:nvSpPr>
        <p:spPr bwMode="auto">
          <a:xfrm>
            <a:off x="1005508" y="6408738"/>
            <a:ext cx="2795588"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r>
              <a:rPr lang="en-GB" sz="1000" dirty="0" smtClean="0">
                <a:solidFill>
                  <a:schemeClr val="bg1">
                    <a:lumMod val="50000"/>
                  </a:schemeClr>
                </a:solidFill>
                <a:latin typeface="Helvetica 55 Roman" pitchFamily="34" charset="0"/>
              </a:rPr>
              <a:t>interne</a:t>
            </a:r>
            <a:r>
              <a:rPr lang="en-US" sz="1000" dirty="0" smtClean="0">
                <a:solidFill>
                  <a:schemeClr val="bg1">
                    <a:lumMod val="50000"/>
                  </a:schemeClr>
                </a:solidFill>
                <a:latin typeface="Helvetica 55 Roman" pitchFamily="34" charset="0"/>
              </a:rPr>
              <a:t> </a:t>
            </a:r>
            <a:r>
              <a:rPr lang="en-US" sz="1000" dirty="0">
                <a:solidFill>
                  <a:schemeClr val="bg1">
                    <a:lumMod val="50000"/>
                  </a:schemeClr>
                </a:solidFill>
                <a:latin typeface="Helvetica 55 Roman" pitchFamily="34" charset="0"/>
              </a:rPr>
              <a:t>Orange</a:t>
            </a:r>
          </a:p>
        </p:txBody>
      </p:sp>
      <p:sp>
        <p:nvSpPr>
          <p:cNvPr id="13" name="Rectangle 762"/>
          <p:cNvSpPr>
            <a:spLocks noChangeArrowheads="1"/>
          </p:cNvSpPr>
          <p:nvPr userDrawn="1"/>
        </p:nvSpPr>
        <p:spPr bwMode="auto">
          <a:xfrm>
            <a:off x="395536" y="6408738"/>
            <a:ext cx="504056"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fld id="{EFE14BF7-218F-4596-8202-541E14B3C423}" type="slidenum">
              <a:rPr lang="en-US" sz="1000" smtClean="0">
                <a:solidFill>
                  <a:schemeClr val="bg1">
                    <a:lumMod val="50000"/>
                  </a:schemeClr>
                </a:solidFill>
                <a:latin typeface="Helvetica 55 Roman" pitchFamily="34" charset="0"/>
              </a:rPr>
              <a:t>‹N°›</a:t>
            </a:fld>
            <a:endParaRPr lang="en-US" sz="1000" dirty="0">
              <a:solidFill>
                <a:schemeClr val="bg1">
                  <a:lumMod val="50000"/>
                </a:schemeClr>
              </a:solidFill>
              <a:latin typeface="Helvetica 55 Roman" pitchFamily="34" charset="0"/>
            </a:endParaRPr>
          </a:p>
        </p:txBody>
      </p:sp>
    </p:spTree>
    <p:extLst>
      <p:ext uri="{BB962C8B-B14F-4D97-AF65-F5344CB8AC3E}">
        <p14:creationId xmlns:p14="http://schemas.microsoft.com/office/powerpoint/2010/main" val="310997562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1015200" y="404813"/>
            <a:ext cx="7058025"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5F1A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lgn="l" fontAlgn="base">
              <a:spcAft>
                <a:spcPct val="0"/>
              </a:spcAft>
            </a:pPr>
            <a:r>
              <a:rPr lang="en-GB" dirty="0" err="1" smtClean="0"/>
              <a:t>cliquez</a:t>
            </a:r>
            <a:r>
              <a:rPr lang="en-GB" dirty="0" smtClean="0"/>
              <a:t> </a:t>
            </a:r>
            <a:r>
              <a:rPr lang="en-GB" dirty="0" err="1" smtClean="0"/>
              <a:t>ici</a:t>
            </a:r>
            <a:r>
              <a:rPr lang="en-GB" dirty="0" smtClean="0"/>
              <a:t> pour </a:t>
            </a:r>
            <a:r>
              <a:rPr lang="en-GB" dirty="0" err="1" smtClean="0"/>
              <a:t>saisir</a:t>
            </a:r>
            <a:r>
              <a:rPr lang="en-GB" dirty="0" smtClean="0"/>
              <a:t> le titre principal</a:t>
            </a:r>
            <a:endParaRPr lang="fr-FR" dirty="0"/>
          </a:p>
        </p:txBody>
      </p:sp>
      <p:sp>
        <p:nvSpPr>
          <p:cNvPr id="3" name="Espace réservé du texte 2"/>
          <p:cNvSpPr>
            <a:spLocks noGrp="1"/>
          </p:cNvSpPr>
          <p:nvPr>
            <p:ph type="body" idx="1"/>
          </p:nvPr>
        </p:nvSpPr>
        <p:spPr>
          <a:xfrm>
            <a:off x="1042988" y="1600200"/>
            <a:ext cx="7058025" cy="4525963"/>
          </a:xfrm>
          <a:prstGeom prst="rect">
            <a:avLst/>
          </a:prstGeom>
        </p:spPr>
        <p:txBody>
          <a:bodyPr vert="horz" lIns="0" tIns="0" rIns="0" bIns="0" rtlCol="0">
            <a:normAutofit/>
          </a:bodyPr>
          <a:lstStyle/>
          <a:p>
            <a:pPr marL="193675" lvl="0" indent="-193675" algn="l" rtl="0" eaLnBrk="1" fontAlgn="base" hangingPunct="1">
              <a:spcBef>
                <a:spcPct val="0"/>
              </a:spcBef>
              <a:spcAft>
                <a:spcPct val="50000"/>
              </a:spcAft>
              <a:buClr>
                <a:schemeClr val="tx2"/>
              </a:buClr>
              <a:buSzPct val="100000"/>
              <a:buFont typeface="Wingdings" pitchFamily="2" charset="2"/>
              <a:buChar char="§"/>
            </a:pPr>
            <a:r>
              <a:rPr lang="fr-FR" dirty="0" smtClean="0"/>
              <a:t>modifiez les styles du texte du masque</a:t>
            </a:r>
          </a:p>
          <a:p>
            <a:pPr lvl="1"/>
            <a:r>
              <a:rPr lang="fr-FR" dirty="0" smtClean="0"/>
              <a:t>deuxième niveau</a:t>
            </a:r>
          </a:p>
          <a:p>
            <a:pPr marL="1187450" lvl="2" indent="-228600" algn="l" rtl="0" eaLnBrk="1" fontAlgn="base" hangingPunct="1">
              <a:spcBef>
                <a:spcPct val="0"/>
              </a:spcBef>
              <a:spcAft>
                <a:spcPct val="25000"/>
              </a:spcAft>
              <a:buClr>
                <a:schemeClr val="tx1"/>
              </a:buClr>
              <a:buFont typeface="Helvetica 45 Light" pitchFamily="34" charset="0"/>
              <a:buChar char="–"/>
            </a:pPr>
            <a:r>
              <a:rPr lang="fr-FR" dirty="0" smtClean="0"/>
              <a:t>troisième niveau</a:t>
            </a:r>
          </a:p>
          <a:p>
            <a:pPr marL="1606550" lvl="3" indent="-228600" algn="l" rtl="0" eaLnBrk="1" fontAlgn="base" hangingPunct="1">
              <a:spcBef>
                <a:spcPct val="0"/>
              </a:spcBef>
              <a:spcAft>
                <a:spcPct val="25000"/>
              </a:spcAft>
              <a:buClr>
                <a:schemeClr val="tx1"/>
              </a:buClr>
              <a:buFont typeface="Helvetica 45 Light" pitchFamily="34" charset="0"/>
              <a:buChar char="–"/>
            </a:pPr>
            <a:r>
              <a:rPr lang="fr-FR" dirty="0" smtClean="0"/>
              <a:t>quatrième niveau</a:t>
            </a:r>
          </a:p>
          <a:p>
            <a:pPr marL="2057400" lvl="4" indent="-228600" algn="l" rtl="0" eaLnBrk="1" fontAlgn="base" hangingPunct="1">
              <a:spcBef>
                <a:spcPct val="0"/>
              </a:spcBef>
              <a:spcAft>
                <a:spcPct val="25000"/>
              </a:spcAft>
              <a:buClr>
                <a:schemeClr val="tx1"/>
              </a:buClr>
              <a:buFont typeface="Helvetica 45 Light" pitchFamily="34" charset="0"/>
              <a:buChar char="–"/>
            </a:pPr>
            <a:r>
              <a:rPr lang="fr-FR" dirty="0" smtClean="0"/>
              <a:t>cinquième niveau</a:t>
            </a:r>
            <a:endParaRPr lang="fr-FR" dirty="0"/>
          </a:p>
        </p:txBody>
      </p:sp>
    </p:spTree>
    <p:extLst>
      <p:ext uri="{BB962C8B-B14F-4D97-AF65-F5344CB8AC3E}">
        <p14:creationId xmlns:p14="http://schemas.microsoft.com/office/powerpoint/2010/main" val="2060529543"/>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1" r:id="rId12"/>
    <p:sldLayoutId id="2147483672" r:id="rId13"/>
    <p:sldLayoutId id="2147483670" r:id="rId14"/>
    <p:sldLayoutId id="2147483673" r:id="rId15"/>
    <p:sldLayoutId id="2147483675" r:id="rId16"/>
    <p:sldLayoutId id="2147483674" r:id="rId17"/>
    <p:sldLayoutId id="2147483676" r:id="rId18"/>
    <p:sldLayoutId id="2147483677" r:id="rId19"/>
    <p:sldLayoutId id="2147483678" r:id="rId20"/>
  </p:sldLayoutIdLst>
  <p:timing>
    <p:tnLst>
      <p:par>
        <p:cTn id="1" dur="indefinite" restart="never" nodeType="tmRoot"/>
      </p:par>
    </p:tnLst>
  </p:timing>
  <p:txStyles>
    <p:titleStyle>
      <a:lvl1pPr algn="ctr" defTabSz="914400" rtl="0" eaLnBrk="1" latinLnBrk="0" hangingPunct="1">
        <a:spcBef>
          <a:spcPct val="0"/>
        </a:spcBef>
        <a:buNone/>
        <a:defRPr lang="fr-FR" sz="2400" kern="1200">
          <a:solidFill>
            <a:srgbClr val="FF6600"/>
          </a:solidFill>
          <a:latin typeface="Helvetica 65 Medium" pitchFamily="34" charset="0"/>
          <a:ea typeface="+mj-ea"/>
          <a:cs typeface="+mj-cs"/>
        </a:defRPr>
      </a:lvl1pPr>
    </p:titleStyle>
    <p:bodyStyle>
      <a:lvl1pPr marL="194400" indent="-194400" algn="l" defTabSz="914400" rtl="0" eaLnBrk="1" fontAlgn="base" latinLnBrk="0" hangingPunct="1">
        <a:spcBef>
          <a:spcPct val="0"/>
        </a:spcBef>
        <a:spcAft>
          <a:spcPts val="60"/>
        </a:spcAft>
        <a:buClr>
          <a:srgbClr val="FF6600"/>
        </a:buClr>
        <a:buFont typeface="Wingdings" pitchFamily="2" charset="2"/>
        <a:buChar char="§"/>
        <a:defRPr lang="fr-FR" sz="1800" kern="1200" dirty="0" smtClean="0">
          <a:solidFill>
            <a:schemeClr val="tx1"/>
          </a:solidFill>
          <a:latin typeface="Helvetica 55 Roman" pitchFamily="34" charset="0"/>
          <a:ea typeface="+mn-ea"/>
          <a:cs typeface="+mn-cs"/>
        </a:defRPr>
      </a:lvl1pPr>
      <a:lvl2pPr marL="742950" indent="-285750" algn="l" defTabSz="914400" rtl="0" eaLnBrk="1" fontAlgn="base" latinLnBrk="0" hangingPunct="1">
        <a:spcBef>
          <a:spcPct val="0"/>
        </a:spcBef>
        <a:buFont typeface="Helvetica 45 Light" pitchFamily="34" charset="0"/>
        <a:buChar char="–"/>
        <a:defRPr lang="fr-FR" sz="1600" kern="1200" dirty="0" smtClean="0">
          <a:solidFill>
            <a:schemeClr val="tx1"/>
          </a:solidFill>
          <a:latin typeface="Helvetica 55 Roman" pitchFamily="34" charset="0"/>
          <a:ea typeface="+mn-ea"/>
          <a:cs typeface="+mn-cs"/>
        </a:defRPr>
      </a:lvl2pPr>
      <a:lvl3pPr marL="1244600" indent="-285750" algn="l" defTabSz="914400" rtl="0" eaLnBrk="1" fontAlgn="base" latinLnBrk="0" hangingPunct="1">
        <a:spcBef>
          <a:spcPct val="0"/>
        </a:spcBef>
        <a:buFont typeface="Helvetica 45 Light" pitchFamily="34" charset="0"/>
        <a:buChar char="–"/>
        <a:defRPr lang="fr-FR" sz="1600" kern="1200" dirty="0" smtClean="0">
          <a:solidFill>
            <a:schemeClr val="tx1"/>
          </a:solidFill>
          <a:latin typeface="Helvetica 55 Roman" pitchFamily="34" charset="0"/>
          <a:ea typeface="+mn-ea"/>
          <a:cs typeface="+mn-cs"/>
        </a:defRPr>
      </a:lvl3pPr>
      <a:lvl4pPr marL="1663700" indent="-285750" algn="l" defTabSz="914400" rtl="0" eaLnBrk="1" fontAlgn="base" latinLnBrk="0" hangingPunct="1">
        <a:spcBef>
          <a:spcPct val="0"/>
        </a:spcBef>
        <a:buFont typeface="Helvetica 45 Light" pitchFamily="34" charset="0"/>
        <a:buChar char="–"/>
        <a:defRPr lang="fr-FR" sz="1600" kern="1200" dirty="0" smtClean="0">
          <a:solidFill>
            <a:schemeClr val="tx1"/>
          </a:solidFill>
          <a:latin typeface="Helvetica 55 Roman" pitchFamily="34" charset="0"/>
          <a:ea typeface="+mn-ea"/>
          <a:cs typeface="+mn-cs"/>
        </a:defRPr>
      </a:lvl4pPr>
      <a:lvl5pPr marL="2057400" indent="-228600" algn="l" defTabSz="914400" rtl="0" eaLnBrk="1" fontAlgn="base" latinLnBrk="0" hangingPunct="1">
        <a:spcBef>
          <a:spcPct val="0"/>
        </a:spcBef>
        <a:buFont typeface="Helvetica 45 Light" pitchFamily="34" charset="0"/>
        <a:buChar char="–"/>
        <a:defRPr lang="fr-FR" sz="1600" kern="1200" dirty="0">
          <a:solidFill>
            <a:schemeClr val="tx1"/>
          </a:solidFill>
          <a:latin typeface="Helvetica 55 Roman"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18" Type="http://schemas.openxmlformats.org/officeDocument/2006/relationships/image" Target="../media/image18.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7.png"/><Relationship Id="rId2" Type="http://schemas.openxmlformats.org/officeDocument/2006/relationships/image" Target="../media/image24.png"/><Relationship Id="rId16" Type="http://schemas.openxmlformats.org/officeDocument/2006/relationships/image" Target="../media/image16.png"/><Relationship Id="rId1" Type="http://schemas.openxmlformats.org/officeDocument/2006/relationships/slideLayout" Target="../slideLayouts/slideLayout3.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emf"/><Relationship Id="rId19" Type="http://schemas.openxmlformats.org/officeDocument/2006/relationships/image" Target="../media/image19.png"/><Relationship Id="rId4" Type="http://schemas.openxmlformats.org/officeDocument/2006/relationships/image" Target="../media/image4.emf"/><Relationship Id="rId9" Type="http://schemas.openxmlformats.org/officeDocument/2006/relationships/image" Target="../media/image9.png"/><Relationship Id="rId1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4.png"/><Relationship Id="rId1" Type="http://schemas.openxmlformats.org/officeDocument/2006/relationships/slideLayout" Target="../slideLayouts/slideLayout3.xml"/><Relationship Id="rId5" Type="http://schemas.openxmlformats.org/officeDocument/2006/relationships/image" Target="../media/image38.png"/><Relationship Id="rId4" Type="http://schemas.openxmlformats.org/officeDocument/2006/relationships/image" Target="../media/image34.jpeg"/></Relationships>
</file>

<file path=ppt/slides/_rels/slide1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3.xml"/><Relationship Id="rId6" Type="http://schemas.openxmlformats.org/officeDocument/2006/relationships/image" Target="../media/image42.png"/><Relationship Id="rId5" Type="http://schemas.openxmlformats.org/officeDocument/2006/relationships/image" Target="../media/image21.png"/><Relationship Id="rId4" Type="http://schemas.openxmlformats.org/officeDocument/2006/relationships/image" Target="../media/image41.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4.png"/><Relationship Id="rId1" Type="http://schemas.openxmlformats.org/officeDocument/2006/relationships/slideLayout" Target="../slideLayouts/slideLayout3.xml"/><Relationship Id="rId4" Type="http://schemas.openxmlformats.org/officeDocument/2006/relationships/image" Target="../media/image4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18" Type="http://schemas.openxmlformats.org/officeDocument/2006/relationships/image" Target="../media/image19.png"/><Relationship Id="rId3" Type="http://schemas.openxmlformats.org/officeDocument/2006/relationships/image" Target="../media/image4.emf"/><Relationship Id="rId7" Type="http://schemas.openxmlformats.org/officeDocument/2006/relationships/image" Target="../media/image8.png"/><Relationship Id="rId12" Type="http://schemas.openxmlformats.org/officeDocument/2006/relationships/image" Target="../media/image13.png"/><Relationship Id="rId17" Type="http://schemas.openxmlformats.org/officeDocument/2006/relationships/image" Target="../media/image18.png"/><Relationship Id="rId2" Type="http://schemas.openxmlformats.org/officeDocument/2006/relationships/image" Target="../media/image3.png"/><Relationship Id="rId16" Type="http://schemas.openxmlformats.org/officeDocument/2006/relationships/image" Target="../media/image17.png"/><Relationship Id="rId1" Type="http://schemas.openxmlformats.org/officeDocument/2006/relationships/slideLayout" Target="../slideLayouts/slideLayout3.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emf"/><Relationship Id="rId14" Type="http://schemas.openxmlformats.org/officeDocument/2006/relationships/image" Target="../media/image15.png"/></Relationships>
</file>

<file path=ppt/slides/_rels/slide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xml"/><Relationship Id="rId6" Type="http://schemas.openxmlformats.org/officeDocument/2006/relationships/image" Target="../media/image23.jpeg"/><Relationship Id="rId5" Type="http://schemas.openxmlformats.org/officeDocument/2006/relationships/image" Target="../media/image22.jpeg"/><Relationship Id="rId4" Type="http://schemas.openxmlformats.org/officeDocument/2006/relationships/image" Target="../media/image4.emf"/></Relationships>
</file>

<file path=ppt/slides/_rels/slide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0.png"/><Relationship Id="rId1" Type="http://schemas.openxmlformats.org/officeDocument/2006/relationships/slideLayout" Target="../slideLayouts/slideLayout3.xml"/><Relationship Id="rId5" Type="http://schemas.openxmlformats.org/officeDocument/2006/relationships/image" Target="../media/image26.png"/><Relationship Id="rId4" Type="http://schemas.openxmlformats.org/officeDocument/2006/relationships/image" Target="../media/image25.png"/></Relationships>
</file>

<file path=ppt/slides/_rels/slide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7.png"/><Relationship Id="rId1" Type="http://schemas.openxmlformats.org/officeDocument/2006/relationships/slideLayout" Target="../slideLayouts/slideLayout3.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1.png"/></Relationships>
</file>

<file path=ppt/slides/_rels/slide6.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21.png"/><Relationship Id="rId2" Type="http://schemas.openxmlformats.org/officeDocument/2006/relationships/image" Target="../media/image27.png"/><Relationship Id="rId1" Type="http://schemas.openxmlformats.org/officeDocument/2006/relationships/slideLayout" Target="../slideLayouts/slideLayout3.xml"/><Relationship Id="rId6" Type="http://schemas.openxmlformats.org/officeDocument/2006/relationships/image" Target="../media/image24.png"/><Relationship Id="rId5" Type="http://schemas.openxmlformats.org/officeDocument/2006/relationships/image" Target="../media/image32.png"/><Relationship Id="rId4" Type="http://schemas.openxmlformats.org/officeDocument/2006/relationships/image" Target="../media/image3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34.jpe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image" Target="../media/image33.png"/><Relationship Id="rId16" Type="http://schemas.openxmlformats.org/officeDocument/2006/relationships/image" Target="../media/image15.png"/><Relationship Id="rId20" Type="http://schemas.openxmlformats.org/officeDocument/2006/relationships/image" Target="../media/image19.png"/><Relationship Id="rId1" Type="http://schemas.openxmlformats.org/officeDocument/2006/relationships/slideLayout" Target="../slideLayouts/slideLayout3.xml"/><Relationship Id="rId6" Type="http://schemas.openxmlformats.org/officeDocument/2006/relationships/image" Target="../media/image5.png"/><Relationship Id="rId11" Type="http://schemas.openxmlformats.org/officeDocument/2006/relationships/image" Target="../media/image10.emf"/><Relationship Id="rId5" Type="http://schemas.openxmlformats.org/officeDocument/2006/relationships/image" Target="../media/image4.emf"/><Relationship Id="rId15" Type="http://schemas.openxmlformats.org/officeDocument/2006/relationships/image" Target="../media/image14.png"/><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4.jpeg"/><Relationship Id="rId1" Type="http://schemas.openxmlformats.org/officeDocument/2006/relationships/slideLayout" Target="../slideLayouts/slideLayout3.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755575" y="403200"/>
            <a:ext cx="7795211" cy="982800"/>
          </a:xfrm>
        </p:spPr>
        <p:txBody>
          <a:bodyPr/>
          <a:lstStyle/>
          <a:p>
            <a:r>
              <a:rPr lang="fr-FR" dirty="0" smtClean="0"/>
              <a:t>TAM </a:t>
            </a:r>
            <a:r>
              <a:rPr lang="fr-FR" dirty="0" err="1" smtClean="0"/>
              <a:t>TAM</a:t>
            </a:r>
            <a:r>
              <a:rPr lang="fr-FR" dirty="0" smtClean="0"/>
              <a:t> (Trucs Autour de Moi, </a:t>
            </a:r>
            <a:r>
              <a:rPr lang="fr-FR" dirty="0" err="1" smtClean="0"/>
              <a:t>Things</a:t>
            </a:r>
            <a:r>
              <a:rPr lang="fr-FR" dirty="0" smtClean="0"/>
              <a:t> </a:t>
            </a:r>
            <a:r>
              <a:rPr lang="fr-FR" dirty="0" err="1" smtClean="0"/>
              <a:t>Around</a:t>
            </a:r>
            <a:r>
              <a:rPr lang="fr-FR" dirty="0" smtClean="0"/>
              <a:t> Me)</a:t>
            </a:r>
            <a:endParaRPr lang="fr-FR" dirty="0"/>
          </a:p>
        </p:txBody>
      </p:sp>
      <p:sp>
        <p:nvSpPr>
          <p:cNvPr id="4" name="ZoneTexte 3"/>
          <p:cNvSpPr txBox="1"/>
          <p:nvPr/>
        </p:nvSpPr>
        <p:spPr>
          <a:xfrm>
            <a:off x="960998" y="1541691"/>
            <a:ext cx="7355418" cy="2031325"/>
          </a:xfrm>
          <a:prstGeom prst="rect">
            <a:avLst/>
          </a:prstGeom>
          <a:noFill/>
        </p:spPr>
        <p:txBody>
          <a:bodyPr wrap="square" rtlCol="0">
            <a:spAutoFit/>
          </a:bodyPr>
          <a:lstStyle/>
          <a:p>
            <a:r>
              <a:rPr lang="fr-FR" dirty="0" smtClean="0"/>
              <a:t>Application sur smartphone </a:t>
            </a:r>
            <a:r>
              <a:rPr lang="fr-FR" dirty="0" smtClean="0"/>
              <a:t>permettant la mise en relation du vendeur et de l’acheteur d’un </a:t>
            </a:r>
            <a:r>
              <a:rPr lang="fr-FR" dirty="0" smtClean="0"/>
              <a:t>objet en situation de proximité.</a:t>
            </a:r>
            <a:endParaRPr lang="fr-FR" dirty="0" smtClean="0"/>
          </a:p>
          <a:p>
            <a:endParaRPr lang="fr-FR" dirty="0"/>
          </a:p>
          <a:p>
            <a:r>
              <a:rPr lang="fr-FR" dirty="0" smtClean="0"/>
              <a:t>La mise en relation est déclenchée par la proximité du vendeur, de l’acheteur et de l’objet. Elle est conditionnée par la disponibilité du vendeur. </a:t>
            </a:r>
          </a:p>
          <a:p>
            <a:endParaRPr lang="fr-FR" dirty="0"/>
          </a:p>
        </p:txBody>
      </p:sp>
      <p:pic>
        <p:nvPicPr>
          <p:cNvPr id="2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1221" y="476672"/>
            <a:ext cx="507580" cy="372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093835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539552" y="403200"/>
            <a:ext cx="7084800" cy="982800"/>
          </a:xfrm>
        </p:spPr>
        <p:txBody>
          <a:bodyPr/>
          <a:lstStyle/>
          <a:p>
            <a:r>
              <a:rPr lang="fr-FR" dirty="0" smtClean="0"/>
              <a:t>Trucs traqués</a:t>
            </a:r>
            <a:endParaRPr lang="fr-FR" dirty="0"/>
          </a:p>
        </p:txBody>
      </p:sp>
      <p:sp>
        <p:nvSpPr>
          <p:cNvPr id="2" name="ZoneTexte 1"/>
          <p:cNvSpPr txBox="1"/>
          <p:nvPr/>
        </p:nvSpPr>
        <p:spPr>
          <a:xfrm>
            <a:off x="2919760" y="6310700"/>
            <a:ext cx="4318811" cy="523220"/>
          </a:xfrm>
          <a:prstGeom prst="rect">
            <a:avLst/>
          </a:prstGeom>
          <a:noFill/>
        </p:spPr>
        <p:txBody>
          <a:bodyPr wrap="none" rtlCol="0">
            <a:spAutoFit/>
          </a:bodyPr>
          <a:lstStyle/>
          <a:p>
            <a:r>
              <a:rPr lang="fr-FR" sz="1400" dirty="0" smtClean="0"/>
              <a:t>un </a:t>
            </a:r>
            <a:r>
              <a:rPr lang="fr-FR" sz="1400" dirty="0" smtClean="0"/>
              <a:t>objet </a:t>
            </a:r>
            <a:r>
              <a:rPr lang="fr-FR" sz="1400" dirty="0" smtClean="0"/>
              <a:t>vendu par Vigo disparait des trucs traqués </a:t>
            </a:r>
          </a:p>
          <a:p>
            <a:r>
              <a:rPr lang="fr-FR" sz="1400" dirty="0" smtClean="0"/>
              <a:t>(de la base des objets en vente)</a:t>
            </a:r>
            <a:endParaRPr lang="fr-FR" sz="1400" dirty="0" smtClean="0"/>
          </a:p>
        </p:txBody>
      </p:sp>
      <p:sp>
        <p:nvSpPr>
          <p:cNvPr id="4" name="ZoneTexte 3"/>
          <p:cNvSpPr txBox="1"/>
          <p:nvPr/>
        </p:nvSpPr>
        <p:spPr>
          <a:xfrm>
            <a:off x="3419872" y="476672"/>
            <a:ext cx="4381328" cy="307777"/>
          </a:xfrm>
          <a:prstGeom prst="rect">
            <a:avLst/>
          </a:prstGeom>
          <a:noFill/>
        </p:spPr>
        <p:txBody>
          <a:bodyPr wrap="none" rtlCol="0">
            <a:spAutoFit/>
          </a:bodyPr>
          <a:lstStyle/>
          <a:p>
            <a:r>
              <a:rPr lang="fr-FR" sz="1400" dirty="0" smtClean="0"/>
              <a:t>Objets pour lesquels Ana a cliqué sur ça m’intéresse</a:t>
            </a:r>
            <a:endParaRPr lang="fr-FR" sz="1400" dirty="0"/>
          </a:p>
        </p:txBody>
      </p:sp>
      <p:sp>
        <p:nvSpPr>
          <p:cNvPr id="5" name="ZoneTexte 4"/>
          <p:cNvSpPr txBox="1"/>
          <p:nvPr/>
        </p:nvSpPr>
        <p:spPr>
          <a:xfrm>
            <a:off x="8135240" y="1094271"/>
            <a:ext cx="585417" cy="369332"/>
          </a:xfrm>
          <a:prstGeom prst="rect">
            <a:avLst/>
          </a:prstGeom>
          <a:noFill/>
        </p:spPr>
        <p:txBody>
          <a:bodyPr wrap="none" rtlCol="0">
            <a:spAutoFit/>
          </a:bodyPr>
          <a:lstStyle/>
          <a:p>
            <a:r>
              <a:rPr lang="fr-FR" dirty="0" smtClean="0"/>
              <a:t>Ana</a:t>
            </a:r>
            <a:endParaRPr lang="fr-FR" dirty="0"/>
          </a:p>
        </p:txBody>
      </p:sp>
      <p:pic>
        <p:nvPicPr>
          <p:cNvPr id="6"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82750" y="330980"/>
            <a:ext cx="690398" cy="6903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0" y="1143000"/>
            <a:ext cx="3048000" cy="457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ectangle 7"/>
          <p:cNvSpPr>
            <a:spLocks/>
          </p:cNvSpPr>
          <p:nvPr/>
        </p:nvSpPr>
        <p:spPr>
          <a:xfrm>
            <a:off x="3102364" y="2188444"/>
            <a:ext cx="2943078" cy="30407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8"/>
          <p:cNvSpPr/>
          <p:nvPr/>
        </p:nvSpPr>
        <p:spPr>
          <a:xfrm>
            <a:off x="3121207" y="1815348"/>
            <a:ext cx="1008112" cy="288032"/>
          </a:xfrm>
          <a:prstGeom prst="rect">
            <a:avLst/>
          </a:prstGeom>
          <a:gradFill>
            <a:gsLst>
              <a:gs pos="0">
                <a:schemeClr val="tx1">
                  <a:lumMod val="50000"/>
                  <a:lumOff val="50000"/>
                </a:schemeClr>
              </a:gs>
              <a:gs pos="50000">
                <a:schemeClr val="tx1">
                  <a:lumMod val="75000"/>
                  <a:lumOff val="25000"/>
                </a:schemeClr>
              </a:gs>
              <a:gs pos="100000">
                <a:schemeClr val="tx1"/>
              </a:gs>
            </a:gsLst>
            <a:lin ang="5400000" scaled="0"/>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smtClean="0"/>
              <a:t>Mes </a:t>
            </a:r>
            <a:r>
              <a:rPr lang="fr-FR" sz="1000" dirty="0" smtClean="0"/>
              <a:t>trucs</a:t>
            </a:r>
            <a:endParaRPr lang="fr-FR" sz="1000" dirty="0"/>
          </a:p>
        </p:txBody>
      </p:sp>
      <p:pic>
        <p:nvPicPr>
          <p:cNvPr id="1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24128" y="1412776"/>
            <a:ext cx="28575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21207" y="1396827"/>
            <a:ext cx="342900" cy="352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 name="Picture 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310264" y="2996952"/>
            <a:ext cx="511307" cy="5113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 name="Picture 5"/>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479587" y="2247658"/>
            <a:ext cx="317395" cy="5209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 name="Picture 6"/>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243839" y="3049285"/>
            <a:ext cx="613226" cy="4593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 name="Picture 7"/>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283092" y="2248663"/>
            <a:ext cx="720956" cy="5400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ZoneTexte 16"/>
          <p:cNvSpPr txBox="1"/>
          <p:nvPr/>
        </p:nvSpPr>
        <p:spPr>
          <a:xfrm>
            <a:off x="3137951" y="5489547"/>
            <a:ext cx="423514" cy="215444"/>
          </a:xfrm>
          <a:prstGeom prst="rect">
            <a:avLst/>
          </a:prstGeom>
          <a:solidFill>
            <a:schemeClr val="tx1"/>
          </a:solidFill>
        </p:spPr>
        <p:txBody>
          <a:bodyPr wrap="none" rtlCol="0">
            <a:spAutoFit/>
          </a:bodyPr>
          <a:lstStyle/>
          <a:p>
            <a:r>
              <a:rPr lang="fr-FR" sz="800" dirty="0" smtClean="0">
                <a:solidFill>
                  <a:schemeClr val="bg1"/>
                </a:solidFill>
              </a:rPr>
              <a:t>Histo</a:t>
            </a:r>
            <a:endParaRPr lang="fr-FR" sz="800" dirty="0">
              <a:solidFill>
                <a:schemeClr val="bg1"/>
              </a:solidFill>
            </a:endParaRPr>
          </a:p>
        </p:txBody>
      </p:sp>
      <p:pic>
        <p:nvPicPr>
          <p:cNvPr id="18"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13910" y="5311841"/>
            <a:ext cx="271463" cy="220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ZoneTexte 18"/>
          <p:cNvSpPr txBox="1"/>
          <p:nvPr/>
        </p:nvSpPr>
        <p:spPr>
          <a:xfrm>
            <a:off x="3741285" y="5520612"/>
            <a:ext cx="447558" cy="200055"/>
          </a:xfrm>
          <a:prstGeom prst="rect">
            <a:avLst/>
          </a:prstGeom>
          <a:solidFill>
            <a:schemeClr val="tx1"/>
          </a:solidFill>
        </p:spPr>
        <p:txBody>
          <a:bodyPr wrap="none" rtlCol="0">
            <a:spAutoFit/>
          </a:bodyPr>
          <a:lstStyle/>
          <a:p>
            <a:r>
              <a:rPr lang="fr-FR" sz="700" dirty="0" smtClean="0">
                <a:solidFill>
                  <a:schemeClr val="bg1"/>
                </a:solidFill>
              </a:rPr>
              <a:t>Clé TV</a:t>
            </a:r>
            <a:endParaRPr lang="fr-FR" sz="700" dirty="0">
              <a:solidFill>
                <a:schemeClr val="bg1"/>
              </a:solidFill>
            </a:endParaRPr>
          </a:p>
        </p:txBody>
      </p:sp>
      <p:pic>
        <p:nvPicPr>
          <p:cNvPr id="20" name="Picture 6"/>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4976852" y="5281902"/>
            <a:ext cx="482330" cy="2805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1" name="ZoneTexte 20"/>
          <p:cNvSpPr txBox="1"/>
          <p:nvPr/>
        </p:nvSpPr>
        <p:spPr>
          <a:xfrm>
            <a:off x="5058468" y="5566222"/>
            <a:ext cx="254878" cy="138499"/>
          </a:xfrm>
          <a:prstGeom prst="rect">
            <a:avLst/>
          </a:prstGeom>
          <a:solidFill>
            <a:schemeClr val="tx1"/>
          </a:solidFill>
        </p:spPr>
        <p:txBody>
          <a:bodyPr wrap="none" lIns="0" tIns="0" rIns="0" bIns="0" rtlCol="0">
            <a:spAutoFit/>
          </a:bodyPr>
          <a:lstStyle/>
          <a:p>
            <a:r>
              <a:rPr lang="fr-FR" sz="900" dirty="0" smtClean="0">
                <a:solidFill>
                  <a:schemeClr val="bg1"/>
                </a:solidFill>
              </a:rPr>
              <a:t>Filtre</a:t>
            </a:r>
            <a:endParaRPr lang="fr-FR" sz="900" dirty="0">
              <a:solidFill>
                <a:schemeClr val="bg1"/>
              </a:solidFill>
            </a:endParaRPr>
          </a:p>
        </p:txBody>
      </p:sp>
      <p:pic>
        <p:nvPicPr>
          <p:cNvPr id="22" name="Picture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350319" y="3723412"/>
            <a:ext cx="561461" cy="561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3" name="Picture 8"/>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4308963" y="3813137"/>
            <a:ext cx="579404" cy="4345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Rectangle 23"/>
          <p:cNvSpPr/>
          <p:nvPr/>
        </p:nvSpPr>
        <p:spPr>
          <a:xfrm>
            <a:off x="4105630" y="1825981"/>
            <a:ext cx="1008112" cy="288032"/>
          </a:xfrm>
          <a:prstGeom prst="rect">
            <a:avLst/>
          </a:prstGeom>
          <a:gradFill>
            <a:gsLst>
              <a:gs pos="0">
                <a:schemeClr val="tx1">
                  <a:lumMod val="50000"/>
                  <a:lumOff val="50000"/>
                </a:schemeClr>
              </a:gs>
              <a:gs pos="50000">
                <a:schemeClr val="tx1">
                  <a:lumMod val="75000"/>
                  <a:lumOff val="25000"/>
                </a:schemeClr>
              </a:gs>
              <a:gs pos="100000">
                <a:schemeClr val="tx1"/>
              </a:gs>
            </a:gsLst>
            <a:lin ang="5400000" scaled="0"/>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smtClean="0"/>
              <a:t>Autour de moi</a:t>
            </a:r>
            <a:endParaRPr lang="fr-FR" sz="1000" dirty="0"/>
          </a:p>
        </p:txBody>
      </p:sp>
      <p:sp>
        <p:nvSpPr>
          <p:cNvPr id="25" name="ZoneTexte 24"/>
          <p:cNvSpPr txBox="1"/>
          <p:nvPr/>
        </p:nvSpPr>
        <p:spPr>
          <a:xfrm>
            <a:off x="4177672" y="3363224"/>
            <a:ext cx="355867" cy="169277"/>
          </a:xfrm>
          <a:prstGeom prst="rect">
            <a:avLst/>
          </a:prstGeom>
          <a:solidFill>
            <a:schemeClr val="bg1"/>
          </a:solidFill>
        </p:spPr>
        <p:txBody>
          <a:bodyPr wrap="none" lIns="0" tIns="0" rIns="0" bIns="0" rtlCol="0">
            <a:spAutoFit/>
          </a:bodyPr>
          <a:lstStyle/>
          <a:p>
            <a:r>
              <a:rPr lang="fr-FR" sz="1100" dirty="0" smtClean="0"/>
              <a:t>150m</a:t>
            </a:r>
            <a:endParaRPr lang="fr-FR" sz="1100" dirty="0"/>
          </a:p>
        </p:txBody>
      </p:sp>
      <p:sp>
        <p:nvSpPr>
          <p:cNvPr id="26" name="ZoneTexte 25"/>
          <p:cNvSpPr txBox="1"/>
          <p:nvPr/>
        </p:nvSpPr>
        <p:spPr>
          <a:xfrm>
            <a:off x="4677555" y="3363224"/>
            <a:ext cx="235642" cy="169277"/>
          </a:xfrm>
          <a:prstGeom prst="rect">
            <a:avLst/>
          </a:prstGeom>
          <a:solidFill>
            <a:schemeClr val="bg1"/>
          </a:solidFill>
        </p:spPr>
        <p:txBody>
          <a:bodyPr wrap="none" lIns="0" tIns="0" rIns="0" bIns="0" rtlCol="0">
            <a:spAutoFit/>
          </a:bodyPr>
          <a:lstStyle/>
          <a:p>
            <a:r>
              <a:rPr lang="fr-FR" sz="1100" dirty="0" smtClean="0"/>
              <a:t>50€</a:t>
            </a:r>
            <a:endParaRPr lang="fr-FR" sz="1100" dirty="0"/>
          </a:p>
        </p:txBody>
      </p:sp>
      <p:sp>
        <p:nvSpPr>
          <p:cNvPr id="27" name="ZoneTexte 26"/>
          <p:cNvSpPr txBox="1"/>
          <p:nvPr/>
        </p:nvSpPr>
        <p:spPr>
          <a:xfrm>
            <a:off x="3203848" y="2626763"/>
            <a:ext cx="355867" cy="169277"/>
          </a:xfrm>
          <a:prstGeom prst="rect">
            <a:avLst/>
          </a:prstGeom>
          <a:solidFill>
            <a:schemeClr val="bg1"/>
          </a:solidFill>
        </p:spPr>
        <p:txBody>
          <a:bodyPr wrap="none" lIns="0" tIns="0" rIns="0" bIns="0" rtlCol="0">
            <a:spAutoFit/>
          </a:bodyPr>
          <a:lstStyle/>
          <a:p>
            <a:r>
              <a:rPr lang="fr-FR" sz="1100" dirty="0" smtClean="0"/>
              <a:t>200m</a:t>
            </a:r>
            <a:endParaRPr lang="fr-FR" sz="1100" dirty="0"/>
          </a:p>
        </p:txBody>
      </p:sp>
      <p:sp>
        <p:nvSpPr>
          <p:cNvPr id="28" name="ZoneTexte 27"/>
          <p:cNvSpPr txBox="1"/>
          <p:nvPr/>
        </p:nvSpPr>
        <p:spPr>
          <a:xfrm>
            <a:off x="3703731" y="2626763"/>
            <a:ext cx="157094" cy="169277"/>
          </a:xfrm>
          <a:prstGeom prst="rect">
            <a:avLst/>
          </a:prstGeom>
          <a:solidFill>
            <a:schemeClr val="bg1"/>
          </a:solidFill>
        </p:spPr>
        <p:txBody>
          <a:bodyPr wrap="none" lIns="0" tIns="0" rIns="0" bIns="0" rtlCol="0">
            <a:spAutoFit/>
          </a:bodyPr>
          <a:lstStyle/>
          <a:p>
            <a:r>
              <a:rPr lang="fr-FR" sz="1100" dirty="0"/>
              <a:t>2</a:t>
            </a:r>
            <a:r>
              <a:rPr lang="fr-FR" sz="1100" dirty="0" smtClean="0"/>
              <a:t>€</a:t>
            </a:r>
            <a:endParaRPr lang="fr-FR" sz="1100" dirty="0"/>
          </a:p>
        </p:txBody>
      </p:sp>
      <p:sp>
        <p:nvSpPr>
          <p:cNvPr id="29" name="ZoneTexte 28"/>
          <p:cNvSpPr txBox="1"/>
          <p:nvPr/>
        </p:nvSpPr>
        <p:spPr>
          <a:xfrm>
            <a:off x="5173423" y="3403739"/>
            <a:ext cx="355867" cy="169277"/>
          </a:xfrm>
          <a:prstGeom prst="rect">
            <a:avLst/>
          </a:prstGeom>
          <a:solidFill>
            <a:schemeClr val="bg1"/>
          </a:solidFill>
        </p:spPr>
        <p:txBody>
          <a:bodyPr wrap="none" lIns="0" tIns="0" rIns="0" bIns="0" rtlCol="0">
            <a:spAutoFit/>
          </a:bodyPr>
          <a:lstStyle/>
          <a:p>
            <a:r>
              <a:rPr lang="fr-FR" sz="1100" dirty="0" smtClean="0"/>
              <a:t>200m</a:t>
            </a:r>
            <a:endParaRPr lang="fr-FR" sz="1100" dirty="0"/>
          </a:p>
        </p:txBody>
      </p:sp>
      <p:sp>
        <p:nvSpPr>
          <p:cNvPr id="30" name="ZoneTexte 29"/>
          <p:cNvSpPr txBox="1"/>
          <p:nvPr/>
        </p:nvSpPr>
        <p:spPr>
          <a:xfrm>
            <a:off x="5673306" y="3403739"/>
            <a:ext cx="314189" cy="169277"/>
          </a:xfrm>
          <a:prstGeom prst="rect">
            <a:avLst/>
          </a:prstGeom>
          <a:solidFill>
            <a:schemeClr val="bg1"/>
          </a:solidFill>
        </p:spPr>
        <p:txBody>
          <a:bodyPr wrap="none" lIns="0" tIns="0" rIns="0" bIns="0" rtlCol="0">
            <a:spAutoFit/>
          </a:bodyPr>
          <a:lstStyle/>
          <a:p>
            <a:r>
              <a:rPr lang="fr-FR" sz="1100" dirty="0" smtClean="0"/>
              <a:t>150€</a:t>
            </a:r>
            <a:endParaRPr lang="fr-FR" sz="1100" dirty="0"/>
          </a:p>
        </p:txBody>
      </p:sp>
      <p:sp>
        <p:nvSpPr>
          <p:cNvPr id="31" name="ZoneTexte 30"/>
          <p:cNvSpPr txBox="1"/>
          <p:nvPr/>
        </p:nvSpPr>
        <p:spPr>
          <a:xfrm>
            <a:off x="4137737" y="2691181"/>
            <a:ext cx="355867" cy="169277"/>
          </a:xfrm>
          <a:prstGeom prst="rect">
            <a:avLst/>
          </a:prstGeom>
          <a:solidFill>
            <a:schemeClr val="bg1"/>
          </a:solidFill>
        </p:spPr>
        <p:txBody>
          <a:bodyPr wrap="none" lIns="0" tIns="0" rIns="0" bIns="0" rtlCol="0">
            <a:spAutoFit/>
          </a:bodyPr>
          <a:lstStyle/>
          <a:p>
            <a:r>
              <a:rPr lang="fr-FR" sz="1100" dirty="0"/>
              <a:t>3</a:t>
            </a:r>
            <a:r>
              <a:rPr lang="fr-FR" sz="1100" dirty="0" smtClean="0"/>
              <a:t>50m</a:t>
            </a:r>
            <a:endParaRPr lang="fr-FR" sz="1100" dirty="0"/>
          </a:p>
        </p:txBody>
      </p:sp>
      <p:sp>
        <p:nvSpPr>
          <p:cNvPr id="32" name="ZoneTexte 31"/>
          <p:cNvSpPr txBox="1"/>
          <p:nvPr/>
        </p:nvSpPr>
        <p:spPr>
          <a:xfrm>
            <a:off x="4637620" y="2691181"/>
            <a:ext cx="235642" cy="169277"/>
          </a:xfrm>
          <a:prstGeom prst="rect">
            <a:avLst/>
          </a:prstGeom>
          <a:solidFill>
            <a:schemeClr val="bg1"/>
          </a:solidFill>
        </p:spPr>
        <p:txBody>
          <a:bodyPr wrap="none" lIns="0" tIns="0" rIns="0" bIns="0" rtlCol="0">
            <a:spAutoFit/>
          </a:bodyPr>
          <a:lstStyle/>
          <a:p>
            <a:r>
              <a:rPr lang="fr-FR" sz="1100" dirty="0"/>
              <a:t>8</a:t>
            </a:r>
            <a:r>
              <a:rPr lang="fr-FR" sz="1100" dirty="0" smtClean="0"/>
              <a:t>0€</a:t>
            </a:r>
            <a:endParaRPr lang="fr-FR" sz="1100" dirty="0"/>
          </a:p>
        </p:txBody>
      </p:sp>
      <p:sp>
        <p:nvSpPr>
          <p:cNvPr id="33" name="ZoneTexte 32"/>
          <p:cNvSpPr txBox="1"/>
          <p:nvPr/>
        </p:nvSpPr>
        <p:spPr>
          <a:xfrm>
            <a:off x="3236722" y="4195827"/>
            <a:ext cx="355867" cy="169277"/>
          </a:xfrm>
          <a:prstGeom prst="rect">
            <a:avLst/>
          </a:prstGeom>
          <a:solidFill>
            <a:schemeClr val="bg1"/>
          </a:solidFill>
        </p:spPr>
        <p:txBody>
          <a:bodyPr wrap="none" lIns="0" tIns="0" rIns="0" bIns="0" rtlCol="0">
            <a:spAutoFit/>
          </a:bodyPr>
          <a:lstStyle/>
          <a:p>
            <a:r>
              <a:rPr lang="fr-FR" sz="1100" dirty="0" smtClean="0"/>
              <a:t>600m</a:t>
            </a:r>
            <a:endParaRPr lang="fr-FR" sz="1100" dirty="0"/>
          </a:p>
        </p:txBody>
      </p:sp>
      <p:sp>
        <p:nvSpPr>
          <p:cNvPr id="34" name="ZoneTexte 33"/>
          <p:cNvSpPr txBox="1"/>
          <p:nvPr/>
        </p:nvSpPr>
        <p:spPr>
          <a:xfrm>
            <a:off x="3736605" y="4195827"/>
            <a:ext cx="314189" cy="169277"/>
          </a:xfrm>
          <a:prstGeom prst="rect">
            <a:avLst/>
          </a:prstGeom>
          <a:solidFill>
            <a:schemeClr val="bg1"/>
          </a:solidFill>
        </p:spPr>
        <p:txBody>
          <a:bodyPr wrap="none" lIns="0" tIns="0" rIns="0" bIns="0" rtlCol="0">
            <a:spAutoFit/>
          </a:bodyPr>
          <a:lstStyle/>
          <a:p>
            <a:r>
              <a:rPr lang="fr-FR" sz="1100" dirty="0" smtClean="0"/>
              <a:t>120€</a:t>
            </a:r>
            <a:endParaRPr lang="fr-FR" sz="1100" dirty="0"/>
          </a:p>
        </p:txBody>
      </p:sp>
      <p:sp>
        <p:nvSpPr>
          <p:cNvPr id="35" name="ZoneTexte 34"/>
          <p:cNvSpPr txBox="1"/>
          <p:nvPr/>
        </p:nvSpPr>
        <p:spPr>
          <a:xfrm>
            <a:off x="4241436" y="4193861"/>
            <a:ext cx="355867" cy="169277"/>
          </a:xfrm>
          <a:prstGeom prst="rect">
            <a:avLst/>
          </a:prstGeom>
          <a:solidFill>
            <a:schemeClr val="bg1"/>
          </a:solidFill>
        </p:spPr>
        <p:txBody>
          <a:bodyPr wrap="none" lIns="0" tIns="0" rIns="0" bIns="0" rtlCol="0">
            <a:spAutoFit/>
          </a:bodyPr>
          <a:lstStyle/>
          <a:p>
            <a:r>
              <a:rPr lang="fr-FR" sz="1100" dirty="0"/>
              <a:t>8</a:t>
            </a:r>
            <a:r>
              <a:rPr lang="fr-FR" sz="1100" dirty="0" smtClean="0"/>
              <a:t>50m</a:t>
            </a:r>
            <a:endParaRPr lang="fr-FR" sz="1100" dirty="0"/>
          </a:p>
        </p:txBody>
      </p:sp>
      <p:sp>
        <p:nvSpPr>
          <p:cNvPr id="36" name="ZoneTexte 35"/>
          <p:cNvSpPr txBox="1"/>
          <p:nvPr/>
        </p:nvSpPr>
        <p:spPr>
          <a:xfrm>
            <a:off x="4741319" y="4193861"/>
            <a:ext cx="235642" cy="169277"/>
          </a:xfrm>
          <a:prstGeom prst="rect">
            <a:avLst/>
          </a:prstGeom>
          <a:solidFill>
            <a:schemeClr val="bg1"/>
          </a:solidFill>
        </p:spPr>
        <p:txBody>
          <a:bodyPr wrap="none" lIns="0" tIns="0" rIns="0" bIns="0" rtlCol="0">
            <a:spAutoFit/>
          </a:bodyPr>
          <a:lstStyle/>
          <a:p>
            <a:r>
              <a:rPr lang="fr-FR" sz="1100" dirty="0" smtClean="0"/>
              <a:t>50€</a:t>
            </a:r>
            <a:endParaRPr lang="fr-FR" sz="1100" dirty="0"/>
          </a:p>
        </p:txBody>
      </p:sp>
      <p:pic>
        <p:nvPicPr>
          <p:cNvPr id="37" name="Picture 2"/>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5384311" y="3708822"/>
            <a:ext cx="433932" cy="5139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8" name="Picture 3"/>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3351905" y="4541019"/>
            <a:ext cx="532186" cy="5204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9" name="Picture 4"/>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5267113" y="2295086"/>
            <a:ext cx="586554" cy="3519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 name="Picture 5"/>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4355976" y="4493532"/>
            <a:ext cx="519644" cy="5196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 name="Picture 6"/>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5435997" y="4503889"/>
            <a:ext cx="436051" cy="4579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2" name="Picture 7"/>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3202700" y="2924944"/>
            <a:ext cx="790806" cy="5923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3" name="ZoneTexte 42"/>
          <p:cNvSpPr txBox="1"/>
          <p:nvPr/>
        </p:nvSpPr>
        <p:spPr>
          <a:xfrm>
            <a:off x="5276635" y="4987915"/>
            <a:ext cx="272510" cy="169277"/>
          </a:xfrm>
          <a:prstGeom prst="rect">
            <a:avLst/>
          </a:prstGeom>
          <a:solidFill>
            <a:schemeClr val="bg1"/>
          </a:solidFill>
        </p:spPr>
        <p:txBody>
          <a:bodyPr wrap="none" lIns="0" tIns="0" rIns="0" bIns="0" rtlCol="0">
            <a:spAutoFit/>
          </a:bodyPr>
          <a:lstStyle/>
          <a:p>
            <a:r>
              <a:rPr lang="fr-FR" sz="1100" dirty="0" smtClean="0"/>
              <a:t>2km</a:t>
            </a:r>
            <a:endParaRPr lang="fr-FR" sz="1100" dirty="0"/>
          </a:p>
        </p:txBody>
      </p:sp>
      <p:sp>
        <p:nvSpPr>
          <p:cNvPr id="44" name="ZoneTexte 43"/>
          <p:cNvSpPr txBox="1"/>
          <p:nvPr/>
        </p:nvSpPr>
        <p:spPr>
          <a:xfrm>
            <a:off x="5776518" y="4987915"/>
            <a:ext cx="235642" cy="169277"/>
          </a:xfrm>
          <a:prstGeom prst="rect">
            <a:avLst/>
          </a:prstGeom>
          <a:solidFill>
            <a:schemeClr val="bg1"/>
          </a:solidFill>
        </p:spPr>
        <p:txBody>
          <a:bodyPr wrap="none" lIns="0" tIns="0" rIns="0" bIns="0" rtlCol="0">
            <a:spAutoFit/>
          </a:bodyPr>
          <a:lstStyle/>
          <a:p>
            <a:r>
              <a:rPr lang="fr-FR" sz="1100" dirty="0" smtClean="0"/>
              <a:t>30€</a:t>
            </a:r>
            <a:endParaRPr lang="fr-FR" sz="1100" dirty="0"/>
          </a:p>
        </p:txBody>
      </p:sp>
      <p:sp>
        <p:nvSpPr>
          <p:cNvPr id="45" name="ZoneTexte 44"/>
          <p:cNvSpPr txBox="1"/>
          <p:nvPr/>
        </p:nvSpPr>
        <p:spPr>
          <a:xfrm>
            <a:off x="3263502" y="3463109"/>
            <a:ext cx="389530" cy="169277"/>
          </a:xfrm>
          <a:prstGeom prst="rect">
            <a:avLst/>
          </a:prstGeom>
          <a:solidFill>
            <a:schemeClr val="bg1"/>
          </a:solidFill>
        </p:spPr>
        <p:txBody>
          <a:bodyPr wrap="none" lIns="0" tIns="0" rIns="0" bIns="0" rtlCol="0">
            <a:spAutoFit/>
          </a:bodyPr>
          <a:lstStyle/>
          <a:p>
            <a:r>
              <a:rPr lang="fr-FR" sz="1100" dirty="0" smtClean="0"/>
              <a:t>2,2km</a:t>
            </a:r>
            <a:endParaRPr lang="fr-FR" sz="1100" dirty="0"/>
          </a:p>
        </p:txBody>
      </p:sp>
      <p:sp>
        <p:nvSpPr>
          <p:cNvPr id="46" name="ZoneTexte 45"/>
          <p:cNvSpPr txBox="1"/>
          <p:nvPr/>
        </p:nvSpPr>
        <p:spPr>
          <a:xfrm>
            <a:off x="3763385" y="3463109"/>
            <a:ext cx="235642" cy="169277"/>
          </a:xfrm>
          <a:prstGeom prst="rect">
            <a:avLst/>
          </a:prstGeom>
          <a:solidFill>
            <a:schemeClr val="bg1"/>
          </a:solidFill>
        </p:spPr>
        <p:txBody>
          <a:bodyPr wrap="none" lIns="0" tIns="0" rIns="0" bIns="0" rtlCol="0">
            <a:spAutoFit/>
          </a:bodyPr>
          <a:lstStyle/>
          <a:p>
            <a:r>
              <a:rPr lang="fr-FR" sz="1100" dirty="0"/>
              <a:t>4</a:t>
            </a:r>
            <a:r>
              <a:rPr lang="fr-FR" sz="1100" dirty="0" smtClean="0"/>
              <a:t>0€</a:t>
            </a:r>
            <a:endParaRPr lang="fr-FR" sz="1100" dirty="0"/>
          </a:p>
        </p:txBody>
      </p:sp>
      <p:sp>
        <p:nvSpPr>
          <p:cNvPr id="47" name="ZoneTexte 46"/>
          <p:cNvSpPr txBox="1"/>
          <p:nvPr/>
        </p:nvSpPr>
        <p:spPr>
          <a:xfrm>
            <a:off x="3203848" y="4915907"/>
            <a:ext cx="389530" cy="169277"/>
          </a:xfrm>
          <a:prstGeom prst="rect">
            <a:avLst/>
          </a:prstGeom>
          <a:solidFill>
            <a:schemeClr val="bg1"/>
          </a:solidFill>
        </p:spPr>
        <p:txBody>
          <a:bodyPr wrap="none" lIns="0" tIns="0" rIns="0" bIns="0" rtlCol="0">
            <a:spAutoFit/>
          </a:bodyPr>
          <a:lstStyle/>
          <a:p>
            <a:r>
              <a:rPr lang="fr-FR" sz="1100" dirty="0" smtClean="0"/>
              <a:t>1,2km</a:t>
            </a:r>
            <a:endParaRPr lang="fr-FR" sz="1100" dirty="0"/>
          </a:p>
        </p:txBody>
      </p:sp>
      <p:sp>
        <p:nvSpPr>
          <p:cNvPr id="48" name="ZoneTexte 47"/>
          <p:cNvSpPr txBox="1"/>
          <p:nvPr/>
        </p:nvSpPr>
        <p:spPr>
          <a:xfrm>
            <a:off x="3696496" y="4915907"/>
            <a:ext cx="235642" cy="169277"/>
          </a:xfrm>
          <a:prstGeom prst="rect">
            <a:avLst/>
          </a:prstGeom>
          <a:solidFill>
            <a:schemeClr val="bg1"/>
          </a:solidFill>
        </p:spPr>
        <p:txBody>
          <a:bodyPr wrap="none" lIns="0" tIns="0" rIns="0" bIns="0" rtlCol="0">
            <a:spAutoFit/>
          </a:bodyPr>
          <a:lstStyle/>
          <a:p>
            <a:r>
              <a:rPr lang="fr-FR" sz="1100" dirty="0" smtClean="0"/>
              <a:t>10€</a:t>
            </a:r>
            <a:endParaRPr lang="fr-FR" sz="1100" dirty="0"/>
          </a:p>
        </p:txBody>
      </p:sp>
      <p:sp>
        <p:nvSpPr>
          <p:cNvPr id="49" name="ZoneTexte 48"/>
          <p:cNvSpPr txBox="1"/>
          <p:nvPr/>
        </p:nvSpPr>
        <p:spPr>
          <a:xfrm>
            <a:off x="5193994" y="2652864"/>
            <a:ext cx="389530" cy="169277"/>
          </a:xfrm>
          <a:prstGeom prst="rect">
            <a:avLst/>
          </a:prstGeom>
          <a:solidFill>
            <a:schemeClr val="bg1"/>
          </a:solidFill>
        </p:spPr>
        <p:txBody>
          <a:bodyPr wrap="none" lIns="0" tIns="0" rIns="0" bIns="0" rtlCol="0">
            <a:spAutoFit/>
          </a:bodyPr>
          <a:lstStyle/>
          <a:p>
            <a:r>
              <a:rPr lang="fr-FR" sz="1100" dirty="0" smtClean="0"/>
              <a:t>1,3km</a:t>
            </a:r>
            <a:endParaRPr lang="fr-FR" sz="1100" dirty="0"/>
          </a:p>
        </p:txBody>
      </p:sp>
      <p:sp>
        <p:nvSpPr>
          <p:cNvPr id="50" name="ZoneTexte 49"/>
          <p:cNvSpPr txBox="1"/>
          <p:nvPr/>
        </p:nvSpPr>
        <p:spPr>
          <a:xfrm>
            <a:off x="5693877" y="2652864"/>
            <a:ext cx="235642" cy="169277"/>
          </a:xfrm>
          <a:prstGeom prst="rect">
            <a:avLst/>
          </a:prstGeom>
          <a:solidFill>
            <a:schemeClr val="bg1"/>
          </a:solidFill>
        </p:spPr>
        <p:txBody>
          <a:bodyPr wrap="none" lIns="0" tIns="0" rIns="0" bIns="0" rtlCol="0">
            <a:spAutoFit/>
          </a:bodyPr>
          <a:lstStyle/>
          <a:p>
            <a:r>
              <a:rPr lang="fr-FR" sz="1100" dirty="0" smtClean="0"/>
              <a:t>99€</a:t>
            </a:r>
            <a:endParaRPr lang="fr-FR" sz="1100" dirty="0"/>
          </a:p>
        </p:txBody>
      </p:sp>
      <p:sp>
        <p:nvSpPr>
          <p:cNvPr id="51" name="ZoneTexte 50"/>
          <p:cNvSpPr txBox="1"/>
          <p:nvPr/>
        </p:nvSpPr>
        <p:spPr>
          <a:xfrm>
            <a:off x="5220072" y="4168774"/>
            <a:ext cx="272510" cy="169277"/>
          </a:xfrm>
          <a:prstGeom prst="rect">
            <a:avLst/>
          </a:prstGeom>
          <a:solidFill>
            <a:schemeClr val="bg1"/>
          </a:solidFill>
        </p:spPr>
        <p:txBody>
          <a:bodyPr wrap="none" lIns="0" tIns="0" rIns="0" bIns="0" rtlCol="0">
            <a:spAutoFit/>
          </a:bodyPr>
          <a:lstStyle/>
          <a:p>
            <a:r>
              <a:rPr lang="fr-FR" sz="1100" dirty="0" smtClean="0"/>
              <a:t>1km</a:t>
            </a:r>
            <a:endParaRPr lang="fr-FR" sz="1100" dirty="0"/>
          </a:p>
        </p:txBody>
      </p:sp>
      <p:sp>
        <p:nvSpPr>
          <p:cNvPr id="52" name="ZoneTexte 51"/>
          <p:cNvSpPr txBox="1"/>
          <p:nvPr/>
        </p:nvSpPr>
        <p:spPr>
          <a:xfrm>
            <a:off x="5637314" y="4168774"/>
            <a:ext cx="235642" cy="169277"/>
          </a:xfrm>
          <a:prstGeom prst="rect">
            <a:avLst/>
          </a:prstGeom>
          <a:solidFill>
            <a:schemeClr val="bg1"/>
          </a:solidFill>
        </p:spPr>
        <p:txBody>
          <a:bodyPr wrap="none" lIns="0" tIns="0" rIns="0" bIns="0" rtlCol="0">
            <a:spAutoFit/>
          </a:bodyPr>
          <a:lstStyle/>
          <a:p>
            <a:r>
              <a:rPr lang="fr-FR" sz="1100" dirty="0" smtClean="0"/>
              <a:t>10€</a:t>
            </a:r>
            <a:endParaRPr lang="fr-FR" sz="1100" dirty="0"/>
          </a:p>
        </p:txBody>
      </p:sp>
      <p:sp>
        <p:nvSpPr>
          <p:cNvPr id="53" name="ZoneTexte 52"/>
          <p:cNvSpPr txBox="1"/>
          <p:nvPr/>
        </p:nvSpPr>
        <p:spPr>
          <a:xfrm>
            <a:off x="4215358" y="4987915"/>
            <a:ext cx="389530" cy="169277"/>
          </a:xfrm>
          <a:prstGeom prst="rect">
            <a:avLst/>
          </a:prstGeom>
          <a:solidFill>
            <a:schemeClr val="bg1"/>
          </a:solidFill>
        </p:spPr>
        <p:txBody>
          <a:bodyPr wrap="none" lIns="0" tIns="0" rIns="0" bIns="0" rtlCol="0">
            <a:spAutoFit/>
          </a:bodyPr>
          <a:lstStyle/>
          <a:p>
            <a:r>
              <a:rPr lang="fr-FR" sz="1100" dirty="0" smtClean="0"/>
              <a:t>1,9km</a:t>
            </a:r>
            <a:endParaRPr lang="fr-FR" sz="1100" dirty="0"/>
          </a:p>
        </p:txBody>
      </p:sp>
      <p:sp>
        <p:nvSpPr>
          <p:cNvPr id="54" name="ZoneTexte 53"/>
          <p:cNvSpPr txBox="1"/>
          <p:nvPr/>
        </p:nvSpPr>
        <p:spPr>
          <a:xfrm>
            <a:off x="4644008" y="4987915"/>
            <a:ext cx="235642" cy="169277"/>
          </a:xfrm>
          <a:prstGeom prst="rect">
            <a:avLst/>
          </a:prstGeom>
          <a:solidFill>
            <a:schemeClr val="bg1"/>
          </a:solidFill>
        </p:spPr>
        <p:txBody>
          <a:bodyPr wrap="none" lIns="0" tIns="0" rIns="0" bIns="0" rtlCol="0">
            <a:spAutoFit/>
          </a:bodyPr>
          <a:lstStyle/>
          <a:p>
            <a:r>
              <a:rPr lang="fr-FR" sz="1100" dirty="0" smtClean="0"/>
              <a:t>20€</a:t>
            </a:r>
            <a:endParaRPr lang="fr-FR" sz="1100" dirty="0"/>
          </a:p>
        </p:txBody>
      </p:sp>
      <p:sp>
        <p:nvSpPr>
          <p:cNvPr id="10" name="Rectangle 9"/>
          <p:cNvSpPr/>
          <p:nvPr/>
        </p:nvSpPr>
        <p:spPr>
          <a:xfrm>
            <a:off x="5068892" y="1825981"/>
            <a:ext cx="1008112" cy="288032"/>
          </a:xfrm>
          <a:prstGeom prst="rect">
            <a:avLst/>
          </a:prstGeom>
          <a:gradFill>
            <a:gsLst>
              <a:gs pos="0">
                <a:schemeClr val="tx1">
                  <a:lumMod val="50000"/>
                  <a:lumOff val="50000"/>
                </a:schemeClr>
              </a:gs>
              <a:gs pos="50000">
                <a:schemeClr val="tx1">
                  <a:lumMod val="75000"/>
                  <a:lumOff val="25000"/>
                </a:schemeClr>
              </a:gs>
              <a:gs pos="100000">
                <a:schemeClr val="tx1"/>
              </a:gs>
            </a:gsLst>
            <a:lin ang="5400000" scaled="0"/>
          </a:gra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smtClean="0"/>
              <a:t>Trucs traqués</a:t>
            </a:r>
            <a:endParaRPr lang="fr-FR" sz="1000" dirty="0"/>
          </a:p>
        </p:txBody>
      </p:sp>
      <p:sp>
        <p:nvSpPr>
          <p:cNvPr id="55" name="Ellipse 54"/>
          <p:cNvSpPr>
            <a:spLocks/>
          </p:cNvSpPr>
          <p:nvPr/>
        </p:nvSpPr>
        <p:spPr>
          <a:xfrm>
            <a:off x="4194192" y="3039684"/>
            <a:ext cx="108000" cy="108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6" name="Ellipse 55"/>
          <p:cNvSpPr>
            <a:spLocks/>
          </p:cNvSpPr>
          <p:nvPr/>
        </p:nvSpPr>
        <p:spPr>
          <a:xfrm>
            <a:off x="5076056" y="3060122"/>
            <a:ext cx="108000" cy="108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7" name="Ellipse 56"/>
          <p:cNvSpPr>
            <a:spLocks/>
          </p:cNvSpPr>
          <p:nvPr/>
        </p:nvSpPr>
        <p:spPr>
          <a:xfrm>
            <a:off x="3225114" y="3760045"/>
            <a:ext cx="108000" cy="108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8" name="Ellipse 57"/>
          <p:cNvSpPr>
            <a:spLocks/>
          </p:cNvSpPr>
          <p:nvPr/>
        </p:nvSpPr>
        <p:spPr>
          <a:xfrm>
            <a:off x="4147241" y="3761586"/>
            <a:ext cx="108000" cy="108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9" name="Ellipse 58"/>
          <p:cNvSpPr>
            <a:spLocks/>
          </p:cNvSpPr>
          <p:nvPr/>
        </p:nvSpPr>
        <p:spPr>
          <a:xfrm>
            <a:off x="3215456" y="4561105"/>
            <a:ext cx="108000" cy="108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0" name="Ellipse 59"/>
          <p:cNvSpPr>
            <a:spLocks/>
          </p:cNvSpPr>
          <p:nvPr/>
        </p:nvSpPr>
        <p:spPr>
          <a:xfrm>
            <a:off x="5251630" y="3789040"/>
            <a:ext cx="108000" cy="108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1" name="Ellipse 60"/>
          <p:cNvSpPr>
            <a:spLocks/>
          </p:cNvSpPr>
          <p:nvPr/>
        </p:nvSpPr>
        <p:spPr>
          <a:xfrm>
            <a:off x="4302123" y="4624864"/>
            <a:ext cx="108000" cy="108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2" name="Ellipse 61"/>
          <p:cNvSpPr>
            <a:spLocks/>
          </p:cNvSpPr>
          <p:nvPr/>
        </p:nvSpPr>
        <p:spPr>
          <a:xfrm>
            <a:off x="5209439" y="4570864"/>
            <a:ext cx="108000" cy="108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3" name="Ellipse 62"/>
          <p:cNvSpPr>
            <a:spLocks/>
          </p:cNvSpPr>
          <p:nvPr/>
        </p:nvSpPr>
        <p:spPr>
          <a:xfrm>
            <a:off x="4189164" y="2247396"/>
            <a:ext cx="108000" cy="10800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4" name="Ellipse 63"/>
          <p:cNvSpPr>
            <a:spLocks/>
          </p:cNvSpPr>
          <p:nvPr/>
        </p:nvSpPr>
        <p:spPr>
          <a:xfrm>
            <a:off x="5089825" y="2276872"/>
            <a:ext cx="108000" cy="10800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5" name="Ellipse 64"/>
          <p:cNvSpPr>
            <a:spLocks/>
          </p:cNvSpPr>
          <p:nvPr/>
        </p:nvSpPr>
        <p:spPr>
          <a:xfrm>
            <a:off x="3131840" y="3051919"/>
            <a:ext cx="108000" cy="10800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6" name="Ellipse 65"/>
          <p:cNvSpPr>
            <a:spLocks/>
          </p:cNvSpPr>
          <p:nvPr/>
        </p:nvSpPr>
        <p:spPr>
          <a:xfrm>
            <a:off x="3235069" y="2289052"/>
            <a:ext cx="108000" cy="10800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7" name="ZoneTexte 66"/>
          <p:cNvSpPr txBox="1"/>
          <p:nvPr/>
        </p:nvSpPr>
        <p:spPr>
          <a:xfrm>
            <a:off x="6516216" y="2397052"/>
            <a:ext cx="2539478" cy="430887"/>
          </a:xfrm>
          <a:prstGeom prst="rect">
            <a:avLst/>
          </a:prstGeom>
          <a:noFill/>
        </p:spPr>
        <p:txBody>
          <a:bodyPr wrap="none" rtlCol="0">
            <a:spAutoFit/>
          </a:bodyPr>
          <a:lstStyle/>
          <a:p>
            <a:r>
              <a:rPr lang="fr-FR" sz="1100" dirty="0" smtClean="0"/>
              <a:t>Les objets sont triés par disponibilité </a:t>
            </a:r>
          </a:p>
          <a:p>
            <a:r>
              <a:rPr lang="fr-FR" sz="1100" dirty="0" smtClean="0"/>
              <a:t>du vendeur et par distance</a:t>
            </a:r>
            <a:endParaRPr lang="fr-FR" sz="1100" dirty="0"/>
          </a:p>
        </p:txBody>
      </p:sp>
    </p:spTree>
    <p:extLst>
      <p:ext uri="{BB962C8B-B14F-4D97-AF65-F5344CB8AC3E}">
        <p14:creationId xmlns:p14="http://schemas.microsoft.com/office/powerpoint/2010/main" val="15954227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1159608" y="403200"/>
            <a:ext cx="7084800" cy="982800"/>
          </a:xfrm>
        </p:spPr>
        <p:txBody>
          <a:bodyPr/>
          <a:lstStyle/>
          <a:p>
            <a:r>
              <a:rPr lang="fr-FR" dirty="0" smtClean="0"/>
              <a:t>Filtrer</a:t>
            </a:r>
            <a:endParaRPr lang="fr-FR" dirty="0"/>
          </a:p>
        </p:txBody>
      </p:sp>
      <p:sp>
        <p:nvSpPr>
          <p:cNvPr id="4" name="ZoneTexte 3"/>
          <p:cNvSpPr txBox="1"/>
          <p:nvPr/>
        </p:nvSpPr>
        <p:spPr>
          <a:xfrm>
            <a:off x="2452906" y="177734"/>
            <a:ext cx="4381328" cy="307777"/>
          </a:xfrm>
          <a:prstGeom prst="rect">
            <a:avLst/>
          </a:prstGeom>
          <a:noFill/>
        </p:spPr>
        <p:txBody>
          <a:bodyPr wrap="none" rtlCol="0">
            <a:spAutoFit/>
          </a:bodyPr>
          <a:lstStyle/>
          <a:p>
            <a:r>
              <a:rPr lang="fr-FR" sz="1400" dirty="0" smtClean="0"/>
              <a:t>Objets pour lesquels Ana a cliqué sur ça m’intéresse</a:t>
            </a:r>
            <a:endParaRPr lang="fr-FR" sz="1400" dirty="0"/>
          </a:p>
        </p:txBody>
      </p:sp>
      <p:sp>
        <p:nvSpPr>
          <p:cNvPr id="5" name="ZoneTexte 4"/>
          <p:cNvSpPr txBox="1"/>
          <p:nvPr/>
        </p:nvSpPr>
        <p:spPr>
          <a:xfrm>
            <a:off x="8135240" y="1094271"/>
            <a:ext cx="585417" cy="369332"/>
          </a:xfrm>
          <a:prstGeom prst="rect">
            <a:avLst/>
          </a:prstGeom>
          <a:noFill/>
        </p:spPr>
        <p:txBody>
          <a:bodyPr wrap="none" rtlCol="0">
            <a:spAutoFit/>
          </a:bodyPr>
          <a:lstStyle/>
          <a:p>
            <a:r>
              <a:rPr lang="fr-FR" dirty="0" smtClean="0"/>
              <a:t>Ana</a:t>
            </a:r>
            <a:endParaRPr lang="fr-FR" dirty="0"/>
          </a:p>
        </p:txBody>
      </p:sp>
      <p:pic>
        <p:nvPicPr>
          <p:cNvPr id="6"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82750" y="330980"/>
            <a:ext cx="690398" cy="6903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9512" y="437737"/>
            <a:ext cx="809760" cy="4709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8" name="ZoneTexte 67"/>
          <p:cNvSpPr txBox="1"/>
          <p:nvPr/>
        </p:nvSpPr>
        <p:spPr>
          <a:xfrm>
            <a:off x="7195732" y="1172747"/>
            <a:ext cx="638957" cy="369332"/>
          </a:xfrm>
          <a:prstGeom prst="rect">
            <a:avLst/>
          </a:prstGeom>
          <a:noFill/>
        </p:spPr>
        <p:txBody>
          <a:bodyPr wrap="none" rtlCol="0">
            <a:spAutoFit/>
          </a:bodyPr>
          <a:lstStyle/>
          <a:p>
            <a:r>
              <a:rPr lang="fr-FR" dirty="0" smtClean="0"/>
              <a:t>Vigo</a:t>
            </a:r>
            <a:endParaRPr lang="fr-FR" dirty="0"/>
          </a:p>
        </p:txBody>
      </p:sp>
      <p:pic>
        <p:nvPicPr>
          <p:cNvPr id="69"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94326" y="330980"/>
            <a:ext cx="841767" cy="8417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0" name="Rectangle à coins arrondis 69"/>
          <p:cNvSpPr/>
          <p:nvPr/>
        </p:nvSpPr>
        <p:spPr>
          <a:xfrm>
            <a:off x="2979477" y="1196752"/>
            <a:ext cx="2789340" cy="4824536"/>
          </a:xfrm>
          <a:prstGeom prst="roundRect">
            <a:avLst/>
          </a:prstGeom>
          <a:solidFill>
            <a:schemeClr val="bg1"/>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Prix</a:t>
            </a:r>
            <a:endParaRPr lang="fr-FR" dirty="0"/>
          </a:p>
        </p:txBody>
      </p:sp>
      <p:sp>
        <p:nvSpPr>
          <p:cNvPr id="72" name="Rectangle à coins arrondis 71"/>
          <p:cNvSpPr/>
          <p:nvPr/>
        </p:nvSpPr>
        <p:spPr>
          <a:xfrm>
            <a:off x="3908882" y="5473886"/>
            <a:ext cx="1090320" cy="3660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latin typeface="Calibri" panose="020F0502020204030204" pitchFamily="34" charset="0"/>
              </a:rPr>
              <a:t>Filtrer</a:t>
            </a:r>
            <a:endParaRPr lang="fr-FR" dirty="0">
              <a:latin typeface="Calibri" panose="020F0502020204030204" pitchFamily="34" charset="0"/>
            </a:endParaRPr>
          </a:p>
        </p:txBody>
      </p:sp>
      <p:sp>
        <p:nvSpPr>
          <p:cNvPr id="74" name="ZoneTexte 73"/>
          <p:cNvSpPr txBox="1"/>
          <p:nvPr/>
        </p:nvSpPr>
        <p:spPr>
          <a:xfrm>
            <a:off x="3016140" y="2492896"/>
            <a:ext cx="2603598" cy="307777"/>
          </a:xfrm>
          <a:prstGeom prst="rect">
            <a:avLst/>
          </a:prstGeom>
          <a:noFill/>
        </p:spPr>
        <p:txBody>
          <a:bodyPr wrap="none" rtlCol="0">
            <a:spAutoFit/>
          </a:bodyPr>
          <a:lstStyle/>
          <a:p>
            <a:r>
              <a:rPr lang="fr-FR" sz="1400" u="sng" dirty="0" smtClean="0">
                <a:solidFill>
                  <a:schemeClr val="bg1">
                    <a:lumMod val="50000"/>
                  </a:schemeClr>
                </a:solidFill>
              </a:rPr>
              <a:t>Catégorie                                </a:t>
            </a:r>
            <a:endParaRPr lang="fr-FR" sz="1400" u="sng" dirty="0">
              <a:solidFill>
                <a:schemeClr val="bg1">
                  <a:lumMod val="50000"/>
                </a:schemeClr>
              </a:solidFill>
            </a:endParaRPr>
          </a:p>
        </p:txBody>
      </p:sp>
      <p:sp>
        <p:nvSpPr>
          <p:cNvPr id="75" name="ZoneTexte 74"/>
          <p:cNvSpPr txBox="1"/>
          <p:nvPr/>
        </p:nvSpPr>
        <p:spPr>
          <a:xfrm>
            <a:off x="3012266" y="2924944"/>
            <a:ext cx="593432" cy="307777"/>
          </a:xfrm>
          <a:prstGeom prst="rect">
            <a:avLst/>
          </a:prstGeom>
          <a:noFill/>
        </p:spPr>
        <p:txBody>
          <a:bodyPr wrap="none" rtlCol="0">
            <a:spAutoFit/>
          </a:bodyPr>
          <a:lstStyle/>
          <a:p>
            <a:r>
              <a:rPr lang="fr-FR" sz="1400" u="sng" dirty="0" smtClean="0">
                <a:solidFill>
                  <a:schemeClr val="bg1">
                    <a:lumMod val="50000"/>
                  </a:schemeClr>
                </a:solidFill>
              </a:rPr>
              <a:t>Prix :</a:t>
            </a:r>
            <a:endParaRPr lang="fr-FR" sz="1400" dirty="0">
              <a:solidFill>
                <a:schemeClr val="bg1">
                  <a:lumMod val="50000"/>
                </a:schemeClr>
              </a:solidFill>
            </a:endParaRPr>
          </a:p>
        </p:txBody>
      </p:sp>
      <p:sp>
        <p:nvSpPr>
          <p:cNvPr id="76" name="ZoneTexte 75"/>
          <p:cNvSpPr txBox="1"/>
          <p:nvPr/>
        </p:nvSpPr>
        <p:spPr>
          <a:xfrm>
            <a:off x="3029334" y="2116811"/>
            <a:ext cx="2273379" cy="469359"/>
          </a:xfrm>
          <a:prstGeom prst="rect">
            <a:avLst/>
          </a:prstGeom>
          <a:noFill/>
        </p:spPr>
        <p:txBody>
          <a:bodyPr wrap="none" rtlCol="0">
            <a:spAutoFit/>
          </a:bodyPr>
          <a:lstStyle/>
          <a:p>
            <a:r>
              <a:rPr lang="fr-FR" sz="1400" u="sng" dirty="0" smtClean="0">
                <a:solidFill>
                  <a:schemeClr val="bg1">
                    <a:lumMod val="50000"/>
                  </a:schemeClr>
                </a:solidFill>
              </a:rPr>
              <a:t>Mot clé                              </a:t>
            </a:r>
          </a:p>
          <a:p>
            <a:endParaRPr lang="fr-FR" sz="1050" dirty="0">
              <a:solidFill>
                <a:schemeClr val="bg1">
                  <a:lumMod val="50000"/>
                </a:schemeClr>
              </a:solidFill>
            </a:endParaRPr>
          </a:p>
        </p:txBody>
      </p:sp>
      <p:pic>
        <p:nvPicPr>
          <p:cNvPr id="82"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63016" y="1244925"/>
            <a:ext cx="809760" cy="4709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3" name="ZoneTexte 82"/>
          <p:cNvSpPr txBox="1"/>
          <p:nvPr/>
        </p:nvSpPr>
        <p:spPr>
          <a:xfrm>
            <a:off x="323528" y="1988840"/>
            <a:ext cx="2276585" cy="830997"/>
          </a:xfrm>
          <a:prstGeom prst="rect">
            <a:avLst/>
          </a:prstGeom>
          <a:noFill/>
        </p:spPr>
        <p:txBody>
          <a:bodyPr wrap="none" rtlCol="0">
            <a:spAutoFit/>
          </a:bodyPr>
          <a:lstStyle/>
          <a:p>
            <a:r>
              <a:rPr lang="fr-FR" sz="1200" dirty="0" smtClean="0"/>
              <a:t>Cet écran est valable pour les </a:t>
            </a:r>
          </a:p>
          <a:p>
            <a:r>
              <a:rPr lang="fr-FR" sz="1200" dirty="0" smtClean="0"/>
              <a:t>3 modes de visualisation : </a:t>
            </a:r>
          </a:p>
          <a:p>
            <a:r>
              <a:rPr lang="fr-FR" sz="1200" dirty="0" smtClean="0"/>
              <a:t>Autour de moi, Mes trucs et </a:t>
            </a:r>
          </a:p>
          <a:p>
            <a:r>
              <a:rPr lang="fr-FR" sz="1200" dirty="0" smtClean="0"/>
              <a:t>Trucs traqués</a:t>
            </a:r>
            <a:endParaRPr lang="fr-FR" sz="1200" dirty="0"/>
          </a:p>
        </p:txBody>
      </p:sp>
      <p:sp>
        <p:nvSpPr>
          <p:cNvPr id="84" name="ZoneTexte 83"/>
          <p:cNvSpPr txBox="1"/>
          <p:nvPr/>
        </p:nvSpPr>
        <p:spPr>
          <a:xfrm>
            <a:off x="5802031" y="2187523"/>
            <a:ext cx="3192349" cy="276999"/>
          </a:xfrm>
          <a:prstGeom prst="rect">
            <a:avLst/>
          </a:prstGeom>
          <a:noFill/>
        </p:spPr>
        <p:txBody>
          <a:bodyPr wrap="none" rtlCol="0">
            <a:spAutoFit/>
          </a:bodyPr>
          <a:lstStyle/>
          <a:p>
            <a:r>
              <a:rPr lang="fr-FR" sz="1200" dirty="0" smtClean="0"/>
              <a:t>Ne garde que les trucs contenant le mot clé</a:t>
            </a:r>
            <a:endParaRPr lang="fr-FR" sz="1200" dirty="0"/>
          </a:p>
        </p:txBody>
      </p:sp>
      <p:sp>
        <p:nvSpPr>
          <p:cNvPr id="86" name="ZoneTexte 85"/>
          <p:cNvSpPr txBox="1"/>
          <p:nvPr/>
        </p:nvSpPr>
        <p:spPr>
          <a:xfrm>
            <a:off x="5796136" y="2575937"/>
            <a:ext cx="3515001" cy="276999"/>
          </a:xfrm>
          <a:prstGeom prst="rect">
            <a:avLst/>
          </a:prstGeom>
          <a:noFill/>
        </p:spPr>
        <p:txBody>
          <a:bodyPr wrap="none" rtlCol="0">
            <a:spAutoFit/>
          </a:bodyPr>
          <a:lstStyle/>
          <a:p>
            <a:r>
              <a:rPr lang="fr-FR" sz="1200" dirty="0" smtClean="0"/>
              <a:t>Ne garde que les trucs de la catégorie spécifiée</a:t>
            </a:r>
            <a:endParaRPr lang="fr-FR" sz="1200" dirty="0"/>
          </a:p>
        </p:txBody>
      </p:sp>
      <p:sp>
        <p:nvSpPr>
          <p:cNvPr id="87" name="ZoneTexte 86"/>
          <p:cNvSpPr txBox="1"/>
          <p:nvPr/>
        </p:nvSpPr>
        <p:spPr>
          <a:xfrm>
            <a:off x="5724128" y="2935977"/>
            <a:ext cx="3543855" cy="276999"/>
          </a:xfrm>
          <a:prstGeom prst="rect">
            <a:avLst/>
          </a:prstGeom>
          <a:noFill/>
        </p:spPr>
        <p:txBody>
          <a:bodyPr wrap="none" rtlCol="0">
            <a:spAutoFit/>
          </a:bodyPr>
          <a:lstStyle/>
          <a:p>
            <a:r>
              <a:rPr lang="fr-FR" sz="1200" dirty="0" smtClean="0"/>
              <a:t>Ne garde que les trucs dans la fourchette de prix</a:t>
            </a:r>
            <a:endParaRPr lang="fr-FR" sz="1200" dirty="0"/>
          </a:p>
        </p:txBody>
      </p:sp>
      <p:pic>
        <p:nvPicPr>
          <p:cNvPr id="6146" name="Picture 2" descr="Afficher l'image d'origine"/>
          <p:cNvPicPr>
            <a:picLocks noChangeAspect="1" noChangeArrowheads="1"/>
          </p:cNvPicPr>
          <p:nvPr/>
        </p:nvPicPr>
        <p:blipFill rotWithShape="1">
          <a:blip r:embed="rId5">
            <a:extLst>
              <a:ext uri="{28A0092B-C50C-407E-A947-70E740481C1C}">
                <a14:useLocalDpi xmlns:a14="http://schemas.microsoft.com/office/drawing/2010/main" val="0"/>
              </a:ext>
            </a:extLst>
          </a:blip>
          <a:srcRect l="3951" t="37053" r="4424" b="9459"/>
          <a:stretch/>
        </p:blipFill>
        <p:spPr bwMode="auto">
          <a:xfrm>
            <a:off x="3201675" y="3212976"/>
            <a:ext cx="2504733" cy="4890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89857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871576" y="403200"/>
            <a:ext cx="7084800" cy="982800"/>
          </a:xfrm>
        </p:spPr>
        <p:txBody>
          <a:bodyPr/>
          <a:lstStyle/>
          <a:p>
            <a:r>
              <a:rPr lang="fr-FR" dirty="0" smtClean="0"/>
              <a:t>Mes préférences</a:t>
            </a:r>
            <a:endParaRPr lang="fr-FR" dirty="0"/>
          </a:p>
        </p:txBody>
      </p:sp>
      <p:sp>
        <p:nvSpPr>
          <p:cNvPr id="22" name="Rectangle à coins arrondis 21"/>
          <p:cNvSpPr/>
          <p:nvPr/>
        </p:nvSpPr>
        <p:spPr>
          <a:xfrm>
            <a:off x="539551" y="1175760"/>
            <a:ext cx="2242651" cy="3045328"/>
          </a:xfrm>
          <a:prstGeom prst="roundRect">
            <a:avLst/>
          </a:prstGeom>
          <a:solidFill>
            <a:schemeClr val="bg1"/>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Prix</a:t>
            </a:r>
            <a:endParaRPr lang="fr-FR" dirty="0"/>
          </a:p>
        </p:txBody>
      </p:sp>
      <p:sp>
        <p:nvSpPr>
          <p:cNvPr id="7" name="ZoneTexte 6"/>
          <p:cNvSpPr txBox="1"/>
          <p:nvPr/>
        </p:nvSpPr>
        <p:spPr>
          <a:xfrm>
            <a:off x="2335863" y="6165304"/>
            <a:ext cx="4810932" cy="523220"/>
          </a:xfrm>
          <a:prstGeom prst="rect">
            <a:avLst/>
          </a:prstGeom>
          <a:noFill/>
        </p:spPr>
        <p:txBody>
          <a:bodyPr wrap="none" rtlCol="0">
            <a:spAutoFit/>
          </a:bodyPr>
          <a:lstStyle/>
          <a:p>
            <a:r>
              <a:rPr lang="fr-FR" sz="1400" dirty="0" smtClean="0"/>
              <a:t>dispo = vendeur accepte la transaction (bouton on/off)</a:t>
            </a:r>
          </a:p>
          <a:p>
            <a:r>
              <a:rPr lang="fr-FR" sz="1400" dirty="0" smtClean="0"/>
              <a:t>loin = distance &gt; 100 m (paramétrable dans préférences)</a:t>
            </a:r>
            <a:endParaRPr lang="fr-FR" sz="1400" dirty="0"/>
          </a:p>
        </p:txBody>
      </p:sp>
      <p:sp>
        <p:nvSpPr>
          <p:cNvPr id="40" name="ZoneTexte 39"/>
          <p:cNvSpPr txBox="1"/>
          <p:nvPr/>
        </p:nvSpPr>
        <p:spPr>
          <a:xfrm>
            <a:off x="8037499" y="1278052"/>
            <a:ext cx="638957" cy="369332"/>
          </a:xfrm>
          <a:prstGeom prst="rect">
            <a:avLst/>
          </a:prstGeom>
          <a:noFill/>
        </p:spPr>
        <p:txBody>
          <a:bodyPr wrap="none" rtlCol="0">
            <a:spAutoFit/>
          </a:bodyPr>
          <a:lstStyle/>
          <a:p>
            <a:r>
              <a:rPr lang="fr-FR" dirty="0" smtClean="0"/>
              <a:t>Vigo</a:t>
            </a:r>
            <a:endParaRPr lang="fr-FR" dirty="0"/>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9520" y="2983963"/>
            <a:ext cx="1054621" cy="3027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ZoneTexte 1"/>
          <p:cNvSpPr txBox="1"/>
          <p:nvPr/>
        </p:nvSpPr>
        <p:spPr>
          <a:xfrm>
            <a:off x="504720" y="1346325"/>
            <a:ext cx="2277483" cy="1200329"/>
          </a:xfrm>
          <a:prstGeom prst="rect">
            <a:avLst/>
          </a:prstGeom>
          <a:noFill/>
        </p:spPr>
        <p:txBody>
          <a:bodyPr wrap="none" rtlCol="0">
            <a:spAutoFit/>
          </a:bodyPr>
          <a:lstStyle/>
          <a:p>
            <a:r>
              <a:rPr lang="fr-FR" sz="1200" dirty="0" smtClean="0"/>
              <a:t>En cas de question, je préfère </a:t>
            </a:r>
          </a:p>
          <a:p>
            <a:r>
              <a:rPr lang="fr-FR" sz="1200" dirty="0" smtClean="0"/>
              <a:t>être contacté par :</a:t>
            </a:r>
          </a:p>
          <a:p>
            <a:pPr marL="285750" indent="-285750">
              <a:buFont typeface="Arial" panose="020B0604020202020204" pitchFamily="34" charset="0"/>
              <a:buChar char="•"/>
            </a:pPr>
            <a:r>
              <a:rPr lang="fr-FR" sz="1200" dirty="0" smtClean="0"/>
              <a:t>chat</a:t>
            </a:r>
          </a:p>
          <a:p>
            <a:pPr marL="285750" indent="-285750">
              <a:buFont typeface="Arial" panose="020B0604020202020204" pitchFamily="34" charset="0"/>
              <a:buChar char="•"/>
            </a:pPr>
            <a:r>
              <a:rPr lang="fr-FR" sz="1200" dirty="0" smtClean="0"/>
              <a:t>sms</a:t>
            </a:r>
          </a:p>
          <a:p>
            <a:pPr marL="285750" indent="-285750">
              <a:buFont typeface="Arial" panose="020B0604020202020204" pitchFamily="34" charset="0"/>
              <a:buChar char="•"/>
            </a:pPr>
            <a:r>
              <a:rPr lang="fr-FR" sz="1200" dirty="0" smtClean="0"/>
              <a:t>voix</a:t>
            </a:r>
          </a:p>
          <a:p>
            <a:pPr marL="285750" indent="-285750">
              <a:buFont typeface="Arial" panose="020B0604020202020204" pitchFamily="34" charset="0"/>
              <a:buChar char="•"/>
            </a:pPr>
            <a:r>
              <a:rPr lang="fr-FR" sz="1200" dirty="0" smtClean="0"/>
              <a:t>aucun</a:t>
            </a:r>
            <a:endParaRPr lang="fr-FR" sz="1200" dirty="0"/>
          </a:p>
        </p:txBody>
      </p:sp>
      <p:pic>
        <p:nvPicPr>
          <p:cNvPr id="205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57685" y="1770922"/>
            <a:ext cx="150019" cy="1500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53056" y="1948732"/>
            <a:ext cx="150019" cy="1500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57685" y="2126853"/>
            <a:ext cx="150019" cy="1500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6"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50590" y="2321785"/>
            <a:ext cx="150019" cy="1500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7" name="ZoneTexte 46"/>
          <p:cNvSpPr txBox="1"/>
          <p:nvPr/>
        </p:nvSpPr>
        <p:spPr>
          <a:xfrm>
            <a:off x="625812" y="3338754"/>
            <a:ext cx="2248180" cy="461665"/>
          </a:xfrm>
          <a:prstGeom prst="rect">
            <a:avLst/>
          </a:prstGeom>
          <a:noFill/>
        </p:spPr>
        <p:txBody>
          <a:bodyPr wrap="none" rtlCol="0">
            <a:spAutoFit/>
          </a:bodyPr>
          <a:lstStyle/>
          <a:p>
            <a:r>
              <a:rPr lang="fr-FR" sz="1200" dirty="0" smtClean="0"/>
              <a:t>Je suis proche de mes objets </a:t>
            </a:r>
          </a:p>
          <a:p>
            <a:r>
              <a:rPr lang="fr-FR" sz="1200" dirty="0" smtClean="0"/>
              <a:t>quand je suis à moins de  :</a:t>
            </a:r>
          </a:p>
        </p:txBody>
      </p:sp>
      <p:sp>
        <p:nvSpPr>
          <p:cNvPr id="4" name="Rectangle 3"/>
          <p:cNvSpPr/>
          <p:nvPr/>
        </p:nvSpPr>
        <p:spPr>
          <a:xfrm>
            <a:off x="1167089" y="3829978"/>
            <a:ext cx="504056" cy="3028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t>5</a:t>
            </a:r>
            <a:r>
              <a:rPr lang="fr-FR" sz="1400" dirty="0" smtClean="0"/>
              <a:t>00</a:t>
            </a:r>
            <a:endParaRPr lang="fr-FR" sz="1400" dirty="0"/>
          </a:p>
        </p:txBody>
      </p:sp>
      <p:sp>
        <p:nvSpPr>
          <p:cNvPr id="5" name="ZoneTexte 4"/>
          <p:cNvSpPr txBox="1"/>
          <p:nvPr/>
        </p:nvSpPr>
        <p:spPr>
          <a:xfrm>
            <a:off x="1716786" y="3763486"/>
            <a:ext cx="381836" cy="369332"/>
          </a:xfrm>
          <a:prstGeom prst="rect">
            <a:avLst/>
          </a:prstGeom>
          <a:noFill/>
        </p:spPr>
        <p:txBody>
          <a:bodyPr wrap="none" rtlCol="0">
            <a:spAutoFit/>
          </a:bodyPr>
          <a:lstStyle/>
          <a:p>
            <a:r>
              <a:rPr lang="fr-FR" dirty="0" smtClean="0"/>
              <a:t>m</a:t>
            </a:r>
            <a:endParaRPr lang="fr-FR" dirty="0"/>
          </a:p>
        </p:txBody>
      </p:sp>
      <p:sp>
        <p:nvSpPr>
          <p:cNvPr id="50" name="ZoneTexte 49"/>
          <p:cNvSpPr txBox="1"/>
          <p:nvPr/>
        </p:nvSpPr>
        <p:spPr>
          <a:xfrm>
            <a:off x="625812" y="2535287"/>
            <a:ext cx="2217274" cy="461665"/>
          </a:xfrm>
          <a:prstGeom prst="rect">
            <a:avLst/>
          </a:prstGeom>
          <a:noFill/>
        </p:spPr>
        <p:txBody>
          <a:bodyPr wrap="none" rtlCol="0">
            <a:spAutoFit/>
          </a:bodyPr>
          <a:lstStyle/>
          <a:p>
            <a:r>
              <a:rPr lang="fr-FR" sz="1200" dirty="0" smtClean="0"/>
              <a:t>Je suis disponible dès que je </a:t>
            </a:r>
          </a:p>
          <a:p>
            <a:r>
              <a:rPr lang="fr-FR" sz="1200" dirty="0" smtClean="0"/>
              <a:t>deviens proche de l’objet : </a:t>
            </a:r>
          </a:p>
        </p:txBody>
      </p:sp>
      <p:sp>
        <p:nvSpPr>
          <p:cNvPr id="8" name="ZoneTexte 7"/>
          <p:cNvSpPr txBox="1"/>
          <p:nvPr/>
        </p:nvSpPr>
        <p:spPr>
          <a:xfrm>
            <a:off x="251520" y="4837802"/>
            <a:ext cx="8664231" cy="369332"/>
          </a:xfrm>
          <a:prstGeom prst="rect">
            <a:avLst/>
          </a:prstGeom>
          <a:noFill/>
        </p:spPr>
        <p:txBody>
          <a:bodyPr wrap="none" rtlCol="0">
            <a:spAutoFit/>
          </a:bodyPr>
          <a:lstStyle/>
          <a:p>
            <a:r>
              <a:rPr lang="fr-FR" dirty="0" smtClean="0"/>
              <a:t>Les valeurs indiquées sont les valeurs proposées par défaut que Vigo peut modifier</a:t>
            </a:r>
            <a:endParaRPr lang="fr-FR" dirty="0"/>
          </a:p>
        </p:txBody>
      </p:sp>
      <p:sp>
        <p:nvSpPr>
          <p:cNvPr id="58" name="ZoneTexte 57"/>
          <p:cNvSpPr txBox="1"/>
          <p:nvPr/>
        </p:nvSpPr>
        <p:spPr>
          <a:xfrm>
            <a:off x="4601600" y="2061572"/>
            <a:ext cx="2363969" cy="1223412"/>
          </a:xfrm>
          <a:prstGeom prst="rect">
            <a:avLst/>
          </a:prstGeom>
          <a:noFill/>
        </p:spPr>
        <p:txBody>
          <a:bodyPr wrap="square" rtlCol="0">
            <a:spAutoFit/>
          </a:bodyPr>
          <a:lstStyle/>
          <a:p>
            <a:r>
              <a:rPr lang="fr-FR" sz="1050" dirty="0" smtClean="0"/>
              <a:t>LA DISPONIBILITE DU VENDEUR</a:t>
            </a:r>
          </a:p>
          <a:p>
            <a:r>
              <a:rPr lang="fr-FR" sz="1050" dirty="0" smtClean="0"/>
              <a:t>Le vendeur  a la possibilité avec le bouton de la page d’accueil d’indiquer qu’il n’est pas dispo pour une vente. Par défaut, il est dispo quand il rejoint son objet (sauf s’il a désactivé cette possibilité)</a:t>
            </a:r>
          </a:p>
        </p:txBody>
      </p:sp>
      <p:sp>
        <p:nvSpPr>
          <p:cNvPr id="9" name="Flèche droite 8"/>
          <p:cNvSpPr/>
          <p:nvPr/>
        </p:nvSpPr>
        <p:spPr>
          <a:xfrm rot="10800000">
            <a:off x="2987824" y="2719778"/>
            <a:ext cx="1613776" cy="463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59"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936093" y="333993"/>
            <a:ext cx="841767" cy="8417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2" name="Picture 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7504" y="260648"/>
            <a:ext cx="639514" cy="6395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ZoneTexte 5"/>
          <p:cNvSpPr txBox="1"/>
          <p:nvPr/>
        </p:nvSpPr>
        <p:spPr>
          <a:xfrm>
            <a:off x="2358131" y="900162"/>
            <a:ext cx="5766259" cy="369332"/>
          </a:xfrm>
          <a:prstGeom prst="rect">
            <a:avLst/>
          </a:prstGeom>
          <a:noFill/>
        </p:spPr>
        <p:txBody>
          <a:bodyPr wrap="none" rtlCol="0">
            <a:spAutoFit/>
          </a:bodyPr>
          <a:lstStyle/>
          <a:p>
            <a:r>
              <a:rPr lang="fr-FR" dirty="0" smtClean="0">
                <a:solidFill>
                  <a:schemeClr val="accent1"/>
                </a:solidFill>
              </a:rPr>
              <a:t>Cet écran est surtout utile si on utilise l’API </a:t>
            </a:r>
            <a:r>
              <a:rPr lang="fr-FR" dirty="0" err="1" smtClean="0">
                <a:solidFill>
                  <a:schemeClr val="accent1"/>
                </a:solidFill>
              </a:rPr>
              <a:t>Webcom</a:t>
            </a:r>
            <a:endParaRPr lang="fr-FR" dirty="0">
              <a:solidFill>
                <a:schemeClr val="accent1"/>
              </a:solidFill>
            </a:endParaRPr>
          </a:p>
        </p:txBody>
      </p:sp>
    </p:spTree>
    <p:extLst>
      <p:ext uri="{BB962C8B-B14F-4D97-AF65-F5344CB8AC3E}">
        <p14:creationId xmlns:p14="http://schemas.microsoft.com/office/powerpoint/2010/main" val="15139239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539552" y="403200"/>
            <a:ext cx="7084800" cy="982800"/>
          </a:xfrm>
        </p:spPr>
        <p:txBody>
          <a:bodyPr/>
          <a:lstStyle/>
          <a:p>
            <a:r>
              <a:rPr lang="fr-FR" dirty="0" smtClean="0"/>
              <a:t>Mon historique</a:t>
            </a:r>
            <a:endParaRPr lang="fr-FR" dirty="0"/>
          </a:p>
        </p:txBody>
      </p:sp>
      <p:sp>
        <p:nvSpPr>
          <p:cNvPr id="22" name="Rectangle à coins arrondis 21"/>
          <p:cNvSpPr/>
          <p:nvPr/>
        </p:nvSpPr>
        <p:spPr>
          <a:xfrm>
            <a:off x="539551" y="1175760"/>
            <a:ext cx="2242651" cy="3045328"/>
          </a:xfrm>
          <a:prstGeom prst="roundRect">
            <a:avLst/>
          </a:prstGeom>
          <a:solidFill>
            <a:schemeClr val="bg1"/>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Prix</a:t>
            </a:r>
            <a:endParaRPr lang="fr-FR" dirty="0"/>
          </a:p>
        </p:txBody>
      </p:sp>
      <p:sp>
        <p:nvSpPr>
          <p:cNvPr id="7" name="ZoneTexte 6"/>
          <p:cNvSpPr txBox="1"/>
          <p:nvPr/>
        </p:nvSpPr>
        <p:spPr>
          <a:xfrm>
            <a:off x="2335863" y="6165304"/>
            <a:ext cx="4810932" cy="523220"/>
          </a:xfrm>
          <a:prstGeom prst="rect">
            <a:avLst/>
          </a:prstGeom>
          <a:noFill/>
        </p:spPr>
        <p:txBody>
          <a:bodyPr wrap="none" rtlCol="0">
            <a:spAutoFit/>
          </a:bodyPr>
          <a:lstStyle/>
          <a:p>
            <a:r>
              <a:rPr lang="fr-FR" sz="1400" dirty="0" smtClean="0"/>
              <a:t>dispo = vendeur accepte la transaction (bouton on/off)</a:t>
            </a:r>
          </a:p>
          <a:p>
            <a:r>
              <a:rPr lang="fr-FR" sz="1400" dirty="0" smtClean="0"/>
              <a:t>loin = distance &gt; 100 m (paramétrable dans préférences)</a:t>
            </a:r>
            <a:endParaRPr lang="fr-FR" sz="1400" dirty="0"/>
          </a:p>
        </p:txBody>
      </p:sp>
      <p:sp>
        <p:nvSpPr>
          <p:cNvPr id="40" name="ZoneTexte 39"/>
          <p:cNvSpPr txBox="1"/>
          <p:nvPr/>
        </p:nvSpPr>
        <p:spPr>
          <a:xfrm>
            <a:off x="8037499" y="1278052"/>
            <a:ext cx="638957" cy="369332"/>
          </a:xfrm>
          <a:prstGeom prst="rect">
            <a:avLst/>
          </a:prstGeom>
          <a:noFill/>
        </p:spPr>
        <p:txBody>
          <a:bodyPr wrap="none" rtlCol="0">
            <a:spAutoFit/>
          </a:bodyPr>
          <a:lstStyle/>
          <a:p>
            <a:r>
              <a:rPr lang="fr-FR" dirty="0" smtClean="0"/>
              <a:t>Vigo</a:t>
            </a:r>
            <a:endParaRPr lang="fr-FR" dirty="0"/>
          </a:p>
        </p:txBody>
      </p:sp>
      <p:sp>
        <p:nvSpPr>
          <p:cNvPr id="20" name="Rectangle à coins arrondis 19"/>
          <p:cNvSpPr/>
          <p:nvPr/>
        </p:nvSpPr>
        <p:spPr>
          <a:xfrm>
            <a:off x="823695" y="1508937"/>
            <a:ext cx="1512168" cy="2760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fr-FR" sz="1200" dirty="0" smtClean="0">
                <a:latin typeface="Calibri" panose="020F0502020204030204" pitchFamily="34" charset="0"/>
              </a:rPr>
              <a:t>Commentaires sur moi</a:t>
            </a:r>
            <a:endParaRPr lang="fr-FR" sz="1200" dirty="0">
              <a:latin typeface="Calibri" panose="020F0502020204030204" pitchFamily="34" charset="0"/>
            </a:endParaRPr>
          </a:p>
        </p:txBody>
      </p:sp>
      <p:sp>
        <p:nvSpPr>
          <p:cNvPr id="21" name="Rectangle à coins arrondis 20"/>
          <p:cNvSpPr/>
          <p:nvPr/>
        </p:nvSpPr>
        <p:spPr>
          <a:xfrm>
            <a:off x="815119" y="1928930"/>
            <a:ext cx="1512168" cy="2760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fr-FR" sz="1200" dirty="0" smtClean="0">
                <a:latin typeface="Calibri" panose="020F0502020204030204" pitchFamily="34" charset="0"/>
              </a:rPr>
              <a:t>Objets vendus</a:t>
            </a:r>
            <a:endParaRPr lang="fr-FR" sz="1200" dirty="0">
              <a:latin typeface="Calibri" panose="020F0502020204030204" pitchFamily="34" charset="0"/>
            </a:endParaRPr>
          </a:p>
        </p:txBody>
      </p:sp>
      <p:sp>
        <p:nvSpPr>
          <p:cNvPr id="23" name="Rectangle à coins arrondis 22"/>
          <p:cNvSpPr/>
          <p:nvPr/>
        </p:nvSpPr>
        <p:spPr>
          <a:xfrm>
            <a:off x="842176" y="2343614"/>
            <a:ext cx="1512168" cy="2760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fr-FR" sz="1200" dirty="0" smtClean="0">
                <a:latin typeface="Calibri" panose="020F0502020204030204" pitchFamily="34" charset="0"/>
              </a:rPr>
              <a:t>Objets achetés</a:t>
            </a:r>
            <a:endParaRPr lang="fr-FR" sz="1200" dirty="0">
              <a:latin typeface="Calibri" panose="020F0502020204030204" pitchFamily="34" charset="0"/>
            </a:endParaRPr>
          </a:p>
        </p:txBody>
      </p:sp>
      <p:sp>
        <p:nvSpPr>
          <p:cNvPr id="25" name="ZoneTexte 24"/>
          <p:cNvSpPr txBox="1"/>
          <p:nvPr/>
        </p:nvSpPr>
        <p:spPr>
          <a:xfrm>
            <a:off x="7100667" y="1278052"/>
            <a:ext cx="585417" cy="369332"/>
          </a:xfrm>
          <a:prstGeom prst="rect">
            <a:avLst/>
          </a:prstGeom>
          <a:noFill/>
        </p:spPr>
        <p:txBody>
          <a:bodyPr wrap="none" rtlCol="0">
            <a:spAutoFit/>
          </a:bodyPr>
          <a:lstStyle/>
          <a:p>
            <a:r>
              <a:rPr lang="fr-FR" dirty="0" smtClean="0"/>
              <a:t>Ana</a:t>
            </a:r>
            <a:endParaRPr lang="fr-FR" dirty="0"/>
          </a:p>
        </p:txBody>
      </p:sp>
      <p:sp>
        <p:nvSpPr>
          <p:cNvPr id="6" name="ZoneTexte 5"/>
          <p:cNvSpPr txBox="1"/>
          <p:nvPr/>
        </p:nvSpPr>
        <p:spPr>
          <a:xfrm>
            <a:off x="930264" y="3625860"/>
            <a:ext cx="1481496" cy="523220"/>
          </a:xfrm>
          <a:prstGeom prst="rect">
            <a:avLst/>
          </a:prstGeom>
          <a:noFill/>
        </p:spPr>
        <p:txBody>
          <a:bodyPr wrap="none" rtlCol="0">
            <a:spAutoFit/>
          </a:bodyPr>
          <a:lstStyle/>
          <a:p>
            <a:r>
              <a:rPr lang="fr-FR" sz="1400" dirty="0" smtClean="0"/>
              <a:t>Bénéfices : 56 €</a:t>
            </a:r>
          </a:p>
          <a:p>
            <a:r>
              <a:rPr lang="fr-FR" sz="1400" dirty="0" smtClean="0"/>
              <a:t>Dépenses : 23 €</a:t>
            </a:r>
            <a:endParaRPr lang="fr-FR" sz="1400" dirty="0"/>
          </a:p>
        </p:txBody>
      </p:sp>
      <p:pic>
        <p:nvPicPr>
          <p:cNvPr id="26"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48177" y="510627"/>
            <a:ext cx="690398" cy="6903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7"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36093" y="436285"/>
            <a:ext cx="841767" cy="8417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1590" y="436285"/>
            <a:ext cx="274637" cy="225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128254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toutes les notifications</a:t>
            </a:r>
            <a:endParaRPr lang="fr-FR" dirty="0"/>
          </a:p>
        </p:txBody>
      </p:sp>
      <p:sp>
        <p:nvSpPr>
          <p:cNvPr id="3" name="Espace réservé du contenu 2"/>
          <p:cNvSpPr>
            <a:spLocks noGrp="1"/>
          </p:cNvSpPr>
          <p:nvPr>
            <p:ph idx="1"/>
          </p:nvPr>
        </p:nvSpPr>
        <p:spPr/>
        <p:txBody>
          <a:bodyPr>
            <a:normAutofit lnSpcReduction="10000"/>
          </a:bodyPr>
          <a:lstStyle/>
          <a:p>
            <a:r>
              <a:rPr lang="fr-FR" dirty="0" smtClean="0"/>
              <a:t>Vigo reçoit une notification quand :</a:t>
            </a:r>
          </a:p>
          <a:p>
            <a:pPr lvl="1"/>
            <a:r>
              <a:rPr lang="fr-FR" dirty="0" smtClean="0"/>
              <a:t>un acheteur appuie sur Go pour un objet </a:t>
            </a:r>
            <a:r>
              <a:rPr lang="fr-FR" dirty="0" smtClean="0"/>
              <a:t>lui appartenant : </a:t>
            </a:r>
            <a:r>
              <a:rPr lang="fr-FR" dirty="0" smtClean="0"/>
              <a:t>« </a:t>
            </a:r>
            <a:r>
              <a:rPr lang="fr-FR" dirty="0"/>
              <a:t>Quelqu’un souhaite vous acheter un objet maintenant. Répondez vite !  »</a:t>
            </a:r>
          </a:p>
          <a:p>
            <a:pPr lvl="1"/>
            <a:r>
              <a:rPr lang="fr-FR" dirty="0" smtClean="0"/>
              <a:t>un </a:t>
            </a:r>
            <a:r>
              <a:rPr lang="fr-FR" dirty="0" smtClean="0"/>
              <a:t>acheteur pose une question « Un acheteur a une question au sujet de Enceinte Bose bon état. Année 2014 »</a:t>
            </a:r>
          </a:p>
          <a:p>
            <a:pPr lvl="1"/>
            <a:r>
              <a:rPr lang="fr-FR" dirty="0" smtClean="0"/>
              <a:t>un acheteur est intéressé ou signale un prix trop cher : « Un acheteur est intéressé par … » / « Un acheteur signale un prix trop élevé pour … ». Dans les préférences, pouvoir désactiver ces notifications.</a:t>
            </a:r>
          </a:p>
          <a:p>
            <a:r>
              <a:rPr lang="fr-FR" dirty="0" smtClean="0"/>
              <a:t>Ana reçoit une notification quand :</a:t>
            </a:r>
          </a:p>
          <a:p>
            <a:pPr lvl="1"/>
            <a:r>
              <a:rPr lang="fr-FR" dirty="0" smtClean="0"/>
              <a:t>un vendeur a fait une modification sur un objet </a:t>
            </a:r>
            <a:r>
              <a:rPr lang="fr-FR" dirty="0" smtClean="0"/>
              <a:t>qui intéresse Ana (localisation </a:t>
            </a:r>
            <a:r>
              <a:rPr lang="fr-FR" dirty="0" smtClean="0"/>
              <a:t>incluse)</a:t>
            </a:r>
          </a:p>
          <a:p>
            <a:pPr lvl="1"/>
            <a:r>
              <a:rPr lang="fr-FR" dirty="0" smtClean="0"/>
              <a:t>un vendeur de l’un des objets </a:t>
            </a:r>
            <a:r>
              <a:rPr lang="fr-FR" dirty="0" smtClean="0"/>
              <a:t>qui m’intéressent devient dispo, est proche de l’objet et je suis moi-même « pas trop loin » (par exemple limite = prix) (si prix = 5€, ne pas envoyer de </a:t>
            </a:r>
            <a:r>
              <a:rPr lang="fr-FR" dirty="0" err="1" smtClean="0"/>
              <a:t>notif</a:t>
            </a:r>
            <a:r>
              <a:rPr lang="fr-FR" dirty="0" smtClean="0"/>
              <a:t> si je suis à plus de 5 km)</a:t>
            </a:r>
            <a:r>
              <a:rPr lang="fr-FR" dirty="0" smtClean="0"/>
              <a:t> </a:t>
            </a:r>
          </a:p>
          <a:p>
            <a:pPr lvl="1"/>
            <a:endParaRPr lang="fr-FR" dirty="0"/>
          </a:p>
        </p:txBody>
      </p:sp>
    </p:spTree>
    <p:extLst>
      <p:ext uri="{BB962C8B-B14F-4D97-AF65-F5344CB8AC3E}">
        <p14:creationId xmlns:p14="http://schemas.microsoft.com/office/powerpoint/2010/main" val="14412254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46443" y="374587"/>
            <a:ext cx="7784460" cy="982800"/>
          </a:xfrm>
        </p:spPr>
        <p:txBody>
          <a:bodyPr/>
          <a:lstStyle/>
          <a:p>
            <a:r>
              <a:rPr lang="fr-FR" dirty="0" smtClean="0"/>
              <a:t>Ecran affiché à l’ouverture de </a:t>
            </a:r>
            <a:r>
              <a:rPr lang="fr-FR" dirty="0" smtClean="0"/>
              <a:t>l’appli : autour de moi</a:t>
            </a:r>
            <a:endParaRPr lang="fr-FR" dirty="0"/>
          </a:p>
        </p:txBody>
      </p:sp>
      <p:sp>
        <p:nvSpPr>
          <p:cNvPr id="47" name="ZoneTexte 46"/>
          <p:cNvSpPr txBox="1"/>
          <p:nvPr/>
        </p:nvSpPr>
        <p:spPr>
          <a:xfrm>
            <a:off x="171408" y="1396827"/>
            <a:ext cx="2600392" cy="307777"/>
          </a:xfrm>
          <a:prstGeom prst="rect">
            <a:avLst/>
          </a:prstGeom>
          <a:noFill/>
        </p:spPr>
        <p:txBody>
          <a:bodyPr wrap="none" rtlCol="0">
            <a:spAutoFit/>
          </a:bodyPr>
          <a:lstStyle/>
          <a:p>
            <a:r>
              <a:rPr lang="fr-FR" sz="1400" dirty="0"/>
              <a:t>é</a:t>
            </a:r>
            <a:r>
              <a:rPr lang="fr-FR" sz="1400" dirty="0" smtClean="0"/>
              <a:t>tat disponible/non disponible</a:t>
            </a:r>
            <a:endParaRPr lang="fr-FR" sz="1400" dirty="0"/>
          </a:p>
        </p:txBody>
      </p:sp>
      <p:sp>
        <p:nvSpPr>
          <p:cNvPr id="48" name="ZoneTexte 47"/>
          <p:cNvSpPr txBox="1"/>
          <p:nvPr/>
        </p:nvSpPr>
        <p:spPr>
          <a:xfrm>
            <a:off x="6328567" y="5295686"/>
            <a:ext cx="2630848" cy="307777"/>
          </a:xfrm>
          <a:prstGeom prst="rect">
            <a:avLst/>
          </a:prstGeom>
          <a:noFill/>
        </p:spPr>
        <p:txBody>
          <a:bodyPr wrap="none" rtlCol="0">
            <a:spAutoFit/>
          </a:bodyPr>
          <a:lstStyle/>
          <a:p>
            <a:r>
              <a:rPr lang="fr-FR" sz="1400" dirty="0" smtClean="0"/>
              <a:t>mon compte, mes préférences</a:t>
            </a:r>
            <a:endParaRPr lang="fr-FR" sz="1400" dirty="0"/>
          </a:p>
        </p:txBody>
      </p:sp>
      <p:sp>
        <p:nvSpPr>
          <p:cNvPr id="49" name="ZoneTexte 48"/>
          <p:cNvSpPr txBox="1"/>
          <p:nvPr/>
        </p:nvSpPr>
        <p:spPr>
          <a:xfrm>
            <a:off x="6300192" y="1357387"/>
            <a:ext cx="2130711" cy="307777"/>
          </a:xfrm>
          <a:prstGeom prst="rect">
            <a:avLst/>
          </a:prstGeom>
          <a:noFill/>
        </p:spPr>
        <p:txBody>
          <a:bodyPr wrap="none" rtlCol="0">
            <a:spAutoFit/>
          </a:bodyPr>
          <a:lstStyle/>
          <a:p>
            <a:r>
              <a:rPr lang="fr-FR" sz="1400" dirty="0" smtClean="0"/>
              <a:t>mettre un objet en vente</a:t>
            </a:r>
            <a:endParaRPr lang="fr-FR" sz="1400" dirty="0"/>
          </a:p>
        </p:txBody>
      </p:sp>
      <p:sp>
        <p:nvSpPr>
          <p:cNvPr id="50" name="ZoneTexte 49"/>
          <p:cNvSpPr txBox="1"/>
          <p:nvPr/>
        </p:nvSpPr>
        <p:spPr>
          <a:xfrm>
            <a:off x="220974" y="1825079"/>
            <a:ext cx="2622834" cy="307777"/>
          </a:xfrm>
          <a:prstGeom prst="rect">
            <a:avLst/>
          </a:prstGeom>
          <a:noFill/>
        </p:spPr>
        <p:txBody>
          <a:bodyPr wrap="none" rtlCol="0">
            <a:spAutoFit/>
          </a:bodyPr>
          <a:lstStyle/>
          <a:p>
            <a:r>
              <a:rPr lang="fr-FR" sz="1400" dirty="0" smtClean="0"/>
              <a:t>voir tous mes objets à la vente</a:t>
            </a:r>
            <a:endParaRPr lang="fr-FR" sz="1400" dirty="0"/>
          </a:p>
        </p:txBody>
      </p:sp>
      <p:sp>
        <p:nvSpPr>
          <p:cNvPr id="52" name="ZoneTexte 51"/>
          <p:cNvSpPr txBox="1"/>
          <p:nvPr/>
        </p:nvSpPr>
        <p:spPr>
          <a:xfrm>
            <a:off x="3552060" y="5877272"/>
            <a:ext cx="1734770" cy="307777"/>
          </a:xfrm>
          <a:prstGeom prst="rect">
            <a:avLst/>
          </a:prstGeom>
          <a:noFill/>
        </p:spPr>
        <p:txBody>
          <a:bodyPr wrap="none" rtlCol="0">
            <a:spAutoFit/>
          </a:bodyPr>
          <a:lstStyle/>
          <a:p>
            <a:r>
              <a:rPr lang="fr-FR" sz="1400" dirty="0" smtClean="0"/>
              <a:t>rechercher un objet</a:t>
            </a:r>
            <a:endParaRPr lang="fr-FR" sz="1400" dirty="0"/>
          </a:p>
        </p:txBody>
      </p:sp>
      <p:sp>
        <p:nvSpPr>
          <p:cNvPr id="53" name="ZoneTexte 52"/>
          <p:cNvSpPr txBox="1"/>
          <p:nvPr/>
        </p:nvSpPr>
        <p:spPr>
          <a:xfrm>
            <a:off x="6300192" y="1774698"/>
            <a:ext cx="1627369" cy="307777"/>
          </a:xfrm>
          <a:prstGeom prst="rect">
            <a:avLst/>
          </a:prstGeom>
          <a:noFill/>
        </p:spPr>
        <p:txBody>
          <a:bodyPr wrap="none" rtlCol="0">
            <a:spAutoFit/>
          </a:bodyPr>
          <a:lstStyle/>
          <a:p>
            <a:r>
              <a:rPr lang="fr-FR" sz="1400" dirty="0" smtClean="0"/>
              <a:t>objets </a:t>
            </a:r>
            <a:r>
              <a:rPr lang="fr-FR" sz="1400" dirty="0" smtClean="0"/>
              <a:t>que je </a:t>
            </a:r>
            <a:r>
              <a:rPr lang="fr-FR" sz="1400" dirty="0" smtClean="0"/>
              <a:t>suis</a:t>
            </a:r>
            <a:endParaRPr lang="fr-FR" sz="1400" dirty="0"/>
          </a:p>
        </p:txBody>
      </p:sp>
      <p:sp>
        <p:nvSpPr>
          <p:cNvPr id="54" name="ZoneTexte 53"/>
          <p:cNvSpPr txBox="1"/>
          <p:nvPr/>
        </p:nvSpPr>
        <p:spPr>
          <a:xfrm>
            <a:off x="1187624" y="5314475"/>
            <a:ext cx="1720343" cy="307777"/>
          </a:xfrm>
          <a:prstGeom prst="rect">
            <a:avLst/>
          </a:prstGeom>
          <a:noFill/>
        </p:spPr>
        <p:txBody>
          <a:bodyPr wrap="none" rtlCol="0">
            <a:spAutoFit/>
          </a:bodyPr>
          <a:lstStyle/>
          <a:p>
            <a:r>
              <a:rPr lang="fr-FR" sz="1400" dirty="0" smtClean="0"/>
              <a:t>voir mon historique</a:t>
            </a:r>
            <a:endParaRPr lang="fr-FR" sz="1400" dirty="0"/>
          </a:p>
        </p:txBody>
      </p:sp>
      <p:sp>
        <p:nvSpPr>
          <p:cNvPr id="55" name="ZoneTexte 54"/>
          <p:cNvSpPr txBox="1"/>
          <p:nvPr/>
        </p:nvSpPr>
        <p:spPr>
          <a:xfrm>
            <a:off x="5741598" y="5877272"/>
            <a:ext cx="1454437" cy="307777"/>
          </a:xfrm>
          <a:prstGeom prst="rect">
            <a:avLst/>
          </a:prstGeom>
          <a:noFill/>
        </p:spPr>
        <p:txBody>
          <a:bodyPr wrap="none" rtlCol="0">
            <a:spAutoFit/>
          </a:bodyPr>
          <a:lstStyle/>
          <a:p>
            <a:r>
              <a:rPr lang="fr-FR" sz="1400" dirty="0" smtClean="0"/>
              <a:t>filtrer l’affichage</a:t>
            </a:r>
            <a:endParaRPr lang="fr-FR" sz="1400" dirty="0"/>
          </a:p>
        </p:txBody>
      </p:sp>
      <p:sp>
        <p:nvSpPr>
          <p:cNvPr id="56" name="ZoneTexte 55"/>
          <p:cNvSpPr txBox="1"/>
          <p:nvPr/>
        </p:nvSpPr>
        <p:spPr>
          <a:xfrm>
            <a:off x="1826695" y="5854962"/>
            <a:ext cx="1367682" cy="307777"/>
          </a:xfrm>
          <a:prstGeom prst="rect">
            <a:avLst/>
          </a:prstGeom>
          <a:noFill/>
        </p:spPr>
        <p:txBody>
          <a:bodyPr wrap="none" rtlCol="0">
            <a:spAutoFit/>
          </a:bodyPr>
          <a:lstStyle/>
          <a:p>
            <a:r>
              <a:rPr lang="fr-FR" sz="1400" dirty="0" smtClean="0"/>
              <a:t>afficher à la TV</a:t>
            </a:r>
            <a:endParaRPr lang="fr-FR" sz="14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1143000"/>
            <a:ext cx="3048000" cy="457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Rectangle 9"/>
          <p:cNvSpPr>
            <a:spLocks/>
          </p:cNvSpPr>
          <p:nvPr/>
        </p:nvSpPr>
        <p:spPr>
          <a:xfrm>
            <a:off x="3102364" y="2188444"/>
            <a:ext cx="2943078" cy="30407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p:cNvSpPr/>
          <p:nvPr/>
        </p:nvSpPr>
        <p:spPr>
          <a:xfrm>
            <a:off x="3121207" y="1815348"/>
            <a:ext cx="1008112" cy="288032"/>
          </a:xfrm>
          <a:prstGeom prst="rect">
            <a:avLst/>
          </a:prstGeom>
          <a:gradFill>
            <a:gsLst>
              <a:gs pos="0">
                <a:schemeClr val="tx1">
                  <a:lumMod val="50000"/>
                  <a:lumOff val="50000"/>
                </a:schemeClr>
              </a:gs>
              <a:gs pos="50000">
                <a:schemeClr val="tx1">
                  <a:lumMod val="75000"/>
                  <a:lumOff val="25000"/>
                </a:schemeClr>
              </a:gs>
              <a:gs pos="100000">
                <a:schemeClr val="tx1"/>
              </a:gs>
            </a:gsLst>
            <a:lin ang="5400000" scaled="0"/>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smtClean="0"/>
              <a:t>Mes </a:t>
            </a:r>
            <a:r>
              <a:rPr lang="fr-FR" sz="1000" dirty="0" smtClean="0"/>
              <a:t>trucs</a:t>
            </a:r>
            <a:endParaRPr lang="fr-FR" sz="1000" dirty="0"/>
          </a:p>
        </p:txBody>
      </p:sp>
      <p:sp>
        <p:nvSpPr>
          <p:cNvPr id="8" name="Rectangle 7"/>
          <p:cNvSpPr/>
          <p:nvPr/>
        </p:nvSpPr>
        <p:spPr>
          <a:xfrm>
            <a:off x="5068892" y="1825981"/>
            <a:ext cx="1008112" cy="288032"/>
          </a:xfrm>
          <a:prstGeom prst="rect">
            <a:avLst/>
          </a:prstGeom>
          <a:gradFill>
            <a:gsLst>
              <a:gs pos="0">
                <a:schemeClr val="tx1">
                  <a:lumMod val="50000"/>
                  <a:lumOff val="50000"/>
                </a:schemeClr>
              </a:gs>
              <a:gs pos="50000">
                <a:schemeClr val="tx1">
                  <a:lumMod val="75000"/>
                  <a:lumOff val="25000"/>
                </a:schemeClr>
              </a:gs>
              <a:gs pos="100000">
                <a:schemeClr val="tx1"/>
              </a:gs>
            </a:gsLst>
            <a:lin ang="5400000" scaled="0"/>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smtClean="0"/>
              <a:t>Trucs traqués</a:t>
            </a:r>
            <a:endParaRPr lang="fr-FR" sz="1000"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24128" y="1412776"/>
            <a:ext cx="28575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1207" y="1396827"/>
            <a:ext cx="342900" cy="352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412621" y="2246320"/>
            <a:ext cx="511307" cy="5113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 name="Picture 5"/>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450988" y="2247658"/>
            <a:ext cx="317395" cy="5209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 name="Picture 6"/>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253777" y="2272309"/>
            <a:ext cx="613226" cy="4593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 name="Picture 7"/>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349203" y="2953011"/>
            <a:ext cx="720956" cy="5400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ZoneTexte 10"/>
          <p:cNvSpPr txBox="1"/>
          <p:nvPr/>
        </p:nvSpPr>
        <p:spPr>
          <a:xfrm>
            <a:off x="3137951" y="5489547"/>
            <a:ext cx="423514" cy="215444"/>
          </a:xfrm>
          <a:prstGeom prst="rect">
            <a:avLst/>
          </a:prstGeom>
          <a:solidFill>
            <a:schemeClr val="tx1"/>
          </a:solidFill>
        </p:spPr>
        <p:txBody>
          <a:bodyPr wrap="none" rtlCol="0">
            <a:spAutoFit/>
          </a:bodyPr>
          <a:lstStyle/>
          <a:p>
            <a:r>
              <a:rPr lang="fr-FR" sz="800" dirty="0" smtClean="0">
                <a:solidFill>
                  <a:schemeClr val="bg1"/>
                </a:solidFill>
              </a:rPr>
              <a:t>Histo</a:t>
            </a:r>
            <a:endParaRPr lang="fr-FR" sz="800" dirty="0">
              <a:solidFill>
                <a:schemeClr val="bg1"/>
              </a:solidFill>
            </a:endParaRPr>
          </a:p>
        </p:txBody>
      </p:sp>
      <p:pic>
        <p:nvPicPr>
          <p:cNvPr id="1029" name="Picture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13910" y="5311841"/>
            <a:ext cx="271463" cy="220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ZoneTexte 19"/>
          <p:cNvSpPr txBox="1"/>
          <p:nvPr/>
        </p:nvSpPr>
        <p:spPr>
          <a:xfrm>
            <a:off x="3741285" y="5520612"/>
            <a:ext cx="447558" cy="200055"/>
          </a:xfrm>
          <a:prstGeom prst="rect">
            <a:avLst/>
          </a:prstGeom>
          <a:solidFill>
            <a:schemeClr val="tx1"/>
          </a:solidFill>
        </p:spPr>
        <p:txBody>
          <a:bodyPr wrap="none" rtlCol="0">
            <a:spAutoFit/>
          </a:bodyPr>
          <a:lstStyle/>
          <a:p>
            <a:r>
              <a:rPr lang="fr-FR" sz="700" dirty="0" smtClean="0">
                <a:solidFill>
                  <a:schemeClr val="bg1"/>
                </a:solidFill>
              </a:rPr>
              <a:t>Clé TV</a:t>
            </a:r>
            <a:endParaRPr lang="fr-FR" sz="700" dirty="0">
              <a:solidFill>
                <a:schemeClr val="bg1"/>
              </a:solidFill>
            </a:endParaRPr>
          </a:p>
        </p:txBody>
      </p:sp>
      <p:pic>
        <p:nvPicPr>
          <p:cNvPr id="1030" name="Picture 6"/>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4976852" y="5281902"/>
            <a:ext cx="482330" cy="2805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8" name="ZoneTexte 37"/>
          <p:cNvSpPr txBox="1"/>
          <p:nvPr/>
        </p:nvSpPr>
        <p:spPr>
          <a:xfrm>
            <a:off x="5058468" y="5566222"/>
            <a:ext cx="254878" cy="138499"/>
          </a:xfrm>
          <a:prstGeom prst="rect">
            <a:avLst/>
          </a:prstGeom>
          <a:solidFill>
            <a:schemeClr val="tx1"/>
          </a:solidFill>
        </p:spPr>
        <p:txBody>
          <a:bodyPr wrap="none" lIns="0" tIns="0" rIns="0" bIns="0" rtlCol="0">
            <a:spAutoFit/>
          </a:bodyPr>
          <a:lstStyle/>
          <a:p>
            <a:r>
              <a:rPr lang="fr-FR" sz="900" dirty="0" smtClean="0">
                <a:solidFill>
                  <a:schemeClr val="bg1"/>
                </a:solidFill>
              </a:rPr>
              <a:t>Filtre</a:t>
            </a:r>
            <a:endParaRPr lang="fr-FR" sz="900" dirty="0">
              <a:solidFill>
                <a:schemeClr val="bg1"/>
              </a:solidFill>
            </a:endParaRPr>
          </a:p>
        </p:txBody>
      </p:sp>
      <p:pic>
        <p:nvPicPr>
          <p:cNvPr id="1031" name="Picture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328955" y="2916019"/>
            <a:ext cx="561461" cy="561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2" name="Picture 8"/>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5287599" y="3005744"/>
            <a:ext cx="579404" cy="4345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6"/>
          <p:cNvSpPr/>
          <p:nvPr/>
        </p:nvSpPr>
        <p:spPr>
          <a:xfrm>
            <a:off x="4105630" y="1825981"/>
            <a:ext cx="1008112" cy="288032"/>
          </a:xfrm>
          <a:prstGeom prst="rect">
            <a:avLst/>
          </a:prstGeom>
          <a:gradFill>
            <a:gsLst>
              <a:gs pos="0">
                <a:schemeClr val="tx1">
                  <a:lumMod val="50000"/>
                  <a:lumOff val="50000"/>
                </a:schemeClr>
              </a:gs>
              <a:gs pos="50000">
                <a:schemeClr val="tx1">
                  <a:lumMod val="75000"/>
                  <a:lumOff val="25000"/>
                </a:schemeClr>
              </a:gs>
              <a:gs pos="100000">
                <a:schemeClr val="tx1"/>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smtClean="0"/>
              <a:t>Autour de moi</a:t>
            </a:r>
            <a:endParaRPr lang="fr-FR" sz="1000" dirty="0"/>
          </a:p>
        </p:txBody>
      </p:sp>
      <p:sp>
        <p:nvSpPr>
          <p:cNvPr id="3" name="ZoneTexte 2"/>
          <p:cNvSpPr txBox="1"/>
          <p:nvPr/>
        </p:nvSpPr>
        <p:spPr>
          <a:xfrm>
            <a:off x="7286676" y="6125952"/>
            <a:ext cx="1605721" cy="600164"/>
          </a:xfrm>
          <a:prstGeom prst="rect">
            <a:avLst/>
          </a:prstGeom>
          <a:noFill/>
        </p:spPr>
        <p:txBody>
          <a:bodyPr wrap="square" rtlCol="0">
            <a:spAutoFit/>
          </a:bodyPr>
          <a:lstStyle/>
          <a:p>
            <a:r>
              <a:rPr lang="fr-FR" sz="1100" i="1" dirty="0" smtClean="0"/>
              <a:t>Pour les icones, voir openclipart.org, icones </a:t>
            </a:r>
            <a:r>
              <a:rPr lang="fr-FR" sz="1100" i="1" dirty="0" err="1" smtClean="0"/>
              <a:t>android</a:t>
            </a:r>
            <a:r>
              <a:rPr lang="fr-FR" sz="1100" i="1" dirty="0" smtClean="0"/>
              <a:t>, flat</a:t>
            </a:r>
            <a:endParaRPr lang="fr-FR" sz="1100" i="1" dirty="0"/>
          </a:p>
        </p:txBody>
      </p:sp>
      <p:cxnSp>
        <p:nvCxnSpPr>
          <p:cNvPr id="9" name="Connecteur droit avec flèche 8"/>
          <p:cNvCxnSpPr>
            <a:stCxn id="47" idx="3"/>
          </p:cNvCxnSpPr>
          <p:nvPr/>
        </p:nvCxnSpPr>
        <p:spPr>
          <a:xfrm>
            <a:off x="2771800" y="1550716"/>
            <a:ext cx="276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Connecteur droit avec flèche 56"/>
          <p:cNvCxnSpPr/>
          <p:nvPr/>
        </p:nvCxnSpPr>
        <p:spPr>
          <a:xfrm>
            <a:off x="2771800" y="1988840"/>
            <a:ext cx="276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Connecteur droit avec flèche 16"/>
          <p:cNvCxnSpPr>
            <a:stCxn id="49" idx="1"/>
          </p:cNvCxnSpPr>
          <p:nvPr/>
        </p:nvCxnSpPr>
        <p:spPr>
          <a:xfrm flipH="1" flipV="1">
            <a:off x="6096000" y="1511275"/>
            <a:ext cx="204192"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Connecteur droit avec flèche 21"/>
          <p:cNvCxnSpPr>
            <a:stCxn id="53" idx="1"/>
          </p:cNvCxnSpPr>
          <p:nvPr/>
        </p:nvCxnSpPr>
        <p:spPr>
          <a:xfrm flipH="1">
            <a:off x="6096000" y="1928587"/>
            <a:ext cx="20419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Connecteur droit avec flèche 33"/>
          <p:cNvCxnSpPr>
            <a:stCxn id="48" idx="1"/>
          </p:cNvCxnSpPr>
          <p:nvPr/>
        </p:nvCxnSpPr>
        <p:spPr>
          <a:xfrm flipH="1" flipV="1">
            <a:off x="6072408" y="5449574"/>
            <a:ext cx="256159"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Connecteur droit avec flèche 35"/>
          <p:cNvCxnSpPr/>
          <p:nvPr/>
        </p:nvCxnSpPr>
        <p:spPr>
          <a:xfrm flipH="1" flipV="1">
            <a:off x="5459182" y="5720667"/>
            <a:ext cx="550696" cy="1342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Connecteur droit avec flèche 38"/>
          <p:cNvCxnSpPr>
            <a:stCxn id="52" idx="0"/>
            <a:endCxn id="1026" idx="2"/>
          </p:cNvCxnSpPr>
          <p:nvPr/>
        </p:nvCxnSpPr>
        <p:spPr>
          <a:xfrm flipV="1">
            <a:off x="4419445" y="5715000"/>
            <a:ext cx="152555" cy="1622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1" name="Connecteur droit avec flèche 50"/>
          <p:cNvCxnSpPr/>
          <p:nvPr/>
        </p:nvCxnSpPr>
        <p:spPr>
          <a:xfrm flipV="1">
            <a:off x="3048000" y="5720667"/>
            <a:ext cx="803920" cy="1342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9" name="Connecteur droit avec flèche 58"/>
          <p:cNvCxnSpPr>
            <a:stCxn id="54" idx="3"/>
          </p:cNvCxnSpPr>
          <p:nvPr/>
        </p:nvCxnSpPr>
        <p:spPr>
          <a:xfrm flipV="1">
            <a:off x="2907967" y="5449575"/>
            <a:ext cx="140033" cy="1878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1" name="ZoneTexte 60"/>
          <p:cNvSpPr txBox="1"/>
          <p:nvPr/>
        </p:nvSpPr>
        <p:spPr>
          <a:xfrm>
            <a:off x="3280029" y="2612592"/>
            <a:ext cx="355867" cy="169277"/>
          </a:xfrm>
          <a:prstGeom prst="rect">
            <a:avLst/>
          </a:prstGeom>
          <a:solidFill>
            <a:schemeClr val="bg1"/>
          </a:solidFill>
        </p:spPr>
        <p:txBody>
          <a:bodyPr wrap="none" lIns="0" tIns="0" rIns="0" bIns="0" rtlCol="0">
            <a:spAutoFit/>
          </a:bodyPr>
          <a:lstStyle/>
          <a:p>
            <a:r>
              <a:rPr lang="fr-FR" sz="1100" dirty="0" smtClean="0"/>
              <a:t>150m</a:t>
            </a:r>
            <a:endParaRPr lang="fr-FR" sz="1100" dirty="0"/>
          </a:p>
        </p:txBody>
      </p:sp>
      <p:sp>
        <p:nvSpPr>
          <p:cNvPr id="69" name="ZoneTexte 68"/>
          <p:cNvSpPr txBox="1"/>
          <p:nvPr/>
        </p:nvSpPr>
        <p:spPr>
          <a:xfrm>
            <a:off x="3779912" y="2612592"/>
            <a:ext cx="235642" cy="169277"/>
          </a:xfrm>
          <a:prstGeom prst="rect">
            <a:avLst/>
          </a:prstGeom>
          <a:solidFill>
            <a:schemeClr val="bg1"/>
          </a:solidFill>
        </p:spPr>
        <p:txBody>
          <a:bodyPr wrap="none" lIns="0" tIns="0" rIns="0" bIns="0" rtlCol="0">
            <a:spAutoFit/>
          </a:bodyPr>
          <a:lstStyle/>
          <a:p>
            <a:r>
              <a:rPr lang="fr-FR" sz="1100" dirty="0" smtClean="0"/>
              <a:t>50€</a:t>
            </a:r>
            <a:endParaRPr lang="fr-FR" sz="1100" dirty="0"/>
          </a:p>
        </p:txBody>
      </p:sp>
      <p:sp>
        <p:nvSpPr>
          <p:cNvPr id="72" name="ZoneTexte 71"/>
          <p:cNvSpPr txBox="1"/>
          <p:nvPr/>
        </p:nvSpPr>
        <p:spPr>
          <a:xfrm>
            <a:off x="4175249" y="2626763"/>
            <a:ext cx="355867" cy="169277"/>
          </a:xfrm>
          <a:prstGeom prst="rect">
            <a:avLst/>
          </a:prstGeom>
          <a:solidFill>
            <a:schemeClr val="bg1"/>
          </a:solidFill>
        </p:spPr>
        <p:txBody>
          <a:bodyPr wrap="none" lIns="0" tIns="0" rIns="0" bIns="0" rtlCol="0">
            <a:spAutoFit/>
          </a:bodyPr>
          <a:lstStyle/>
          <a:p>
            <a:r>
              <a:rPr lang="fr-FR" sz="1100" dirty="0" smtClean="0"/>
              <a:t>200m</a:t>
            </a:r>
            <a:endParaRPr lang="fr-FR" sz="1100" dirty="0"/>
          </a:p>
        </p:txBody>
      </p:sp>
      <p:sp>
        <p:nvSpPr>
          <p:cNvPr id="73" name="ZoneTexte 72"/>
          <p:cNvSpPr txBox="1"/>
          <p:nvPr/>
        </p:nvSpPr>
        <p:spPr>
          <a:xfrm>
            <a:off x="4675132" y="2626763"/>
            <a:ext cx="157094" cy="169277"/>
          </a:xfrm>
          <a:prstGeom prst="rect">
            <a:avLst/>
          </a:prstGeom>
          <a:solidFill>
            <a:schemeClr val="bg1"/>
          </a:solidFill>
        </p:spPr>
        <p:txBody>
          <a:bodyPr wrap="none" lIns="0" tIns="0" rIns="0" bIns="0" rtlCol="0">
            <a:spAutoFit/>
          </a:bodyPr>
          <a:lstStyle/>
          <a:p>
            <a:r>
              <a:rPr lang="fr-FR" sz="1100" dirty="0"/>
              <a:t>2</a:t>
            </a:r>
            <a:r>
              <a:rPr lang="fr-FR" sz="1100" dirty="0" smtClean="0"/>
              <a:t>€</a:t>
            </a:r>
            <a:endParaRPr lang="fr-FR" sz="1100" dirty="0"/>
          </a:p>
        </p:txBody>
      </p:sp>
      <p:sp>
        <p:nvSpPr>
          <p:cNvPr id="74" name="ZoneTexte 73"/>
          <p:cNvSpPr txBox="1"/>
          <p:nvPr/>
        </p:nvSpPr>
        <p:spPr>
          <a:xfrm>
            <a:off x="5183361" y="2626763"/>
            <a:ext cx="355867" cy="169277"/>
          </a:xfrm>
          <a:prstGeom prst="rect">
            <a:avLst/>
          </a:prstGeom>
          <a:solidFill>
            <a:schemeClr val="bg1"/>
          </a:solidFill>
        </p:spPr>
        <p:txBody>
          <a:bodyPr wrap="none" lIns="0" tIns="0" rIns="0" bIns="0" rtlCol="0">
            <a:spAutoFit/>
          </a:bodyPr>
          <a:lstStyle/>
          <a:p>
            <a:r>
              <a:rPr lang="fr-FR" sz="1100" dirty="0" smtClean="0"/>
              <a:t>200m</a:t>
            </a:r>
            <a:endParaRPr lang="fr-FR" sz="1100" dirty="0"/>
          </a:p>
        </p:txBody>
      </p:sp>
      <p:sp>
        <p:nvSpPr>
          <p:cNvPr id="75" name="ZoneTexte 74"/>
          <p:cNvSpPr txBox="1"/>
          <p:nvPr/>
        </p:nvSpPr>
        <p:spPr>
          <a:xfrm>
            <a:off x="5683244" y="2626763"/>
            <a:ext cx="314189" cy="169277"/>
          </a:xfrm>
          <a:prstGeom prst="rect">
            <a:avLst/>
          </a:prstGeom>
          <a:solidFill>
            <a:schemeClr val="bg1"/>
          </a:solidFill>
        </p:spPr>
        <p:txBody>
          <a:bodyPr wrap="none" lIns="0" tIns="0" rIns="0" bIns="0" rtlCol="0">
            <a:spAutoFit/>
          </a:bodyPr>
          <a:lstStyle/>
          <a:p>
            <a:r>
              <a:rPr lang="fr-FR" sz="1100" dirty="0" smtClean="0"/>
              <a:t>150€</a:t>
            </a:r>
            <a:endParaRPr lang="fr-FR" sz="1100" dirty="0"/>
          </a:p>
        </p:txBody>
      </p:sp>
      <p:sp>
        <p:nvSpPr>
          <p:cNvPr id="76" name="ZoneTexte 75"/>
          <p:cNvSpPr txBox="1"/>
          <p:nvPr/>
        </p:nvSpPr>
        <p:spPr>
          <a:xfrm>
            <a:off x="3203848" y="3395529"/>
            <a:ext cx="355867" cy="169277"/>
          </a:xfrm>
          <a:prstGeom prst="rect">
            <a:avLst/>
          </a:prstGeom>
          <a:solidFill>
            <a:schemeClr val="bg1"/>
          </a:solidFill>
        </p:spPr>
        <p:txBody>
          <a:bodyPr wrap="none" lIns="0" tIns="0" rIns="0" bIns="0" rtlCol="0">
            <a:spAutoFit/>
          </a:bodyPr>
          <a:lstStyle/>
          <a:p>
            <a:r>
              <a:rPr lang="fr-FR" sz="1100" dirty="0"/>
              <a:t>3</a:t>
            </a:r>
            <a:r>
              <a:rPr lang="fr-FR" sz="1100" dirty="0" smtClean="0"/>
              <a:t>50m</a:t>
            </a:r>
            <a:endParaRPr lang="fr-FR" sz="1100" dirty="0"/>
          </a:p>
        </p:txBody>
      </p:sp>
      <p:sp>
        <p:nvSpPr>
          <p:cNvPr id="77" name="ZoneTexte 76"/>
          <p:cNvSpPr txBox="1"/>
          <p:nvPr/>
        </p:nvSpPr>
        <p:spPr>
          <a:xfrm>
            <a:off x="3703731" y="3395529"/>
            <a:ext cx="235642" cy="169277"/>
          </a:xfrm>
          <a:prstGeom prst="rect">
            <a:avLst/>
          </a:prstGeom>
          <a:solidFill>
            <a:schemeClr val="bg1"/>
          </a:solidFill>
        </p:spPr>
        <p:txBody>
          <a:bodyPr wrap="none" lIns="0" tIns="0" rIns="0" bIns="0" rtlCol="0">
            <a:spAutoFit/>
          </a:bodyPr>
          <a:lstStyle/>
          <a:p>
            <a:r>
              <a:rPr lang="fr-FR" sz="1100" dirty="0"/>
              <a:t>8</a:t>
            </a:r>
            <a:r>
              <a:rPr lang="fr-FR" sz="1100" dirty="0" smtClean="0"/>
              <a:t>0€</a:t>
            </a:r>
            <a:endParaRPr lang="fr-FR" sz="1100" dirty="0"/>
          </a:p>
        </p:txBody>
      </p:sp>
      <p:sp>
        <p:nvSpPr>
          <p:cNvPr id="78" name="ZoneTexte 77"/>
          <p:cNvSpPr txBox="1"/>
          <p:nvPr/>
        </p:nvSpPr>
        <p:spPr>
          <a:xfrm>
            <a:off x="4215358" y="3388434"/>
            <a:ext cx="355867" cy="169277"/>
          </a:xfrm>
          <a:prstGeom prst="rect">
            <a:avLst/>
          </a:prstGeom>
          <a:solidFill>
            <a:schemeClr val="bg1"/>
          </a:solidFill>
        </p:spPr>
        <p:txBody>
          <a:bodyPr wrap="none" lIns="0" tIns="0" rIns="0" bIns="0" rtlCol="0">
            <a:spAutoFit/>
          </a:bodyPr>
          <a:lstStyle/>
          <a:p>
            <a:r>
              <a:rPr lang="fr-FR" sz="1100" dirty="0" smtClean="0"/>
              <a:t>600m</a:t>
            </a:r>
            <a:endParaRPr lang="fr-FR" sz="1100" dirty="0"/>
          </a:p>
        </p:txBody>
      </p:sp>
      <p:sp>
        <p:nvSpPr>
          <p:cNvPr id="79" name="ZoneTexte 78"/>
          <p:cNvSpPr txBox="1"/>
          <p:nvPr/>
        </p:nvSpPr>
        <p:spPr>
          <a:xfrm>
            <a:off x="4715241" y="3388434"/>
            <a:ext cx="314189" cy="169277"/>
          </a:xfrm>
          <a:prstGeom prst="rect">
            <a:avLst/>
          </a:prstGeom>
          <a:solidFill>
            <a:schemeClr val="bg1"/>
          </a:solidFill>
        </p:spPr>
        <p:txBody>
          <a:bodyPr wrap="none" lIns="0" tIns="0" rIns="0" bIns="0" rtlCol="0">
            <a:spAutoFit/>
          </a:bodyPr>
          <a:lstStyle/>
          <a:p>
            <a:r>
              <a:rPr lang="fr-FR" sz="1100" dirty="0" smtClean="0"/>
              <a:t>120€</a:t>
            </a:r>
            <a:endParaRPr lang="fr-FR" sz="1100" dirty="0"/>
          </a:p>
        </p:txBody>
      </p:sp>
      <p:sp>
        <p:nvSpPr>
          <p:cNvPr id="80" name="ZoneTexte 79"/>
          <p:cNvSpPr txBox="1"/>
          <p:nvPr/>
        </p:nvSpPr>
        <p:spPr>
          <a:xfrm>
            <a:off x="5220072" y="3386468"/>
            <a:ext cx="355867" cy="169277"/>
          </a:xfrm>
          <a:prstGeom prst="rect">
            <a:avLst/>
          </a:prstGeom>
          <a:solidFill>
            <a:schemeClr val="bg1"/>
          </a:solidFill>
        </p:spPr>
        <p:txBody>
          <a:bodyPr wrap="none" lIns="0" tIns="0" rIns="0" bIns="0" rtlCol="0">
            <a:spAutoFit/>
          </a:bodyPr>
          <a:lstStyle/>
          <a:p>
            <a:r>
              <a:rPr lang="fr-FR" sz="1100" dirty="0"/>
              <a:t>8</a:t>
            </a:r>
            <a:r>
              <a:rPr lang="fr-FR" sz="1100" dirty="0" smtClean="0"/>
              <a:t>50m</a:t>
            </a:r>
            <a:endParaRPr lang="fr-FR" sz="1100" dirty="0"/>
          </a:p>
        </p:txBody>
      </p:sp>
      <p:sp>
        <p:nvSpPr>
          <p:cNvPr id="81" name="ZoneTexte 80"/>
          <p:cNvSpPr txBox="1"/>
          <p:nvPr/>
        </p:nvSpPr>
        <p:spPr>
          <a:xfrm>
            <a:off x="5719955" y="3386468"/>
            <a:ext cx="235642" cy="169277"/>
          </a:xfrm>
          <a:prstGeom prst="rect">
            <a:avLst/>
          </a:prstGeom>
          <a:solidFill>
            <a:schemeClr val="bg1"/>
          </a:solidFill>
        </p:spPr>
        <p:txBody>
          <a:bodyPr wrap="none" lIns="0" tIns="0" rIns="0" bIns="0" rtlCol="0">
            <a:spAutoFit/>
          </a:bodyPr>
          <a:lstStyle/>
          <a:p>
            <a:r>
              <a:rPr lang="fr-FR" sz="1100" dirty="0" smtClean="0"/>
              <a:t>50€</a:t>
            </a:r>
            <a:endParaRPr lang="fr-FR" sz="1100" dirty="0"/>
          </a:p>
        </p:txBody>
      </p:sp>
      <p:pic>
        <p:nvPicPr>
          <p:cNvPr id="2050" name="Picture 2"/>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3363275" y="3708822"/>
            <a:ext cx="433932" cy="5139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4351807" y="3789040"/>
            <a:ext cx="532186" cy="5204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5267113" y="3823201"/>
            <a:ext cx="586554" cy="3519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3" name="Picture 5"/>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3275856" y="4493532"/>
            <a:ext cx="519644" cy="5196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4" name="Picture 6"/>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4355877" y="4503889"/>
            <a:ext cx="436051" cy="4579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5" name="Picture 7"/>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5143825" y="4436694"/>
            <a:ext cx="790806" cy="5923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2" name="ZoneTexte 91"/>
          <p:cNvSpPr txBox="1"/>
          <p:nvPr/>
        </p:nvSpPr>
        <p:spPr>
          <a:xfrm>
            <a:off x="4196515" y="4987915"/>
            <a:ext cx="272510" cy="169277"/>
          </a:xfrm>
          <a:prstGeom prst="rect">
            <a:avLst/>
          </a:prstGeom>
          <a:solidFill>
            <a:schemeClr val="bg1"/>
          </a:solidFill>
        </p:spPr>
        <p:txBody>
          <a:bodyPr wrap="none" lIns="0" tIns="0" rIns="0" bIns="0" rtlCol="0">
            <a:spAutoFit/>
          </a:bodyPr>
          <a:lstStyle/>
          <a:p>
            <a:r>
              <a:rPr lang="fr-FR" sz="1100" dirty="0" smtClean="0"/>
              <a:t>2km</a:t>
            </a:r>
            <a:endParaRPr lang="fr-FR" sz="1100" dirty="0"/>
          </a:p>
        </p:txBody>
      </p:sp>
      <p:sp>
        <p:nvSpPr>
          <p:cNvPr id="93" name="ZoneTexte 92"/>
          <p:cNvSpPr txBox="1"/>
          <p:nvPr/>
        </p:nvSpPr>
        <p:spPr>
          <a:xfrm>
            <a:off x="4696398" y="4987915"/>
            <a:ext cx="235642" cy="169277"/>
          </a:xfrm>
          <a:prstGeom prst="rect">
            <a:avLst/>
          </a:prstGeom>
          <a:solidFill>
            <a:schemeClr val="bg1"/>
          </a:solidFill>
        </p:spPr>
        <p:txBody>
          <a:bodyPr wrap="none" lIns="0" tIns="0" rIns="0" bIns="0" rtlCol="0">
            <a:spAutoFit/>
          </a:bodyPr>
          <a:lstStyle/>
          <a:p>
            <a:r>
              <a:rPr lang="fr-FR" sz="1100" dirty="0" smtClean="0"/>
              <a:t>30€</a:t>
            </a:r>
            <a:endParaRPr lang="fr-FR" sz="1100" dirty="0"/>
          </a:p>
        </p:txBody>
      </p:sp>
      <p:sp>
        <p:nvSpPr>
          <p:cNvPr id="94" name="ZoneTexte 93"/>
          <p:cNvSpPr txBox="1"/>
          <p:nvPr/>
        </p:nvSpPr>
        <p:spPr>
          <a:xfrm>
            <a:off x="5204627" y="4974859"/>
            <a:ext cx="389530" cy="169277"/>
          </a:xfrm>
          <a:prstGeom prst="rect">
            <a:avLst/>
          </a:prstGeom>
          <a:solidFill>
            <a:schemeClr val="bg1"/>
          </a:solidFill>
        </p:spPr>
        <p:txBody>
          <a:bodyPr wrap="none" lIns="0" tIns="0" rIns="0" bIns="0" rtlCol="0">
            <a:spAutoFit/>
          </a:bodyPr>
          <a:lstStyle/>
          <a:p>
            <a:r>
              <a:rPr lang="fr-FR" sz="1100" dirty="0" smtClean="0"/>
              <a:t>2,2km</a:t>
            </a:r>
            <a:endParaRPr lang="fr-FR" sz="1100" dirty="0"/>
          </a:p>
        </p:txBody>
      </p:sp>
      <p:sp>
        <p:nvSpPr>
          <p:cNvPr id="95" name="ZoneTexte 94"/>
          <p:cNvSpPr txBox="1"/>
          <p:nvPr/>
        </p:nvSpPr>
        <p:spPr>
          <a:xfrm>
            <a:off x="5704510" y="4974859"/>
            <a:ext cx="235642" cy="169277"/>
          </a:xfrm>
          <a:prstGeom prst="rect">
            <a:avLst/>
          </a:prstGeom>
          <a:solidFill>
            <a:schemeClr val="bg1"/>
          </a:solidFill>
        </p:spPr>
        <p:txBody>
          <a:bodyPr wrap="none" lIns="0" tIns="0" rIns="0" bIns="0" rtlCol="0">
            <a:spAutoFit/>
          </a:bodyPr>
          <a:lstStyle/>
          <a:p>
            <a:r>
              <a:rPr lang="fr-FR" sz="1100" dirty="0"/>
              <a:t>4</a:t>
            </a:r>
            <a:r>
              <a:rPr lang="fr-FR" sz="1100" dirty="0" smtClean="0"/>
              <a:t>0€</a:t>
            </a:r>
            <a:endParaRPr lang="fr-FR" sz="1100" dirty="0"/>
          </a:p>
        </p:txBody>
      </p:sp>
      <p:sp>
        <p:nvSpPr>
          <p:cNvPr id="96" name="ZoneTexte 95"/>
          <p:cNvSpPr txBox="1"/>
          <p:nvPr/>
        </p:nvSpPr>
        <p:spPr>
          <a:xfrm>
            <a:off x="4203750" y="4163928"/>
            <a:ext cx="389530" cy="169277"/>
          </a:xfrm>
          <a:prstGeom prst="rect">
            <a:avLst/>
          </a:prstGeom>
          <a:solidFill>
            <a:schemeClr val="bg1"/>
          </a:solidFill>
        </p:spPr>
        <p:txBody>
          <a:bodyPr wrap="none" lIns="0" tIns="0" rIns="0" bIns="0" rtlCol="0">
            <a:spAutoFit/>
          </a:bodyPr>
          <a:lstStyle/>
          <a:p>
            <a:r>
              <a:rPr lang="fr-FR" sz="1100" dirty="0" smtClean="0"/>
              <a:t>1,2km</a:t>
            </a:r>
            <a:endParaRPr lang="fr-FR" sz="1100" dirty="0"/>
          </a:p>
        </p:txBody>
      </p:sp>
      <p:sp>
        <p:nvSpPr>
          <p:cNvPr id="97" name="ZoneTexte 96"/>
          <p:cNvSpPr txBox="1"/>
          <p:nvPr/>
        </p:nvSpPr>
        <p:spPr>
          <a:xfrm>
            <a:off x="4696398" y="4163928"/>
            <a:ext cx="235642" cy="169277"/>
          </a:xfrm>
          <a:prstGeom prst="rect">
            <a:avLst/>
          </a:prstGeom>
          <a:solidFill>
            <a:schemeClr val="bg1"/>
          </a:solidFill>
        </p:spPr>
        <p:txBody>
          <a:bodyPr wrap="none" lIns="0" tIns="0" rIns="0" bIns="0" rtlCol="0">
            <a:spAutoFit/>
          </a:bodyPr>
          <a:lstStyle/>
          <a:p>
            <a:r>
              <a:rPr lang="fr-FR" sz="1100" dirty="0" smtClean="0"/>
              <a:t>10€</a:t>
            </a:r>
            <a:endParaRPr lang="fr-FR" sz="1100" dirty="0"/>
          </a:p>
        </p:txBody>
      </p:sp>
      <p:sp>
        <p:nvSpPr>
          <p:cNvPr id="98" name="ZoneTexte 97"/>
          <p:cNvSpPr txBox="1"/>
          <p:nvPr/>
        </p:nvSpPr>
        <p:spPr>
          <a:xfrm>
            <a:off x="5193994" y="4180979"/>
            <a:ext cx="389530" cy="169277"/>
          </a:xfrm>
          <a:prstGeom prst="rect">
            <a:avLst/>
          </a:prstGeom>
          <a:solidFill>
            <a:schemeClr val="bg1"/>
          </a:solidFill>
        </p:spPr>
        <p:txBody>
          <a:bodyPr wrap="none" lIns="0" tIns="0" rIns="0" bIns="0" rtlCol="0">
            <a:spAutoFit/>
          </a:bodyPr>
          <a:lstStyle/>
          <a:p>
            <a:r>
              <a:rPr lang="fr-FR" sz="1100" dirty="0" smtClean="0"/>
              <a:t>1,3km</a:t>
            </a:r>
            <a:endParaRPr lang="fr-FR" sz="1100" dirty="0"/>
          </a:p>
        </p:txBody>
      </p:sp>
      <p:sp>
        <p:nvSpPr>
          <p:cNvPr id="99" name="ZoneTexte 98"/>
          <p:cNvSpPr txBox="1"/>
          <p:nvPr/>
        </p:nvSpPr>
        <p:spPr>
          <a:xfrm>
            <a:off x="5693877" y="4180979"/>
            <a:ext cx="235642" cy="169277"/>
          </a:xfrm>
          <a:prstGeom prst="rect">
            <a:avLst/>
          </a:prstGeom>
          <a:solidFill>
            <a:schemeClr val="bg1"/>
          </a:solidFill>
        </p:spPr>
        <p:txBody>
          <a:bodyPr wrap="none" lIns="0" tIns="0" rIns="0" bIns="0" rtlCol="0">
            <a:spAutoFit/>
          </a:bodyPr>
          <a:lstStyle/>
          <a:p>
            <a:r>
              <a:rPr lang="fr-FR" sz="1100" dirty="0" smtClean="0"/>
              <a:t>99€</a:t>
            </a:r>
            <a:endParaRPr lang="fr-FR" sz="1100" dirty="0"/>
          </a:p>
        </p:txBody>
      </p:sp>
      <p:sp>
        <p:nvSpPr>
          <p:cNvPr id="100" name="ZoneTexte 99"/>
          <p:cNvSpPr txBox="1"/>
          <p:nvPr/>
        </p:nvSpPr>
        <p:spPr>
          <a:xfrm>
            <a:off x="3199036" y="4168774"/>
            <a:ext cx="272510" cy="169277"/>
          </a:xfrm>
          <a:prstGeom prst="rect">
            <a:avLst/>
          </a:prstGeom>
          <a:solidFill>
            <a:schemeClr val="bg1"/>
          </a:solidFill>
        </p:spPr>
        <p:txBody>
          <a:bodyPr wrap="none" lIns="0" tIns="0" rIns="0" bIns="0" rtlCol="0">
            <a:spAutoFit/>
          </a:bodyPr>
          <a:lstStyle/>
          <a:p>
            <a:r>
              <a:rPr lang="fr-FR" sz="1100" dirty="0" smtClean="0"/>
              <a:t>1km</a:t>
            </a:r>
            <a:endParaRPr lang="fr-FR" sz="1100" dirty="0"/>
          </a:p>
        </p:txBody>
      </p:sp>
      <p:sp>
        <p:nvSpPr>
          <p:cNvPr id="101" name="ZoneTexte 100"/>
          <p:cNvSpPr txBox="1"/>
          <p:nvPr/>
        </p:nvSpPr>
        <p:spPr>
          <a:xfrm>
            <a:off x="3616278" y="4168774"/>
            <a:ext cx="235642" cy="169277"/>
          </a:xfrm>
          <a:prstGeom prst="rect">
            <a:avLst/>
          </a:prstGeom>
          <a:solidFill>
            <a:schemeClr val="bg1"/>
          </a:solidFill>
        </p:spPr>
        <p:txBody>
          <a:bodyPr wrap="none" lIns="0" tIns="0" rIns="0" bIns="0" rtlCol="0">
            <a:spAutoFit/>
          </a:bodyPr>
          <a:lstStyle/>
          <a:p>
            <a:r>
              <a:rPr lang="fr-FR" sz="1100" dirty="0" smtClean="0"/>
              <a:t>10€</a:t>
            </a:r>
            <a:endParaRPr lang="fr-FR" sz="1100" dirty="0"/>
          </a:p>
        </p:txBody>
      </p:sp>
      <p:sp>
        <p:nvSpPr>
          <p:cNvPr id="102" name="ZoneTexte 101"/>
          <p:cNvSpPr txBox="1"/>
          <p:nvPr/>
        </p:nvSpPr>
        <p:spPr>
          <a:xfrm>
            <a:off x="3135238" y="4987915"/>
            <a:ext cx="389530" cy="169277"/>
          </a:xfrm>
          <a:prstGeom prst="rect">
            <a:avLst/>
          </a:prstGeom>
          <a:solidFill>
            <a:schemeClr val="bg1"/>
          </a:solidFill>
        </p:spPr>
        <p:txBody>
          <a:bodyPr wrap="none" lIns="0" tIns="0" rIns="0" bIns="0" rtlCol="0">
            <a:spAutoFit/>
          </a:bodyPr>
          <a:lstStyle/>
          <a:p>
            <a:r>
              <a:rPr lang="fr-FR" sz="1100" dirty="0" smtClean="0"/>
              <a:t>1,9km</a:t>
            </a:r>
            <a:endParaRPr lang="fr-FR" sz="1100" dirty="0"/>
          </a:p>
        </p:txBody>
      </p:sp>
      <p:sp>
        <p:nvSpPr>
          <p:cNvPr id="103" name="ZoneTexte 102"/>
          <p:cNvSpPr txBox="1"/>
          <p:nvPr/>
        </p:nvSpPr>
        <p:spPr>
          <a:xfrm>
            <a:off x="3563888" y="4987915"/>
            <a:ext cx="235642" cy="169277"/>
          </a:xfrm>
          <a:prstGeom prst="rect">
            <a:avLst/>
          </a:prstGeom>
          <a:solidFill>
            <a:schemeClr val="bg1"/>
          </a:solidFill>
        </p:spPr>
        <p:txBody>
          <a:bodyPr wrap="none" lIns="0" tIns="0" rIns="0" bIns="0" rtlCol="0">
            <a:spAutoFit/>
          </a:bodyPr>
          <a:lstStyle/>
          <a:p>
            <a:r>
              <a:rPr lang="fr-FR" sz="1100" dirty="0" smtClean="0"/>
              <a:t>20€</a:t>
            </a:r>
            <a:endParaRPr lang="fr-FR" sz="1100" dirty="0"/>
          </a:p>
        </p:txBody>
      </p:sp>
      <p:sp>
        <p:nvSpPr>
          <p:cNvPr id="62" name="Flèche vers le bas 61"/>
          <p:cNvSpPr/>
          <p:nvPr/>
        </p:nvSpPr>
        <p:spPr>
          <a:xfrm rot="10800000">
            <a:off x="7365547" y="2916019"/>
            <a:ext cx="446813" cy="104979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3" name="ZoneTexte 62"/>
          <p:cNvSpPr txBox="1"/>
          <p:nvPr/>
        </p:nvSpPr>
        <p:spPr>
          <a:xfrm>
            <a:off x="6660232" y="4088646"/>
            <a:ext cx="1885453" cy="430887"/>
          </a:xfrm>
          <a:prstGeom prst="rect">
            <a:avLst/>
          </a:prstGeom>
          <a:noFill/>
        </p:spPr>
        <p:txBody>
          <a:bodyPr wrap="none" rtlCol="0">
            <a:spAutoFit/>
          </a:bodyPr>
          <a:lstStyle/>
          <a:p>
            <a:r>
              <a:rPr lang="fr-FR" sz="1100" dirty="0" smtClean="0"/>
              <a:t>La suite des trucs </a:t>
            </a:r>
          </a:p>
          <a:p>
            <a:r>
              <a:rPr lang="fr-FR" sz="1100" dirty="0" smtClean="0"/>
              <a:t>en balayant de bas en haut</a:t>
            </a:r>
            <a:endParaRPr lang="fr-FR" sz="1100" dirty="0"/>
          </a:p>
        </p:txBody>
      </p:sp>
      <p:sp>
        <p:nvSpPr>
          <p:cNvPr id="2048" name="Flèche droite 2047"/>
          <p:cNvSpPr/>
          <p:nvPr/>
        </p:nvSpPr>
        <p:spPr>
          <a:xfrm>
            <a:off x="107504" y="2508129"/>
            <a:ext cx="720080" cy="28791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8" name="Flèche droite 107"/>
          <p:cNvSpPr/>
          <p:nvPr/>
        </p:nvSpPr>
        <p:spPr>
          <a:xfrm rot="10800000">
            <a:off x="107504" y="4365225"/>
            <a:ext cx="720080" cy="28791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56" name="ZoneTexte 2055"/>
          <p:cNvSpPr txBox="1"/>
          <p:nvPr/>
        </p:nvSpPr>
        <p:spPr>
          <a:xfrm>
            <a:off x="946054" y="2449791"/>
            <a:ext cx="2098651" cy="430887"/>
          </a:xfrm>
          <a:prstGeom prst="rect">
            <a:avLst/>
          </a:prstGeom>
          <a:noFill/>
        </p:spPr>
        <p:txBody>
          <a:bodyPr wrap="none" rtlCol="0">
            <a:spAutoFit/>
          </a:bodyPr>
          <a:lstStyle/>
          <a:p>
            <a:r>
              <a:rPr lang="fr-FR" sz="1100" dirty="0" smtClean="0"/>
              <a:t>Balayage de gauche à droite : </a:t>
            </a:r>
          </a:p>
          <a:p>
            <a:r>
              <a:rPr lang="fr-FR" sz="1100" dirty="0" smtClean="0"/>
              <a:t>Mes trucs</a:t>
            </a:r>
            <a:endParaRPr lang="fr-FR" sz="1100" dirty="0"/>
          </a:p>
        </p:txBody>
      </p:sp>
      <p:sp>
        <p:nvSpPr>
          <p:cNvPr id="110" name="ZoneTexte 109"/>
          <p:cNvSpPr txBox="1"/>
          <p:nvPr/>
        </p:nvSpPr>
        <p:spPr>
          <a:xfrm>
            <a:off x="898766" y="4278088"/>
            <a:ext cx="2098651" cy="430887"/>
          </a:xfrm>
          <a:prstGeom prst="rect">
            <a:avLst/>
          </a:prstGeom>
          <a:noFill/>
        </p:spPr>
        <p:txBody>
          <a:bodyPr wrap="none" rtlCol="0">
            <a:spAutoFit/>
          </a:bodyPr>
          <a:lstStyle/>
          <a:p>
            <a:r>
              <a:rPr lang="fr-FR" sz="1100" dirty="0" smtClean="0"/>
              <a:t>Balayage de droite à gauche : </a:t>
            </a:r>
          </a:p>
          <a:p>
            <a:r>
              <a:rPr lang="fr-FR" sz="1100" dirty="0" smtClean="0"/>
              <a:t>Trucs traqués</a:t>
            </a:r>
            <a:endParaRPr lang="fr-FR" sz="1100" dirty="0"/>
          </a:p>
        </p:txBody>
      </p:sp>
    </p:spTree>
    <p:extLst>
      <p:ext uri="{BB962C8B-B14F-4D97-AF65-F5344CB8AC3E}">
        <p14:creationId xmlns:p14="http://schemas.microsoft.com/office/powerpoint/2010/main" val="16936920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à coins arrondis 9"/>
          <p:cNvSpPr/>
          <p:nvPr/>
        </p:nvSpPr>
        <p:spPr>
          <a:xfrm>
            <a:off x="530499" y="1196752"/>
            <a:ext cx="2789340" cy="4824536"/>
          </a:xfrm>
          <a:prstGeom prst="roundRect">
            <a:avLst/>
          </a:prstGeom>
          <a:solidFill>
            <a:schemeClr val="bg1"/>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Prix</a:t>
            </a:r>
            <a:endParaRPr lang="fr-FR" dirty="0"/>
          </a:p>
        </p:txBody>
      </p:sp>
      <p:pic>
        <p:nvPicPr>
          <p:cNvPr id="4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95595" y="1556792"/>
            <a:ext cx="1146423" cy="11464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itre 2"/>
          <p:cNvSpPr>
            <a:spLocks noGrp="1"/>
          </p:cNvSpPr>
          <p:nvPr>
            <p:ph type="title"/>
          </p:nvPr>
        </p:nvSpPr>
        <p:spPr/>
        <p:txBody>
          <a:bodyPr/>
          <a:lstStyle/>
          <a:p>
            <a:r>
              <a:rPr lang="fr-FR" dirty="0" smtClean="0"/>
              <a:t>Vendre un objet</a:t>
            </a:r>
            <a:endParaRPr lang="fr-FR" dirty="0"/>
          </a:p>
        </p:txBody>
      </p:sp>
      <p:sp>
        <p:nvSpPr>
          <p:cNvPr id="19" name="Rectangle à coins arrondis 18"/>
          <p:cNvSpPr/>
          <p:nvPr/>
        </p:nvSpPr>
        <p:spPr>
          <a:xfrm>
            <a:off x="1608766" y="5473886"/>
            <a:ext cx="720080" cy="3660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latin typeface="Calibri" panose="020F0502020204030204" pitchFamily="34" charset="0"/>
              </a:rPr>
              <a:t>OK !</a:t>
            </a:r>
            <a:endParaRPr lang="fr-FR" dirty="0">
              <a:latin typeface="Calibri" panose="020F0502020204030204" pitchFamily="34" charset="0"/>
            </a:endParaRPr>
          </a:p>
        </p:txBody>
      </p:sp>
      <p:sp>
        <p:nvSpPr>
          <p:cNvPr id="18" name="ZoneTexte 17"/>
          <p:cNvSpPr txBox="1"/>
          <p:nvPr/>
        </p:nvSpPr>
        <p:spPr>
          <a:xfrm>
            <a:off x="3419872" y="1256296"/>
            <a:ext cx="2230988" cy="2839239"/>
          </a:xfrm>
          <a:prstGeom prst="rect">
            <a:avLst/>
          </a:prstGeom>
          <a:noFill/>
        </p:spPr>
        <p:txBody>
          <a:bodyPr wrap="square" rtlCol="0">
            <a:spAutoFit/>
          </a:bodyPr>
          <a:lstStyle/>
          <a:p>
            <a:pPr marL="171450" indent="-171450">
              <a:buFont typeface="Arial" panose="020B0604020202020204" pitchFamily="34" charset="0"/>
              <a:buChar char="•"/>
            </a:pPr>
            <a:r>
              <a:rPr lang="fr-FR" sz="1050" dirty="0" smtClean="0"/>
              <a:t>Vigo prend l’objet en photo ou le récupère de sa galerie</a:t>
            </a:r>
          </a:p>
          <a:p>
            <a:pPr marL="171450" indent="-171450">
              <a:buFont typeface="Arial" panose="020B0604020202020204" pitchFamily="34" charset="0"/>
              <a:buChar char="•"/>
            </a:pPr>
            <a:r>
              <a:rPr lang="fr-FR" sz="1050" dirty="0" smtClean="0"/>
              <a:t>Vigo </a:t>
            </a:r>
            <a:r>
              <a:rPr lang="fr-FR" sz="1050" dirty="0" err="1" smtClean="0"/>
              <a:t>chosit</a:t>
            </a:r>
            <a:r>
              <a:rPr lang="fr-FR" sz="1050" dirty="0" smtClean="0"/>
              <a:t> une catégorie dans la liste déroulante ci contre</a:t>
            </a:r>
          </a:p>
          <a:p>
            <a:pPr marL="171450" indent="-171450">
              <a:buFont typeface="Arial" panose="020B0604020202020204" pitchFamily="34" charset="0"/>
              <a:buChar char="•"/>
            </a:pPr>
            <a:r>
              <a:rPr lang="fr-FR" sz="1050" dirty="0" smtClean="0"/>
              <a:t>Vigo </a:t>
            </a:r>
            <a:r>
              <a:rPr lang="fr-FR" sz="1050" dirty="0" smtClean="0"/>
              <a:t>saisit un prix</a:t>
            </a:r>
          </a:p>
          <a:p>
            <a:pPr marL="171450" indent="-171450">
              <a:buFont typeface="Arial" panose="020B0604020202020204" pitchFamily="34" charset="0"/>
              <a:buChar char="•"/>
            </a:pPr>
            <a:r>
              <a:rPr lang="fr-FR" sz="1050" dirty="0" smtClean="0"/>
              <a:t>Vigo saisit un </a:t>
            </a:r>
            <a:r>
              <a:rPr lang="fr-FR" sz="1050" dirty="0" smtClean="0"/>
              <a:t>descriptif </a:t>
            </a:r>
            <a:r>
              <a:rPr lang="fr-FR" sz="1050" dirty="0" smtClean="0"/>
              <a:t>de l’objet</a:t>
            </a:r>
          </a:p>
          <a:p>
            <a:pPr marL="171450" indent="-171450">
              <a:buFont typeface="Arial" panose="020B0604020202020204" pitchFamily="34" charset="0"/>
              <a:buChar char="•"/>
            </a:pPr>
            <a:r>
              <a:rPr lang="fr-FR" sz="1050" dirty="0" smtClean="0"/>
              <a:t>Vigo peut saisir un descriptif plus long de </a:t>
            </a:r>
            <a:r>
              <a:rPr lang="fr-FR" sz="1050" dirty="0" smtClean="0"/>
              <a:t>l’objet (</a:t>
            </a:r>
            <a:r>
              <a:rPr lang="fr-FR" sz="1050" dirty="0" smtClean="0">
                <a:solidFill>
                  <a:srgbClr val="FF0000"/>
                </a:solidFill>
              </a:rPr>
              <a:t>option</a:t>
            </a:r>
            <a:r>
              <a:rPr lang="fr-FR" sz="1050" dirty="0" smtClean="0"/>
              <a:t>)</a:t>
            </a:r>
            <a:endParaRPr lang="fr-FR" sz="1050" dirty="0" smtClean="0"/>
          </a:p>
          <a:p>
            <a:pPr marL="171450" indent="-171450">
              <a:buFont typeface="Arial" panose="020B0604020202020204" pitchFamily="34" charset="0"/>
              <a:buChar char="•"/>
            </a:pPr>
            <a:r>
              <a:rPr lang="fr-FR" sz="1050" dirty="0" smtClean="0"/>
              <a:t>Le clic sur OK entraine :</a:t>
            </a:r>
          </a:p>
          <a:p>
            <a:pPr marL="171450" indent="-171450">
              <a:buFont typeface="Arial" panose="020B0604020202020204" pitchFamily="34" charset="0"/>
              <a:buChar char="•"/>
            </a:pPr>
            <a:r>
              <a:rPr lang="fr-FR" sz="1050" dirty="0" smtClean="0"/>
              <a:t>Localisation </a:t>
            </a:r>
            <a:r>
              <a:rPr lang="fr-FR" sz="1050" dirty="0" smtClean="0"/>
              <a:t>de l’objet </a:t>
            </a:r>
            <a:r>
              <a:rPr lang="fr-FR" sz="1050" dirty="0" smtClean="0"/>
              <a:t>enregistrée</a:t>
            </a:r>
          </a:p>
          <a:p>
            <a:pPr marL="171450" indent="-171450">
              <a:buFont typeface="Arial" panose="020B0604020202020204" pitchFamily="34" charset="0"/>
              <a:buChar char="•"/>
            </a:pPr>
            <a:r>
              <a:rPr lang="fr-FR" sz="1050" dirty="0"/>
              <a:t>Enregistrement dans le </a:t>
            </a:r>
            <a:r>
              <a:rPr lang="fr-FR" sz="1050" dirty="0">
                <a:solidFill>
                  <a:srgbClr val="FF0000"/>
                </a:solidFill>
              </a:rPr>
              <a:t>cloud </a:t>
            </a:r>
            <a:r>
              <a:rPr lang="fr-FR" sz="1050" dirty="0" smtClean="0">
                <a:solidFill>
                  <a:srgbClr val="FF0000"/>
                </a:solidFill>
              </a:rPr>
              <a:t>(option)</a:t>
            </a:r>
          </a:p>
          <a:p>
            <a:pPr marL="171450" indent="-171450">
              <a:buFont typeface="Arial" panose="020B0604020202020204" pitchFamily="34" charset="0"/>
              <a:buChar char="•"/>
            </a:pPr>
            <a:r>
              <a:rPr lang="fr-FR" sz="1050" dirty="0" smtClean="0"/>
              <a:t>la sortie de cet écran pour rediriger vers l’écran Mes objets</a:t>
            </a:r>
            <a:endParaRPr lang="fr-FR" sz="1050" dirty="0"/>
          </a:p>
        </p:txBody>
      </p:sp>
      <p:sp>
        <p:nvSpPr>
          <p:cNvPr id="7" name="Rectangle à coins arrondis 6"/>
          <p:cNvSpPr/>
          <p:nvPr/>
        </p:nvSpPr>
        <p:spPr>
          <a:xfrm>
            <a:off x="3887294" y="4642301"/>
            <a:ext cx="1296144" cy="2029261"/>
          </a:xfrm>
          <a:prstGeom prst="roundRect">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fr-FR" sz="1100" dirty="0" smtClean="0">
                <a:solidFill>
                  <a:schemeClr val="tx1"/>
                </a:solidFill>
              </a:rPr>
              <a:t>Art &amp; Décoration</a:t>
            </a:r>
            <a:endParaRPr lang="fr-FR" sz="1100" dirty="0" smtClean="0">
              <a:solidFill>
                <a:schemeClr val="tx1"/>
              </a:solidFill>
            </a:endParaRPr>
          </a:p>
          <a:p>
            <a:pPr algn="ctr"/>
            <a:r>
              <a:rPr lang="fr-FR" sz="1100" dirty="0" smtClean="0">
                <a:solidFill>
                  <a:schemeClr val="tx1"/>
                </a:solidFill>
              </a:rPr>
              <a:t>Electroménager</a:t>
            </a:r>
          </a:p>
          <a:p>
            <a:pPr algn="ctr"/>
            <a:r>
              <a:rPr lang="fr-FR" sz="1100" dirty="0" smtClean="0">
                <a:solidFill>
                  <a:schemeClr val="tx1"/>
                </a:solidFill>
              </a:rPr>
              <a:t>Image &amp; </a:t>
            </a:r>
            <a:r>
              <a:rPr lang="fr-FR" sz="1100" dirty="0" err="1" smtClean="0">
                <a:solidFill>
                  <a:schemeClr val="tx1"/>
                </a:solidFill>
              </a:rPr>
              <a:t>Video</a:t>
            </a:r>
            <a:endParaRPr lang="fr-FR" sz="1100" dirty="0" smtClean="0">
              <a:solidFill>
                <a:schemeClr val="tx1"/>
              </a:solidFill>
            </a:endParaRPr>
          </a:p>
          <a:p>
            <a:pPr algn="ctr"/>
            <a:r>
              <a:rPr lang="fr-FR" sz="1100" dirty="0" smtClean="0">
                <a:solidFill>
                  <a:schemeClr val="tx1"/>
                </a:solidFill>
              </a:rPr>
              <a:t>Jeux</a:t>
            </a:r>
          </a:p>
          <a:p>
            <a:pPr algn="ctr"/>
            <a:r>
              <a:rPr lang="fr-FR" sz="1100" dirty="0" smtClean="0">
                <a:solidFill>
                  <a:schemeClr val="tx1"/>
                </a:solidFill>
              </a:rPr>
              <a:t>Livres</a:t>
            </a:r>
          </a:p>
          <a:p>
            <a:pPr algn="ctr"/>
            <a:r>
              <a:rPr lang="fr-FR" sz="1100" dirty="0" smtClean="0">
                <a:solidFill>
                  <a:schemeClr val="tx1"/>
                </a:solidFill>
              </a:rPr>
              <a:t>Meubles</a:t>
            </a:r>
          </a:p>
          <a:p>
            <a:pPr algn="ctr"/>
            <a:r>
              <a:rPr lang="fr-FR" sz="1100" dirty="0" smtClean="0">
                <a:solidFill>
                  <a:schemeClr val="tx1"/>
                </a:solidFill>
              </a:rPr>
              <a:t>Musique &amp; </a:t>
            </a:r>
            <a:r>
              <a:rPr lang="fr-FR" sz="1100" dirty="0" smtClean="0">
                <a:solidFill>
                  <a:schemeClr val="tx1"/>
                </a:solidFill>
              </a:rPr>
              <a:t>Son</a:t>
            </a:r>
            <a:endParaRPr lang="fr-FR" sz="1100" dirty="0" smtClean="0">
              <a:solidFill>
                <a:schemeClr val="tx1"/>
              </a:solidFill>
            </a:endParaRPr>
          </a:p>
          <a:p>
            <a:pPr algn="ctr"/>
            <a:r>
              <a:rPr lang="fr-FR" sz="1100" dirty="0" smtClean="0">
                <a:solidFill>
                  <a:schemeClr val="tx1"/>
                </a:solidFill>
              </a:rPr>
              <a:t>Outils</a:t>
            </a:r>
          </a:p>
          <a:p>
            <a:pPr algn="ctr"/>
            <a:r>
              <a:rPr lang="fr-FR" sz="1100" dirty="0" smtClean="0">
                <a:solidFill>
                  <a:schemeClr val="tx1"/>
                </a:solidFill>
              </a:rPr>
              <a:t>Sport</a:t>
            </a:r>
          </a:p>
          <a:p>
            <a:pPr algn="ctr"/>
            <a:r>
              <a:rPr lang="fr-FR" sz="1100" dirty="0" smtClean="0">
                <a:solidFill>
                  <a:schemeClr val="tx1"/>
                </a:solidFill>
              </a:rPr>
              <a:t>Vêtements</a:t>
            </a:r>
            <a:endParaRPr lang="fr-FR" sz="1100" dirty="0" smtClean="0">
              <a:solidFill>
                <a:schemeClr val="tx1"/>
              </a:solidFill>
            </a:endParaRPr>
          </a:p>
          <a:p>
            <a:pPr algn="ctr"/>
            <a:r>
              <a:rPr lang="fr-FR" sz="1100" dirty="0" smtClean="0">
                <a:solidFill>
                  <a:schemeClr val="tx1"/>
                </a:solidFill>
              </a:rPr>
              <a:t>Autres</a:t>
            </a:r>
            <a:endParaRPr lang="fr-FR" sz="1100" dirty="0" smtClean="0">
              <a:solidFill>
                <a:schemeClr val="tx1"/>
              </a:solidFill>
            </a:endParaRPr>
          </a:p>
        </p:txBody>
      </p:sp>
      <p:sp>
        <p:nvSpPr>
          <p:cNvPr id="8" name="ZoneTexte 7"/>
          <p:cNvSpPr txBox="1"/>
          <p:nvPr/>
        </p:nvSpPr>
        <p:spPr>
          <a:xfrm>
            <a:off x="3822360" y="4370260"/>
            <a:ext cx="1418978" cy="261610"/>
          </a:xfrm>
          <a:prstGeom prst="rect">
            <a:avLst/>
          </a:prstGeom>
          <a:solidFill>
            <a:schemeClr val="bg1"/>
          </a:solidFill>
        </p:spPr>
        <p:txBody>
          <a:bodyPr wrap="none" rtlCol="0">
            <a:spAutoFit/>
          </a:bodyPr>
          <a:lstStyle/>
          <a:p>
            <a:r>
              <a:rPr lang="fr-FR" sz="1100" dirty="0" smtClean="0"/>
              <a:t>Catégories d’objets</a:t>
            </a:r>
            <a:endParaRPr lang="fr-FR" sz="1100" dirty="0"/>
          </a:p>
        </p:txBody>
      </p:sp>
      <p:sp>
        <p:nvSpPr>
          <p:cNvPr id="20" name="ZoneTexte 19"/>
          <p:cNvSpPr txBox="1"/>
          <p:nvPr/>
        </p:nvSpPr>
        <p:spPr>
          <a:xfrm>
            <a:off x="8393959" y="1017668"/>
            <a:ext cx="638957" cy="369332"/>
          </a:xfrm>
          <a:prstGeom prst="rect">
            <a:avLst/>
          </a:prstGeom>
          <a:noFill/>
        </p:spPr>
        <p:txBody>
          <a:bodyPr wrap="none" rtlCol="0">
            <a:spAutoFit/>
          </a:bodyPr>
          <a:lstStyle/>
          <a:p>
            <a:r>
              <a:rPr lang="fr-FR" dirty="0" smtClean="0"/>
              <a:t>Vigo</a:t>
            </a:r>
            <a:endParaRPr lang="fr-FR" dirty="0"/>
          </a:p>
        </p:txBody>
      </p:sp>
      <p:pic>
        <p:nvPicPr>
          <p:cNvPr id="921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92553" y="175901"/>
            <a:ext cx="841767" cy="8417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4"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9429" y="348696"/>
            <a:ext cx="442140" cy="496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à coins arrondis 3"/>
          <p:cNvSpPr/>
          <p:nvPr/>
        </p:nvSpPr>
        <p:spPr>
          <a:xfrm>
            <a:off x="751570" y="1264750"/>
            <a:ext cx="2308262" cy="4160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Vendre</a:t>
            </a:r>
            <a:endParaRPr lang="fr-FR" dirty="0"/>
          </a:p>
        </p:txBody>
      </p:sp>
      <p:sp>
        <p:nvSpPr>
          <p:cNvPr id="5" name="ZoneTexte 4"/>
          <p:cNvSpPr txBox="1"/>
          <p:nvPr/>
        </p:nvSpPr>
        <p:spPr>
          <a:xfrm>
            <a:off x="567162" y="2737056"/>
            <a:ext cx="2752677" cy="307777"/>
          </a:xfrm>
          <a:prstGeom prst="rect">
            <a:avLst/>
          </a:prstGeom>
          <a:noFill/>
        </p:spPr>
        <p:txBody>
          <a:bodyPr wrap="none" rtlCol="0">
            <a:spAutoFit/>
          </a:bodyPr>
          <a:lstStyle/>
          <a:p>
            <a:r>
              <a:rPr lang="fr-FR" sz="1400" u="sng" dirty="0" smtClean="0">
                <a:solidFill>
                  <a:schemeClr val="bg1">
                    <a:lumMod val="50000"/>
                  </a:schemeClr>
                </a:solidFill>
              </a:rPr>
              <a:t>Catégorie ?                                 </a:t>
            </a:r>
            <a:endParaRPr lang="fr-FR" sz="1400" u="sng" dirty="0">
              <a:solidFill>
                <a:schemeClr val="bg1">
                  <a:lumMod val="50000"/>
                </a:schemeClr>
              </a:solidFill>
            </a:endParaRPr>
          </a:p>
        </p:txBody>
      </p:sp>
      <p:sp>
        <p:nvSpPr>
          <p:cNvPr id="27" name="ZoneTexte 26"/>
          <p:cNvSpPr txBox="1"/>
          <p:nvPr/>
        </p:nvSpPr>
        <p:spPr>
          <a:xfrm>
            <a:off x="563288" y="3193231"/>
            <a:ext cx="1487908" cy="307777"/>
          </a:xfrm>
          <a:prstGeom prst="rect">
            <a:avLst/>
          </a:prstGeom>
          <a:noFill/>
        </p:spPr>
        <p:txBody>
          <a:bodyPr wrap="none" rtlCol="0">
            <a:spAutoFit/>
          </a:bodyPr>
          <a:lstStyle/>
          <a:p>
            <a:r>
              <a:rPr lang="fr-FR" sz="1400" u="sng" dirty="0" smtClean="0">
                <a:solidFill>
                  <a:schemeClr val="bg1">
                    <a:lumMod val="50000"/>
                  </a:schemeClr>
                </a:solidFill>
              </a:rPr>
              <a:t>Prix ?             </a:t>
            </a:r>
            <a:r>
              <a:rPr lang="fr-FR" sz="1400" dirty="0" smtClean="0">
                <a:solidFill>
                  <a:schemeClr val="bg1">
                    <a:lumMod val="50000"/>
                  </a:schemeClr>
                </a:solidFill>
              </a:rPr>
              <a:t>  €</a:t>
            </a:r>
            <a:endParaRPr lang="fr-FR" sz="1400" dirty="0">
              <a:solidFill>
                <a:schemeClr val="bg1">
                  <a:lumMod val="50000"/>
                </a:schemeClr>
              </a:solidFill>
            </a:endParaRPr>
          </a:p>
        </p:txBody>
      </p:sp>
      <p:sp>
        <p:nvSpPr>
          <p:cNvPr id="28" name="ZoneTexte 27"/>
          <p:cNvSpPr txBox="1"/>
          <p:nvPr/>
        </p:nvSpPr>
        <p:spPr>
          <a:xfrm>
            <a:off x="560818" y="3663867"/>
            <a:ext cx="2786340" cy="469359"/>
          </a:xfrm>
          <a:prstGeom prst="rect">
            <a:avLst/>
          </a:prstGeom>
          <a:noFill/>
        </p:spPr>
        <p:txBody>
          <a:bodyPr wrap="none" rtlCol="0">
            <a:spAutoFit/>
          </a:bodyPr>
          <a:lstStyle/>
          <a:p>
            <a:r>
              <a:rPr lang="fr-FR" sz="1400" u="sng" dirty="0" smtClean="0">
                <a:solidFill>
                  <a:schemeClr val="bg1">
                    <a:lumMod val="50000"/>
                  </a:schemeClr>
                </a:solidFill>
              </a:rPr>
              <a:t>Description ?                               </a:t>
            </a:r>
          </a:p>
          <a:p>
            <a:r>
              <a:rPr lang="fr-FR" sz="1050" dirty="0" smtClean="0">
                <a:solidFill>
                  <a:schemeClr val="bg1">
                    <a:lumMod val="50000"/>
                  </a:schemeClr>
                </a:solidFill>
              </a:rPr>
              <a:t>0 / 50</a:t>
            </a:r>
            <a:endParaRPr lang="fr-FR" sz="1050" dirty="0">
              <a:solidFill>
                <a:schemeClr val="bg1">
                  <a:lumMod val="50000"/>
                </a:schemeClr>
              </a:solidFill>
            </a:endParaRPr>
          </a:p>
        </p:txBody>
      </p:sp>
      <p:sp>
        <p:nvSpPr>
          <p:cNvPr id="29" name="Rectangle à coins arrondis 28"/>
          <p:cNvSpPr/>
          <p:nvPr/>
        </p:nvSpPr>
        <p:spPr>
          <a:xfrm>
            <a:off x="5839984" y="1264750"/>
            <a:ext cx="2789340" cy="4824536"/>
          </a:xfrm>
          <a:prstGeom prst="roundRect">
            <a:avLst/>
          </a:prstGeom>
          <a:solidFill>
            <a:schemeClr val="bg1"/>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Prix</a:t>
            </a:r>
            <a:endParaRPr lang="fr-FR" dirty="0"/>
          </a:p>
        </p:txBody>
      </p:sp>
      <p:pic>
        <p:nvPicPr>
          <p:cNvPr id="3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05080" y="1624790"/>
            <a:ext cx="1146423" cy="11464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1" name="Rectangle à coins arrondis 30"/>
          <p:cNvSpPr/>
          <p:nvPr/>
        </p:nvSpPr>
        <p:spPr>
          <a:xfrm>
            <a:off x="6855146" y="5589240"/>
            <a:ext cx="720080" cy="3660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latin typeface="Calibri" panose="020F0502020204030204" pitchFamily="34" charset="0"/>
              </a:rPr>
              <a:t>OK !</a:t>
            </a:r>
            <a:endParaRPr lang="fr-FR" dirty="0">
              <a:latin typeface="Calibri" panose="020F0502020204030204" pitchFamily="34" charset="0"/>
            </a:endParaRPr>
          </a:p>
        </p:txBody>
      </p:sp>
      <p:sp>
        <p:nvSpPr>
          <p:cNvPr id="32" name="Rectangle à coins arrondis 31"/>
          <p:cNvSpPr/>
          <p:nvPr/>
        </p:nvSpPr>
        <p:spPr>
          <a:xfrm>
            <a:off x="6061055" y="1332748"/>
            <a:ext cx="2308262" cy="4160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Vendre</a:t>
            </a:r>
            <a:endParaRPr lang="fr-FR" dirty="0"/>
          </a:p>
        </p:txBody>
      </p:sp>
      <p:sp>
        <p:nvSpPr>
          <p:cNvPr id="33" name="ZoneTexte 32"/>
          <p:cNvSpPr txBox="1"/>
          <p:nvPr/>
        </p:nvSpPr>
        <p:spPr>
          <a:xfrm>
            <a:off x="5876647" y="2805054"/>
            <a:ext cx="1404552" cy="307777"/>
          </a:xfrm>
          <a:prstGeom prst="rect">
            <a:avLst/>
          </a:prstGeom>
          <a:noFill/>
        </p:spPr>
        <p:txBody>
          <a:bodyPr wrap="none" rtlCol="0">
            <a:spAutoFit/>
          </a:bodyPr>
          <a:lstStyle/>
          <a:p>
            <a:r>
              <a:rPr lang="fr-FR" sz="1400" u="sng" dirty="0" smtClean="0">
                <a:solidFill>
                  <a:schemeClr val="bg1">
                    <a:lumMod val="50000"/>
                  </a:schemeClr>
                </a:solidFill>
              </a:rPr>
              <a:t>Musique &amp; Son</a:t>
            </a:r>
            <a:endParaRPr lang="fr-FR" sz="1400" u="sng" dirty="0">
              <a:solidFill>
                <a:schemeClr val="bg1">
                  <a:lumMod val="50000"/>
                </a:schemeClr>
              </a:solidFill>
            </a:endParaRPr>
          </a:p>
        </p:txBody>
      </p:sp>
      <p:sp>
        <p:nvSpPr>
          <p:cNvPr id="34" name="ZoneTexte 33"/>
          <p:cNvSpPr txBox="1"/>
          <p:nvPr/>
        </p:nvSpPr>
        <p:spPr>
          <a:xfrm>
            <a:off x="5872773" y="3261229"/>
            <a:ext cx="731290" cy="307777"/>
          </a:xfrm>
          <a:prstGeom prst="rect">
            <a:avLst/>
          </a:prstGeom>
          <a:noFill/>
        </p:spPr>
        <p:txBody>
          <a:bodyPr wrap="none" rtlCol="0">
            <a:spAutoFit/>
          </a:bodyPr>
          <a:lstStyle/>
          <a:p>
            <a:r>
              <a:rPr lang="fr-FR" sz="1400" u="sng" dirty="0" smtClean="0">
                <a:solidFill>
                  <a:schemeClr val="bg1">
                    <a:lumMod val="50000"/>
                  </a:schemeClr>
                </a:solidFill>
              </a:rPr>
              <a:t>50   </a:t>
            </a:r>
            <a:r>
              <a:rPr lang="fr-FR" sz="1400" dirty="0" smtClean="0">
                <a:solidFill>
                  <a:schemeClr val="bg1">
                    <a:lumMod val="50000"/>
                  </a:schemeClr>
                </a:solidFill>
              </a:rPr>
              <a:t>  €</a:t>
            </a:r>
            <a:endParaRPr lang="fr-FR" sz="1400" dirty="0">
              <a:solidFill>
                <a:schemeClr val="bg1">
                  <a:lumMod val="50000"/>
                </a:schemeClr>
              </a:solidFill>
            </a:endParaRPr>
          </a:p>
        </p:txBody>
      </p:sp>
      <p:sp>
        <p:nvSpPr>
          <p:cNvPr id="35" name="ZoneTexte 34"/>
          <p:cNvSpPr txBox="1"/>
          <p:nvPr/>
        </p:nvSpPr>
        <p:spPr>
          <a:xfrm>
            <a:off x="5870303" y="3731865"/>
            <a:ext cx="2707793" cy="523220"/>
          </a:xfrm>
          <a:prstGeom prst="rect">
            <a:avLst/>
          </a:prstGeom>
          <a:noFill/>
        </p:spPr>
        <p:txBody>
          <a:bodyPr wrap="none" rtlCol="0">
            <a:spAutoFit/>
          </a:bodyPr>
          <a:lstStyle/>
          <a:p>
            <a:r>
              <a:rPr lang="fr-FR" sz="1400" u="sng" dirty="0" smtClean="0">
                <a:solidFill>
                  <a:schemeClr val="bg1">
                    <a:lumMod val="50000"/>
                  </a:schemeClr>
                </a:solidFill>
              </a:rPr>
              <a:t>Enceinte Bose bon état. Année </a:t>
            </a:r>
          </a:p>
          <a:p>
            <a:r>
              <a:rPr lang="fr-FR" sz="1400" u="sng" dirty="0" smtClean="0">
                <a:solidFill>
                  <a:schemeClr val="bg1">
                    <a:lumMod val="50000"/>
                  </a:schemeClr>
                </a:solidFill>
              </a:rPr>
              <a:t>2014</a:t>
            </a:r>
          </a:p>
        </p:txBody>
      </p:sp>
      <p:sp>
        <p:nvSpPr>
          <p:cNvPr id="36" name="ZoneTexte 35"/>
          <p:cNvSpPr txBox="1"/>
          <p:nvPr/>
        </p:nvSpPr>
        <p:spPr>
          <a:xfrm>
            <a:off x="562408" y="4251918"/>
            <a:ext cx="1143262" cy="307777"/>
          </a:xfrm>
          <a:prstGeom prst="rect">
            <a:avLst/>
          </a:prstGeom>
          <a:noFill/>
        </p:spPr>
        <p:txBody>
          <a:bodyPr wrap="none" rtlCol="0">
            <a:spAutoFit/>
          </a:bodyPr>
          <a:lstStyle/>
          <a:p>
            <a:r>
              <a:rPr lang="fr-FR" sz="1400" u="sng" dirty="0" smtClean="0">
                <a:solidFill>
                  <a:schemeClr val="bg1">
                    <a:lumMod val="50000"/>
                  </a:schemeClr>
                </a:solidFill>
              </a:rPr>
              <a:t>Localisation</a:t>
            </a:r>
            <a:endParaRPr lang="fr-FR" sz="1400" u="sng" dirty="0">
              <a:solidFill>
                <a:schemeClr val="bg1">
                  <a:lumMod val="50000"/>
                </a:schemeClr>
              </a:solidFill>
            </a:endParaRPr>
          </a:p>
        </p:txBody>
      </p:sp>
      <p:sp>
        <p:nvSpPr>
          <p:cNvPr id="21" name="ZoneTexte 20"/>
          <p:cNvSpPr txBox="1"/>
          <p:nvPr/>
        </p:nvSpPr>
        <p:spPr>
          <a:xfrm>
            <a:off x="827584" y="4613027"/>
            <a:ext cx="1314912" cy="276999"/>
          </a:xfrm>
          <a:prstGeom prst="rect">
            <a:avLst/>
          </a:prstGeom>
          <a:noFill/>
        </p:spPr>
        <p:txBody>
          <a:bodyPr wrap="none" rtlCol="0">
            <a:spAutoFit/>
          </a:bodyPr>
          <a:lstStyle/>
          <a:p>
            <a:r>
              <a:rPr lang="fr-FR" sz="1200" dirty="0" smtClean="0"/>
              <a:t>Position actuelle</a:t>
            </a:r>
            <a:endParaRPr lang="fr-FR" sz="1200" dirty="0"/>
          </a:p>
        </p:txBody>
      </p:sp>
      <p:pic>
        <p:nvPicPr>
          <p:cNvPr id="41" name="Picture 2" descr="https://tse4.mm.bing.net/th?id=OIP.M3c084a53c6b099bfaa18e68c0551dbd7o0&amp;pid=Api"/>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5367" y="4986699"/>
            <a:ext cx="199479" cy="199479"/>
          </a:xfrm>
          <a:prstGeom prst="rect">
            <a:avLst/>
          </a:prstGeom>
          <a:noFill/>
          <a:extLst>
            <a:ext uri="{909E8E84-426E-40DD-AFC4-6F175D3DCCD1}">
              <a14:hiddenFill xmlns:a14="http://schemas.microsoft.com/office/drawing/2010/main">
                <a:solidFill>
                  <a:srgbClr val="FFFFFF"/>
                </a:solidFill>
              </a14:hiddenFill>
            </a:ext>
          </a:extLst>
        </p:spPr>
      </p:pic>
      <p:sp>
        <p:nvSpPr>
          <p:cNvPr id="42" name="ZoneTexte 41"/>
          <p:cNvSpPr txBox="1"/>
          <p:nvPr/>
        </p:nvSpPr>
        <p:spPr>
          <a:xfrm>
            <a:off x="831122" y="4941168"/>
            <a:ext cx="1430776" cy="276999"/>
          </a:xfrm>
          <a:prstGeom prst="rect">
            <a:avLst/>
          </a:prstGeom>
          <a:noFill/>
        </p:spPr>
        <p:txBody>
          <a:bodyPr wrap="none" rtlCol="0">
            <a:spAutoFit/>
          </a:bodyPr>
          <a:lstStyle/>
          <a:p>
            <a:r>
              <a:rPr lang="fr-FR" sz="1200" dirty="0" smtClean="0"/>
              <a:t>Toujours avec moi</a:t>
            </a:r>
            <a:endParaRPr lang="fr-FR" sz="1200" dirty="0"/>
          </a:p>
        </p:txBody>
      </p:sp>
      <p:sp>
        <p:nvSpPr>
          <p:cNvPr id="44" name="ZoneTexte 43"/>
          <p:cNvSpPr txBox="1"/>
          <p:nvPr/>
        </p:nvSpPr>
        <p:spPr>
          <a:xfrm>
            <a:off x="6141228" y="4682296"/>
            <a:ext cx="1314912" cy="276999"/>
          </a:xfrm>
          <a:prstGeom prst="rect">
            <a:avLst/>
          </a:prstGeom>
          <a:noFill/>
        </p:spPr>
        <p:txBody>
          <a:bodyPr wrap="none" rtlCol="0">
            <a:spAutoFit/>
          </a:bodyPr>
          <a:lstStyle/>
          <a:p>
            <a:r>
              <a:rPr lang="fr-FR" sz="1200" dirty="0" smtClean="0"/>
              <a:t>Position actuelle</a:t>
            </a:r>
            <a:endParaRPr lang="fr-FR" sz="1200" dirty="0"/>
          </a:p>
        </p:txBody>
      </p:sp>
      <p:pic>
        <p:nvPicPr>
          <p:cNvPr id="45" name="Picture 2" descr="https://tse4.mm.bing.net/th?id=OIP.M3c084a53c6b099bfaa18e68c0551dbd7o0&amp;pid=Api"/>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969011" y="5055968"/>
            <a:ext cx="199479" cy="199479"/>
          </a:xfrm>
          <a:prstGeom prst="rect">
            <a:avLst/>
          </a:prstGeom>
          <a:noFill/>
          <a:extLst>
            <a:ext uri="{909E8E84-426E-40DD-AFC4-6F175D3DCCD1}">
              <a14:hiddenFill xmlns:a14="http://schemas.microsoft.com/office/drawing/2010/main">
                <a:solidFill>
                  <a:srgbClr val="FFFFFF"/>
                </a:solidFill>
              </a14:hiddenFill>
            </a:ext>
          </a:extLst>
        </p:spPr>
      </p:pic>
      <p:sp>
        <p:nvSpPr>
          <p:cNvPr id="48" name="ZoneTexte 47"/>
          <p:cNvSpPr txBox="1"/>
          <p:nvPr/>
        </p:nvSpPr>
        <p:spPr>
          <a:xfrm>
            <a:off x="6144766" y="5010437"/>
            <a:ext cx="1430776" cy="276999"/>
          </a:xfrm>
          <a:prstGeom prst="rect">
            <a:avLst/>
          </a:prstGeom>
          <a:noFill/>
        </p:spPr>
        <p:txBody>
          <a:bodyPr wrap="none" rtlCol="0">
            <a:spAutoFit/>
          </a:bodyPr>
          <a:lstStyle/>
          <a:p>
            <a:r>
              <a:rPr lang="fr-FR" sz="1200" dirty="0" smtClean="0"/>
              <a:t>Toujours avec moi</a:t>
            </a:r>
            <a:endParaRPr lang="fr-FR" sz="1200" dirty="0"/>
          </a:p>
        </p:txBody>
      </p:sp>
      <p:pic>
        <p:nvPicPr>
          <p:cNvPr id="49" name="Picture 4" descr="https://tse1.mm.bing.net/th?id=OIP.M65277472bb6df798070f5f40467fb278o0&amp;pid=Api"/>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61310" y="4657309"/>
            <a:ext cx="198000" cy="198000"/>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4" descr="https://tse1.mm.bing.net/th?id=OIP.M65277472bb6df798070f5f40467fb278o0&amp;pid=Api"/>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964494" y="4743061"/>
            <a:ext cx="198000" cy="198000"/>
          </a:xfrm>
          <a:prstGeom prst="rect">
            <a:avLst/>
          </a:prstGeom>
          <a:noFill/>
          <a:extLst>
            <a:ext uri="{909E8E84-426E-40DD-AFC4-6F175D3DCCD1}">
              <a14:hiddenFill xmlns:a14="http://schemas.microsoft.com/office/drawing/2010/main">
                <a:solidFill>
                  <a:srgbClr val="FFFFFF"/>
                </a:solidFill>
              </a14:hiddenFill>
            </a:ext>
          </a:extLst>
        </p:spPr>
      </p:pic>
      <p:sp>
        <p:nvSpPr>
          <p:cNvPr id="51" name="ZoneTexte 50"/>
          <p:cNvSpPr txBox="1"/>
          <p:nvPr/>
        </p:nvSpPr>
        <p:spPr>
          <a:xfrm>
            <a:off x="5885490" y="4362343"/>
            <a:ext cx="1143262" cy="307777"/>
          </a:xfrm>
          <a:prstGeom prst="rect">
            <a:avLst/>
          </a:prstGeom>
          <a:noFill/>
        </p:spPr>
        <p:txBody>
          <a:bodyPr wrap="none" rtlCol="0">
            <a:spAutoFit/>
          </a:bodyPr>
          <a:lstStyle/>
          <a:p>
            <a:r>
              <a:rPr lang="fr-FR" sz="1400" u="sng" dirty="0" smtClean="0">
                <a:solidFill>
                  <a:schemeClr val="bg1">
                    <a:lumMod val="50000"/>
                  </a:schemeClr>
                </a:solidFill>
              </a:rPr>
              <a:t>Localisation</a:t>
            </a:r>
            <a:endParaRPr lang="fr-FR" sz="1400" u="sng" dirty="0">
              <a:solidFill>
                <a:schemeClr val="bg1">
                  <a:lumMod val="50000"/>
                </a:schemeClr>
              </a:solidFill>
            </a:endParaRPr>
          </a:p>
        </p:txBody>
      </p:sp>
    </p:spTree>
    <p:extLst>
      <p:ext uri="{BB962C8B-B14F-4D97-AF65-F5344CB8AC3E}">
        <p14:creationId xmlns:p14="http://schemas.microsoft.com/office/powerpoint/2010/main" val="29029537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à coins arrondis 35"/>
          <p:cNvSpPr/>
          <p:nvPr/>
        </p:nvSpPr>
        <p:spPr>
          <a:xfrm>
            <a:off x="2688661" y="966032"/>
            <a:ext cx="1800200" cy="3091677"/>
          </a:xfrm>
          <a:prstGeom prst="roundRect">
            <a:avLst/>
          </a:prstGeom>
          <a:solidFill>
            <a:schemeClr val="bg1"/>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Prix</a:t>
            </a:r>
            <a:endParaRPr lang="fr-FR" dirty="0"/>
          </a:p>
        </p:txBody>
      </p:sp>
      <p:pic>
        <p:nvPicPr>
          <p:cNvPr id="11"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22699" b="19468"/>
          <a:stretch/>
        </p:blipFill>
        <p:spPr bwMode="auto">
          <a:xfrm>
            <a:off x="3044413" y="1052765"/>
            <a:ext cx="1146423" cy="6630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itre 2"/>
          <p:cNvSpPr>
            <a:spLocks noGrp="1"/>
          </p:cNvSpPr>
          <p:nvPr>
            <p:ph type="title"/>
          </p:nvPr>
        </p:nvSpPr>
        <p:spPr>
          <a:xfrm>
            <a:off x="539552" y="403200"/>
            <a:ext cx="7084800" cy="982800"/>
          </a:xfrm>
        </p:spPr>
        <p:txBody>
          <a:bodyPr/>
          <a:lstStyle/>
          <a:p>
            <a:r>
              <a:rPr lang="fr-FR" dirty="0"/>
              <a:t>A</a:t>
            </a:r>
            <a:r>
              <a:rPr lang="fr-FR" dirty="0" smtClean="0"/>
              <a:t>utour </a:t>
            </a:r>
            <a:r>
              <a:rPr lang="fr-FR" dirty="0" smtClean="0"/>
              <a:t>de moi</a:t>
            </a:r>
            <a:endParaRPr lang="fr-FR" dirty="0"/>
          </a:p>
        </p:txBody>
      </p:sp>
      <p:sp>
        <p:nvSpPr>
          <p:cNvPr id="44" name="Rectangle à coins arrondis 43"/>
          <p:cNvSpPr/>
          <p:nvPr/>
        </p:nvSpPr>
        <p:spPr>
          <a:xfrm>
            <a:off x="2771800" y="2892819"/>
            <a:ext cx="382022" cy="2760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fr-FR" sz="1200" dirty="0" smtClean="0">
                <a:latin typeface="Calibri" panose="020F0502020204030204" pitchFamily="34" charset="0"/>
              </a:rPr>
              <a:t>GO !</a:t>
            </a:r>
            <a:endParaRPr lang="fr-FR" sz="1200" dirty="0">
              <a:latin typeface="Calibri" panose="020F0502020204030204" pitchFamily="34" charset="0"/>
            </a:endParaRPr>
          </a:p>
        </p:txBody>
      </p:sp>
      <p:sp>
        <p:nvSpPr>
          <p:cNvPr id="48" name="Rectangle à coins arrondis 47"/>
          <p:cNvSpPr/>
          <p:nvPr/>
        </p:nvSpPr>
        <p:spPr>
          <a:xfrm>
            <a:off x="2832677" y="3273682"/>
            <a:ext cx="1512167" cy="2745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fr-FR" sz="1200" dirty="0" smtClean="0">
                <a:latin typeface="Calibri" panose="020F0502020204030204" pitchFamily="34" charset="0"/>
              </a:rPr>
              <a:t>Poser une question!</a:t>
            </a:r>
            <a:endParaRPr lang="fr-FR" sz="1200" dirty="0">
              <a:latin typeface="Calibri" panose="020F0502020204030204" pitchFamily="34" charset="0"/>
            </a:endParaRPr>
          </a:p>
        </p:txBody>
      </p:sp>
      <p:sp>
        <p:nvSpPr>
          <p:cNvPr id="49" name="Rectangle à coins arrondis 48"/>
          <p:cNvSpPr/>
          <p:nvPr/>
        </p:nvSpPr>
        <p:spPr>
          <a:xfrm>
            <a:off x="3334939" y="2893538"/>
            <a:ext cx="1093045" cy="2745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fr-FR" sz="1200" dirty="0" smtClean="0">
                <a:latin typeface="Calibri" panose="020F0502020204030204" pitchFamily="34" charset="0"/>
              </a:rPr>
              <a:t>ça m’intéresse !</a:t>
            </a:r>
            <a:endParaRPr lang="fr-FR" sz="1200" dirty="0">
              <a:latin typeface="Calibri" panose="020F0502020204030204" pitchFamily="34" charset="0"/>
            </a:endParaRPr>
          </a:p>
        </p:txBody>
      </p:sp>
      <p:sp>
        <p:nvSpPr>
          <p:cNvPr id="51" name="ZoneTexte 50"/>
          <p:cNvSpPr txBox="1"/>
          <p:nvPr/>
        </p:nvSpPr>
        <p:spPr>
          <a:xfrm>
            <a:off x="5077216" y="3044424"/>
            <a:ext cx="3286209" cy="900246"/>
          </a:xfrm>
          <a:prstGeom prst="rect">
            <a:avLst/>
          </a:prstGeom>
          <a:noFill/>
        </p:spPr>
        <p:txBody>
          <a:bodyPr wrap="square" rtlCol="0">
            <a:spAutoFit/>
          </a:bodyPr>
          <a:lstStyle/>
          <a:p>
            <a:pPr marL="171450" indent="-171450">
              <a:buFont typeface="Arial" panose="020B0604020202020204" pitchFamily="34" charset="0"/>
              <a:buChar char="•"/>
            </a:pPr>
            <a:r>
              <a:rPr lang="fr-FR" sz="1050" dirty="0" smtClean="0"/>
              <a:t>Le bouton ça m’intéresse apparait uniquement quand Vigo est loin de l’objet </a:t>
            </a:r>
            <a:r>
              <a:rPr lang="fr-FR" sz="1050" dirty="0" smtClean="0"/>
              <a:t>OU </a:t>
            </a:r>
            <a:r>
              <a:rPr lang="fr-FR" sz="1050" dirty="0" smtClean="0"/>
              <a:t>non </a:t>
            </a:r>
            <a:r>
              <a:rPr lang="fr-FR" sz="1050" dirty="0" smtClean="0"/>
              <a:t>dispo</a:t>
            </a:r>
          </a:p>
          <a:p>
            <a:pPr marL="171450" indent="-171450">
              <a:buFont typeface="Arial" panose="020B0604020202020204" pitchFamily="34" charset="0"/>
              <a:buChar char="•"/>
            </a:pPr>
            <a:r>
              <a:rPr lang="fr-FR" sz="1050" dirty="0" smtClean="0"/>
              <a:t>Incrémente intérêt</a:t>
            </a:r>
          </a:p>
          <a:p>
            <a:pPr marL="171450" indent="-171450">
              <a:buFont typeface="Arial" panose="020B0604020202020204" pitchFamily="34" charset="0"/>
              <a:buChar char="•"/>
            </a:pPr>
            <a:r>
              <a:rPr lang="fr-FR" sz="1050" dirty="0" smtClean="0"/>
              <a:t>Enverra une alerte à Ana quand Vigo sera proche de l’objet et disponible</a:t>
            </a:r>
          </a:p>
        </p:txBody>
      </p:sp>
      <p:sp>
        <p:nvSpPr>
          <p:cNvPr id="52" name="ZoneTexte 51"/>
          <p:cNvSpPr txBox="1"/>
          <p:nvPr/>
        </p:nvSpPr>
        <p:spPr>
          <a:xfrm>
            <a:off x="577731" y="4047242"/>
            <a:ext cx="1762021" cy="1546577"/>
          </a:xfrm>
          <a:prstGeom prst="rect">
            <a:avLst/>
          </a:prstGeom>
          <a:noFill/>
        </p:spPr>
        <p:txBody>
          <a:bodyPr wrap="square" rtlCol="0">
            <a:spAutoFit/>
          </a:bodyPr>
          <a:lstStyle/>
          <a:p>
            <a:pPr marL="171450" indent="-171450">
              <a:buFont typeface="Arial" panose="020B0604020202020204" pitchFamily="34" charset="0"/>
              <a:buChar char="•"/>
            </a:pPr>
            <a:r>
              <a:rPr lang="fr-FR" sz="1050" dirty="0" err="1" smtClean="0"/>
              <a:t>L’app</a:t>
            </a:r>
            <a:r>
              <a:rPr lang="fr-FR" sz="1050" dirty="0" smtClean="0"/>
              <a:t> présente les objets autour de </a:t>
            </a:r>
            <a:r>
              <a:rPr lang="fr-FR" sz="1050" dirty="0" smtClean="0"/>
              <a:t>Ana </a:t>
            </a:r>
            <a:r>
              <a:rPr lang="fr-FR" sz="1050" dirty="0" smtClean="0"/>
              <a:t>avec un tri par distance</a:t>
            </a:r>
          </a:p>
          <a:p>
            <a:pPr marL="171450" indent="-171450">
              <a:buFont typeface="Arial" panose="020B0604020202020204" pitchFamily="34" charset="0"/>
              <a:buChar char="•"/>
            </a:pPr>
            <a:r>
              <a:rPr lang="fr-FR" sz="1050" dirty="0" smtClean="0"/>
              <a:t>Ana peut filtrer par mots clés, par catégorie, par fourchette de prix</a:t>
            </a:r>
          </a:p>
          <a:p>
            <a:pPr marL="171450" indent="-171450">
              <a:buFont typeface="Arial" panose="020B0604020202020204" pitchFamily="34" charset="0"/>
              <a:buChar char="•"/>
            </a:pPr>
            <a:r>
              <a:rPr lang="fr-FR" sz="1050" dirty="0" smtClean="0"/>
              <a:t>Ana peut visualiser sur écran télé (</a:t>
            </a:r>
            <a:r>
              <a:rPr lang="fr-FR" sz="1050" dirty="0" smtClean="0">
                <a:solidFill>
                  <a:srgbClr val="FF0000"/>
                </a:solidFill>
              </a:rPr>
              <a:t>clé TV</a:t>
            </a:r>
            <a:r>
              <a:rPr lang="fr-FR" sz="1050" dirty="0" smtClean="0"/>
              <a:t>)</a:t>
            </a:r>
          </a:p>
        </p:txBody>
      </p:sp>
      <p:sp>
        <p:nvSpPr>
          <p:cNvPr id="53" name="ZoneTexte 52"/>
          <p:cNvSpPr txBox="1"/>
          <p:nvPr/>
        </p:nvSpPr>
        <p:spPr>
          <a:xfrm>
            <a:off x="2627784" y="620688"/>
            <a:ext cx="1980029" cy="369332"/>
          </a:xfrm>
          <a:prstGeom prst="rect">
            <a:avLst/>
          </a:prstGeom>
          <a:noFill/>
        </p:spPr>
        <p:txBody>
          <a:bodyPr wrap="none" rtlCol="0">
            <a:spAutoFit/>
          </a:bodyPr>
          <a:lstStyle/>
          <a:p>
            <a:r>
              <a:rPr lang="fr-FR" dirty="0" smtClean="0"/>
              <a:t>Objet sélectionné</a:t>
            </a:r>
            <a:endParaRPr lang="fr-FR" dirty="0"/>
          </a:p>
        </p:txBody>
      </p:sp>
      <p:sp>
        <p:nvSpPr>
          <p:cNvPr id="5" name="ZoneTexte 4"/>
          <p:cNvSpPr txBox="1"/>
          <p:nvPr/>
        </p:nvSpPr>
        <p:spPr>
          <a:xfrm>
            <a:off x="8135240" y="1094271"/>
            <a:ext cx="585417" cy="369332"/>
          </a:xfrm>
          <a:prstGeom prst="rect">
            <a:avLst/>
          </a:prstGeom>
          <a:noFill/>
        </p:spPr>
        <p:txBody>
          <a:bodyPr wrap="none" rtlCol="0">
            <a:spAutoFit/>
          </a:bodyPr>
          <a:lstStyle/>
          <a:p>
            <a:r>
              <a:rPr lang="fr-FR" dirty="0" smtClean="0"/>
              <a:t>Ana</a:t>
            </a:r>
            <a:endParaRPr lang="fr-FR" dirty="0"/>
          </a:p>
        </p:txBody>
      </p:sp>
      <p:sp>
        <p:nvSpPr>
          <p:cNvPr id="6" name="Flèche droite 5"/>
          <p:cNvSpPr/>
          <p:nvPr/>
        </p:nvSpPr>
        <p:spPr>
          <a:xfrm rot="1820160" flipV="1">
            <a:off x="4300332" y="3756253"/>
            <a:ext cx="862461" cy="14309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4" name="ZoneTexte 53"/>
          <p:cNvSpPr txBox="1"/>
          <p:nvPr/>
        </p:nvSpPr>
        <p:spPr>
          <a:xfrm>
            <a:off x="5067612" y="2307156"/>
            <a:ext cx="2952328" cy="577081"/>
          </a:xfrm>
          <a:prstGeom prst="rect">
            <a:avLst/>
          </a:prstGeom>
          <a:noFill/>
        </p:spPr>
        <p:txBody>
          <a:bodyPr wrap="square" rtlCol="0">
            <a:spAutoFit/>
          </a:bodyPr>
          <a:lstStyle/>
          <a:p>
            <a:pPr marL="171450" indent="-171450">
              <a:buFont typeface="Arial" panose="020B0604020202020204" pitchFamily="34" charset="0"/>
              <a:buChar char="•"/>
            </a:pPr>
            <a:r>
              <a:rPr lang="fr-FR" sz="1050" dirty="0" smtClean="0"/>
              <a:t>Le bouton Go ! apparait uniquement si Vigo est proche de l’objet </a:t>
            </a:r>
            <a:r>
              <a:rPr lang="fr-FR" sz="1050" dirty="0" smtClean="0"/>
              <a:t>ET</a:t>
            </a:r>
            <a:r>
              <a:rPr lang="fr-FR" sz="1050" dirty="0" smtClean="0"/>
              <a:t> </a:t>
            </a:r>
            <a:r>
              <a:rPr lang="fr-FR" sz="1050" dirty="0" smtClean="0"/>
              <a:t>Vigo est dispo</a:t>
            </a:r>
          </a:p>
          <a:p>
            <a:pPr marL="171450" indent="-171450">
              <a:buFont typeface="Arial" panose="020B0604020202020204" pitchFamily="34" charset="0"/>
              <a:buChar char="•"/>
            </a:pPr>
            <a:r>
              <a:rPr lang="fr-FR" sz="1050" dirty="0" smtClean="0"/>
              <a:t>Passe en mode navigation vers le vendeur</a:t>
            </a:r>
          </a:p>
        </p:txBody>
      </p:sp>
      <p:sp>
        <p:nvSpPr>
          <p:cNvPr id="55" name="ZoneTexte 54"/>
          <p:cNvSpPr txBox="1"/>
          <p:nvPr/>
        </p:nvSpPr>
        <p:spPr>
          <a:xfrm>
            <a:off x="5183562" y="4057709"/>
            <a:ext cx="3079459" cy="577081"/>
          </a:xfrm>
          <a:prstGeom prst="rect">
            <a:avLst/>
          </a:prstGeom>
          <a:noFill/>
        </p:spPr>
        <p:txBody>
          <a:bodyPr wrap="square" rtlCol="0">
            <a:spAutoFit/>
          </a:bodyPr>
          <a:lstStyle/>
          <a:p>
            <a:pPr marL="171450" indent="-171450">
              <a:buFont typeface="Arial" panose="020B0604020202020204" pitchFamily="34" charset="0"/>
              <a:buChar char="•"/>
            </a:pPr>
            <a:r>
              <a:rPr lang="fr-FR" sz="1050" dirty="0" smtClean="0"/>
              <a:t>Poser une question se fait en fonction des préférences (canal préféré) de Vigo (</a:t>
            </a:r>
            <a:r>
              <a:rPr lang="fr-FR" sz="1050" dirty="0" err="1" smtClean="0">
                <a:solidFill>
                  <a:srgbClr val="FF0000"/>
                </a:solidFill>
              </a:rPr>
              <a:t>webcom</a:t>
            </a:r>
            <a:r>
              <a:rPr lang="fr-FR" sz="1050" dirty="0" smtClean="0"/>
              <a:t>) (chat, sms, voix, </a:t>
            </a:r>
            <a:r>
              <a:rPr lang="fr-FR" sz="1050" dirty="0" err="1" smtClean="0"/>
              <a:t>visio</a:t>
            </a:r>
            <a:r>
              <a:rPr lang="fr-FR" sz="1050" dirty="0" smtClean="0"/>
              <a:t>)</a:t>
            </a:r>
          </a:p>
        </p:txBody>
      </p:sp>
      <p:sp>
        <p:nvSpPr>
          <p:cNvPr id="7" name="ZoneTexte 6"/>
          <p:cNvSpPr txBox="1"/>
          <p:nvPr/>
        </p:nvSpPr>
        <p:spPr>
          <a:xfrm>
            <a:off x="4607344" y="5902043"/>
            <a:ext cx="4441665" cy="830997"/>
          </a:xfrm>
          <a:prstGeom prst="rect">
            <a:avLst/>
          </a:prstGeom>
          <a:noFill/>
        </p:spPr>
        <p:txBody>
          <a:bodyPr wrap="none" rtlCol="0">
            <a:spAutoFit/>
          </a:bodyPr>
          <a:lstStyle/>
          <a:p>
            <a:r>
              <a:rPr lang="fr-FR" sz="1200" dirty="0" smtClean="0"/>
              <a:t>dispo = vendeur </a:t>
            </a:r>
            <a:r>
              <a:rPr lang="fr-FR" sz="1200" dirty="0" smtClean="0"/>
              <a:t>accepte </a:t>
            </a:r>
            <a:r>
              <a:rPr lang="fr-FR" sz="1200" dirty="0" smtClean="0"/>
              <a:t>toute</a:t>
            </a:r>
            <a:r>
              <a:rPr lang="fr-FR" sz="1200" dirty="0" smtClean="0"/>
              <a:t> </a:t>
            </a:r>
            <a:r>
              <a:rPr lang="fr-FR" sz="1200" dirty="0" smtClean="0"/>
              <a:t>transaction (bouton on/off)</a:t>
            </a:r>
          </a:p>
          <a:p>
            <a:r>
              <a:rPr lang="fr-FR" sz="1200" dirty="0" smtClean="0"/>
              <a:t>loin = distance &gt; </a:t>
            </a:r>
            <a:r>
              <a:rPr lang="fr-FR" sz="1200" dirty="0" smtClean="0"/>
              <a:t>500 </a:t>
            </a:r>
            <a:r>
              <a:rPr lang="fr-FR" sz="1200" dirty="0" smtClean="0"/>
              <a:t>m (paramétrable dans préférences ? )</a:t>
            </a:r>
          </a:p>
          <a:p>
            <a:r>
              <a:rPr lang="fr-FR" sz="1200" dirty="0" smtClean="0"/>
              <a:t>proche = distance &lt;= </a:t>
            </a:r>
            <a:r>
              <a:rPr lang="fr-FR" sz="1200" dirty="0" smtClean="0"/>
              <a:t>500 </a:t>
            </a:r>
            <a:r>
              <a:rPr lang="fr-FR" sz="1200" dirty="0" smtClean="0"/>
              <a:t>m </a:t>
            </a:r>
          </a:p>
          <a:p>
            <a:r>
              <a:rPr lang="fr-FR" sz="1200" dirty="0" smtClean="0"/>
              <a:t>intérêt = nb d’acheteurs ayant cliqué sur go ou ça m’intéresse</a:t>
            </a:r>
            <a:endParaRPr lang="fr-FR" sz="1200" dirty="0"/>
          </a:p>
        </p:txBody>
      </p:sp>
      <p:sp>
        <p:nvSpPr>
          <p:cNvPr id="57" name="Flèche droite 56"/>
          <p:cNvSpPr/>
          <p:nvPr/>
        </p:nvSpPr>
        <p:spPr>
          <a:xfrm rot="3318104" flipV="1">
            <a:off x="3995567" y="4161173"/>
            <a:ext cx="777549" cy="1111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9" name="Rectangle à coins arrondis 38"/>
          <p:cNvSpPr/>
          <p:nvPr/>
        </p:nvSpPr>
        <p:spPr>
          <a:xfrm>
            <a:off x="3098599" y="3652297"/>
            <a:ext cx="1006173" cy="2745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fr-FR" sz="1200" dirty="0" smtClean="0">
                <a:latin typeface="Calibri" panose="020F0502020204030204" pitchFamily="34" charset="0"/>
              </a:rPr>
              <a:t>Trop cher !</a:t>
            </a:r>
            <a:endParaRPr lang="fr-FR" sz="1200" dirty="0">
              <a:latin typeface="Calibri" panose="020F0502020204030204" pitchFamily="34" charset="0"/>
            </a:endParaRPr>
          </a:p>
        </p:txBody>
      </p:sp>
      <p:sp>
        <p:nvSpPr>
          <p:cNvPr id="40" name="Flèche droite 39"/>
          <p:cNvSpPr/>
          <p:nvPr/>
        </p:nvSpPr>
        <p:spPr>
          <a:xfrm>
            <a:off x="4416852" y="3001371"/>
            <a:ext cx="587195" cy="1634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ZoneTexte 1"/>
          <p:cNvSpPr txBox="1"/>
          <p:nvPr/>
        </p:nvSpPr>
        <p:spPr>
          <a:xfrm>
            <a:off x="3072287" y="2941541"/>
            <a:ext cx="336952" cy="215444"/>
          </a:xfrm>
          <a:prstGeom prst="rect">
            <a:avLst/>
          </a:prstGeom>
          <a:noFill/>
        </p:spPr>
        <p:txBody>
          <a:bodyPr wrap="none" rtlCol="0">
            <a:spAutoFit/>
          </a:bodyPr>
          <a:lstStyle/>
          <a:p>
            <a:r>
              <a:rPr lang="fr-FR" sz="800" dirty="0" smtClean="0"/>
              <a:t>OU</a:t>
            </a:r>
            <a:endParaRPr lang="fr-FR" sz="800" dirty="0"/>
          </a:p>
        </p:txBody>
      </p:sp>
      <p:sp>
        <p:nvSpPr>
          <p:cNvPr id="45" name="ZoneTexte 44"/>
          <p:cNvSpPr txBox="1"/>
          <p:nvPr/>
        </p:nvSpPr>
        <p:spPr>
          <a:xfrm>
            <a:off x="3892018" y="4642315"/>
            <a:ext cx="3079459" cy="738664"/>
          </a:xfrm>
          <a:prstGeom prst="rect">
            <a:avLst/>
          </a:prstGeom>
          <a:noFill/>
        </p:spPr>
        <p:txBody>
          <a:bodyPr wrap="square" rtlCol="0">
            <a:spAutoFit/>
          </a:bodyPr>
          <a:lstStyle/>
          <a:p>
            <a:pPr marL="171450" indent="-171450">
              <a:buFont typeface="Arial" panose="020B0604020202020204" pitchFamily="34" charset="0"/>
              <a:buChar char="•"/>
            </a:pPr>
            <a:r>
              <a:rPr lang="fr-FR" sz="1050" dirty="0" smtClean="0"/>
              <a:t>Ana signale ainsi que l’objet pouvait l’intéresser mais qu’elle le juge trop cher !</a:t>
            </a:r>
          </a:p>
          <a:p>
            <a:pPr marL="171450" indent="-171450">
              <a:buFont typeface="Arial" panose="020B0604020202020204" pitchFamily="34" charset="0"/>
              <a:buChar char="•"/>
            </a:pPr>
            <a:r>
              <a:rPr lang="fr-FR" sz="1050" dirty="0" smtClean="0"/>
              <a:t>Ana sera prévenue si Vigo baisse le prix de l’objet</a:t>
            </a:r>
          </a:p>
        </p:txBody>
      </p:sp>
      <p:sp>
        <p:nvSpPr>
          <p:cNvPr id="8" name="Étoile à 5 branches 7"/>
          <p:cNvSpPr/>
          <p:nvPr/>
        </p:nvSpPr>
        <p:spPr>
          <a:xfrm>
            <a:off x="4267703" y="1152578"/>
            <a:ext cx="216024" cy="18574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p:cNvSpPr txBox="1"/>
          <p:nvPr/>
        </p:nvSpPr>
        <p:spPr>
          <a:xfrm>
            <a:off x="4242315" y="1296357"/>
            <a:ext cx="284052" cy="307777"/>
          </a:xfrm>
          <a:prstGeom prst="rect">
            <a:avLst/>
          </a:prstGeom>
          <a:noFill/>
        </p:spPr>
        <p:txBody>
          <a:bodyPr wrap="none" rtlCol="0">
            <a:spAutoFit/>
          </a:bodyPr>
          <a:lstStyle/>
          <a:p>
            <a:r>
              <a:rPr lang="fr-FR" sz="1400" dirty="0" smtClean="0"/>
              <a:t>3</a:t>
            </a:r>
            <a:endParaRPr lang="fr-FR" sz="1400" dirty="0"/>
          </a:p>
        </p:txBody>
      </p:sp>
      <p:sp>
        <p:nvSpPr>
          <p:cNvPr id="46" name="Flèche droite 45"/>
          <p:cNvSpPr/>
          <p:nvPr/>
        </p:nvSpPr>
        <p:spPr>
          <a:xfrm>
            <a:off x="4651358" y="1203152"/>
            <a:ext cx="587195" cy="1634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ZoneTexte 9"/>
          <p:cNvSpPr txBox="1"/>
          <p:nvPr/>
        </p:nvSpPr>
        <p:spPr>
          <a:xfrm>
            <a:off x="5210380" y="1133762"/>
            <a:ext cx="2817374" cy="276999"/>
          </a:xfrm>
          <a:prstGeom prst="rect">
            <a:avLst/>
          </a:prstGeom>
          <a:noFill/>
        </p:spPr>
        <p:txBody>
          <a:bodyPr wrap="none" rtlCol="0">
            <a:spAutoFit/>
          </a:bodyPr>
          <a:lstStyle/>
          <a:p>
            <a:r>
              <a:rPr lang="fr-FR" sz="1200" dirty="0" smtClean="0"/>
              <a:t>moyenne d’évaluation de </a:t>
            </a:r>
            <a:r>
              <a:rPr lang="fr-FR" sz="1200" dirty="0" smtClean="0"/>
              <a:t>Vigo (</a:t>
            </a:r>
            <a:r>
              <a:rPr lang="fr-FR" sz="1200" dirty="0" smtClean="0">
                <a:solidFill>
                  <a:srgbClr val="FF0000"/>
                </a:solidFill>
              </a:rPr>
              <a:t>option</a:t>
            </a:r>
            <a:r>
              <a:rPr lang="fr-FR" sz="1200" dirty="0" smtClean="0"/>
              <a:t>)</a:t>
            </a:r>
            <a:endParaRPr lang="fr-FR" sz="1200" dirty="0"/>
          </a:p>
        </p:txBody>
      </p:sp>
      <p:sp>
        <p:nvSpPr>
          <p:cNvPr id="12" name="AutoShape 2" descr="Résultat de recherche d'images pour &quot;icone femme&quo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pic>
        <p:nvPicPr>
          <p:cNvPr id="5123"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82750" y="330980"/>
            <a:ext cx="690398" cy="6903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2" name="ZoneTexte 91"/>
          <p:cNvSpPr txBox="1"/>
          <p:nvPr/>
        </p:nvSpPr>
        <p:spPr>
          <a:xfrm>
            <a:off x="2734647" y="1742125"/>
            <a:ext cx="1229824" cy="276999"/>
          </a:xfrm>
          <a:prstGeom prst="rect">
            <a:avLst/>
          </a:prstGeom>
          <a:noFill/>
        </p:spPr>
        <p:txBody>
          <a:bodyPr wrap="none" rtlCol="0">
            <a:spAutoFit/>
          </a:bodyPr>
          <a:lstStyle/>
          <a:p>
            <a:r>
              <a:rPr lang="fr-FR" sz="1200" u="sng" dirty="0" smtClean="0">
                <a:solidFill>
                  <a:schemeClr val="bg1">
                    <a:lumMod val="50000"/>
                  </a:schemeClr>
                </a:solidFill>
              </a:rPr>
              <a:t>Musique &amp; Son</a:t>
            </a:r>
            <a:endParaRPr lang="fr-FR" sz="1200" u="sng" dirty="0">
              <a:solidFill>
                <a:schemeClr val="bg1">
                  <a:lumMod val="50000"/>
                </a:schemeClr>
              </a:solidFill>
            </a:endParaRPr>
          </a:p>
        </p:txBody>
      </p:sp>
      <p:sp>
        <p:nvSpPr>
          <p:cNvPr id="93" name="ZoneTexte 92"/>
          <p:cNvSpPr txBox="1"/>
          <p:nvPr/>
        </p:nvSpPr>
        <p:spPr>
          <a:xfrm>
            <a:off x="2730773" y="2019124"/>
            <a:ext cx="655949" cy="276999"/>
          </a:xfrm>
          <a:prstGeom prst="rect">
            <a:avLst/>
          </a:prstGeom>
          <a:noFill/>
        </p:spPr>
        <p:txBody>
          <a:bodyPr wrap="none" rtlCol="0">
            <a:spAutoFit/>
          </a:bodyPr>
          <a:lstStyle/>
          <a:p>
            <a:r>
              <a:rPr lang="fr-FR" sz="1200" u="sng" dirty="0" smtClean="0">
                <a:solidFill>
                  <a:schemeClr val="bg1">
                    <a:lumMod val="50000"/>
                  </a:schemeClr>
                </a:solidFill>
              </a:rPr>
              <a:t>50   </a:t>
            </a:r>
            <a:r>
              <a:rPr lang="fr-FR" sz="1200" dirty="0" smtClean="0">
                <a:solidFill>
                  <a:schemeClr val="bg1">
                    <a:lumMod val="50000"/>
                  </a:schemeClr>
                </a:solidFill>
              </a:rPr>
              <a:t>  €</a:t>
            </a:r>
            <a:endParaRPr lang="fr-FR" sz="1200" dirty="0">
              <a:solidFill>
                <a:schemeClr val="bg1">
                  <a:lumMod val="50000"/>
                </a:schemeClr>
              </a:solidFill>
            </a:endParaRPr>
          </a:p>
        </p:txBody>
      </p:sp>
      <p:sp>
        <p:nvSpPr>
          <p:cNvPr id="94" name="ZoneTexte 93"/>
          <p:cNvSpPr txBox="1"/>
          <p:nvPr/>
        </p:nvSpPr>
        <p:spPr>
          <a:xfrm>
            <a:off x="2728303" y="2307156"/>
            <a:ext cx="1879041" cy="461665"/>
          </a:xfrm>
          <a:prstGeom prst="rect">
            <a:avLst/>
          </a:prstGeom>
          <a:noFill/>
        </p:spPr>
        <p:txBody>
          <a:bodyPr wrap="none" rtlCol="0">
            <a:spAutoFit/>
          </a:bodyPr>
          <a:lstStyle/>
          <a:p>
            <a:r>
              <a:rPr lang="fr-FR" sz="1200" u="sng" dirty="0" smtClean="0">
                <a:solidFill>
                  <a:schemeClr val="bg1">
                    <a:lumMod val="50000"/>
                  </a:schemeClr>
                </a:solidFill>
              </a:rPr>
              <a:t>Enceinte Bose bon état. </a:t>
            </a:r>
          </a:p>
          <a:p>
            <a:r>
              <a:rPr lang="fr-FR" sz="1200" u="sng" dirty="0" smtClean="0">
                <a:solidFill>
                  <a:schemeClr val="bg1">
                    <a:lumMod val="50000"/>
                  </a:schemeClr>
                </a:solidFill>
              </a:rPr>
              <a:t>Année 2014</a:t>
            </a:r>
          </a:p>
        </p:txBody>
      </p:sp>
      <p:sp>
        <p:nvSpPr>
          <p:cNvPr id="95" name="Flèche droite 94"/>
          <p:cNvSpPr/>
          <p:nvPr/>
        </p:nvSpPr>
        <p:spPr>
          <a:xfrm rot="10800000">
            <a:off x="2843808" y="1105280"/>
            <a:ext cx="146798" cy="1634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ZoneTexte 13"/>
          <p:cNvSpPr txBox="1"/>
          <p:nvPr/>
        </p:nvSpPr>
        <p:spPr>
          <a:xfrm>
            <a:off x="2267744" y="5403338"/>
            <a:ext cx="6986656" cy="461665"/>
          </a:xfrm>
          <a:prstGeom prst="rect">
            <a:avLst/>
          </a:prstGeom>
          <a:noFill/>
        </p:spPr>
        <p:txBody>
          <a:bodyPr wrap="none" rtlCol="0">
            <a:spAutoFit/>
          </a:bodyPr>
          <a:lstStyle/>
          <a:p>
            <a:r>
              <a:rPr lang="fr-FR" sz="1200" dirty="0" smtClean="0"/>
              <a:t>La sortie de cet écran se fait par clic sur la flèche en haut à gauche ou par clic sur Retour Android. </a:t>
            </a:r>
          </a:p>
          <a:p>
            <a:r>
              <a:rPr lang="fr-FR" sz="1200" dirty="0" smtClean="0"/>
              <a:t>Dans les deux cas, Ana se retrouve dans l’écran Autour de moi </a:t>
            </a:r>
            <a:endParaRPr lang="fr-FR" sz="1200" dirty="0"/>
          </a:p>
        </p:txBody>
      </p:sp>
      <p:pic>
        <p:nvPicPr>
          <p:cNvPr id="3074"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3910" y="914234"/>
            <a:ext cx="2065842" cy="31407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707696" y="5865003"/>
            <a:ext cx="341313" cy="354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41656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à coins arrondis 35"/>
          <p:cNvSpPr/>
          <p:nvPr/>
        </p:nvSpPr>
        <p:spPr>
          <a:xfrm>
            <a:off x="6035025" y="3081889"/>
            <a:ext cx="1800200" cy="2939399"/>
          </a:xfrm>
          <a:prstGeom prst="roundRect">
            <a:avLst/>
          </a:prstGeom>
          <a:solidFill>
            <a:schemeClr val="bg1"/>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Prix</a:t>
            </a:r>
            <a:endParaRPr lang="fr-FR" dirty="0"/>
          </a:p>
        </p:txBody>
      </p:sp>
      <p:sp>
        <p:nvSpPr>
          <p:cNvPr id="52" name="Rectangle à coins arrondis 51"/>
          <p:cNvSpPr/>
          <p:nvPr/>
        </p:nvSpPr>
        <p:spPr>
          <a:xfrm>
            <a:off x="1416802" y="3081889"/>
            <a:ext cx="1800200" cy="2939399"/>
          </a:xfrm>
          <a:prstGeom prst="roundRect">
            <a:avLst/>
          </a:prstGeom>
          <a:solidFill>
            <a:schemeClr val="bg1"/>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Prix</a:t>
            </a:r>
            <a:endParaRPr lang="fr-FR" dirty="0"/>
          </a:p>
        </p:txBody>
      </p:sp>
      <p:pic>
        <p:nvPicPr>
          <p:cNvPr id="5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03610" y="4087275"/>
            <a:ext cx="737542" cy="7375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itre 2"/>
          <p:cNvSpPr>
            <a:spLocks noGrp="1"/>
          </p:cNvSpPr>
          <p:nvPr>
            <p:ph type="title"/>
          </p:nvPr>
        </p:nvSpPr>
        <p:spPr>
          <a:xfrm>
            <a:off x="469950" y="280384"/>
            <a:ext cx="7084800" cy="982800"/>
          </a:xfrm>
        </p:spPr>
        <p:txBody>
          <a:bodyPr/>
          <a:lstStyle/>
          <a:p>
            <a:r>
              <a:rPr lang="fr-FR" dirty="0" smtClean="0"/>
              <a:t>Go </a:t>
            </a:r>
            <a:r>
              <a:rPr lang="fr-FR" dirty="0" smtClean="0"/>
              <a:t>! =&gt; attente validation Vendeur</a:t>
            </a:r>
            <a:endParaRPr lang="fr-FR" dirty="0"/>
          </a:p>
        </p:txBody>
      </p:sp>
      <p:sp>
        <p:nvSpPr>
          <p:cNvPr id="23" name="ZoneTexte 22"/>
          <p:cNvSpPr txBox="1"/>
          <p:nvPr/>
        </p:nvSpPr>
        <p:spPr>
          <a:xfrm>
            <a:off x="6355597" y="2457192"/>
            <a:ext cx="638957" cy="369332"/>
          </a:xfrm>
          <a:prstGeom prst="rect">
            <a:avLst/>
          </a:prstGeom>
          <a:noFill/>
        </p:spPr>
        <p:txBody>
          <a:bodyPr wrap="none" rtlCol="0">
            <a:spAutoFit/>
          </a:bodyPr>
          <a:lstStyle/>
          <a:p>
            <a:r>
              <a:rPr lang="fr-FR" dirty="0" smtClean="0"/>
              <a:t>Vigo</a:t>
            </a:r>
            <a:endParaRPr lang="fr-FR" dirty="0"/>
          </a:p>
        </p:txBody>
      </p:sp>
      <p:sp>
        <p:nvSpPr>
          <p:cNvPr id="27" name="ZoneTexte 26"/>
          <p:cNvSpPr txBox="1"/>
          <p:nvPr/>
        </p:nvSpPr>
        <p:spPr>
          <a:xfrm>
            <a:off x="2042788" y="2642698"/>
            <a:ext cx="585417" cy="369332"/>
          </a:xfrm>
          <a:prstGeom prst="rect">
            <a:avLst/>
          </a:prstGeom>
          <a:noFill/>
        </p:spPr>
        <p:txBody>
          <a:bodyPr wrap="none" rtlCol="0">
            <a:spAutoFit/>
          </a:bodyPr>
          <a:lstStyle/>
          <a:p>
            <a:r>
              <a:rPr lang="fr-FR" dirty="0" smtClean="0"/>
              <a:t>Ana</a:t>
            </a:r>
            <a:endParaRPr lang="fr-FR" dirty="0"/>
          </a:p>
        </p:txBody>
      </p:sp>
      <p:sp>
        <p:nvSpPr>
          <p:cNvPr id="49" name="Rectangle à coins arrondis 48"/>
          <p:cNvSpPr/>
          <p:nvPr/>
        </p:nvSpPr>
        <p:spPr>
          <a:xfrm>
            <a:off x="6300192" y="5517232"/>
            <a:ext cx="667830" cy="373434"/>
          </a:xfrm>
          <a:prstGeom prst="roundRect">
            <a:avLst>
              <a:gd name="adj" fmla="val 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smtClean="0">
                <a:latin typeface="Calibri" panose="020F0502020204030204" pitchFamily="34" charset="0"/>
              </a:rPr>
              <a:t>OUI !</a:t>
            </a:r>
            <a:endParaRPr lang="fr-FR" sz="1600" dirty="0">
              <a:latin typeface="Calibri" panose="020F0502020204030204" pitchFamily="34" charset="0"/>
            </a:endParaRPr>
          </a:p>
        </p:txBody>
      </p:sp>
      <p:sp>
        <p:nvSpPr>
          <p:cNvPr id="6" name="ZoneTexte 5"/>
          <p:cNvSpPr txBox="1"/>
          <p:nvPr/>
        </p:nvSpPr>
        <p:spPr>
          <a:xfrm>
            <a:off x="2274121" y="3338561"/>
            <a:ext cx="535724" cy="307777"/>
          </a:xfrm>
          <a:prstGeom prst="rect">
            <a:avLst/>
          </a:prstGeom>
          <a:noFill/>
        </p:spPr>
        <p:txBody>
          <a:bodyPr wrap="none" rtlCol="0">
            <a:spAutoFit/>
          </a:bodyPr>
          <a:lstStyle/>
          <a:p>
            <a:r>
              <a:rPr lang="fr-FR" sz="1400" dirty="0" smtClean="0"/>
              <a:t>Vigo</a:t>
            </a:r>
            <a:endParaRPr lang="fr-FR" sz="1400" dirty="0"/>
          </a:p>
        </p:txBody>
      </p:sp>
      <p:sp>
        <p:nvSpPr>
          <p:cNvPr id="7" name="ZoneTexte 6"/>
          <p:cNvSpPr txBox="1"/>
          <p:nvPr/>
        </p:nvSpPr>
        <p:spPr>
          <a:xfrm>
            <a:off x="6087335" y="4900760"/>
            <a:ext cx="1653017" cy="646331"/>
          </a:xfrm>
          <a:prstGeom prst="rect">
            <a:avLst/>
          </a:prstGeom>
          <a:noFill/>
        </p:spPr>
        <p:txBody>
          <a:bodyPr wrap="none" rtlCol="0">
            <a:spAutoFit/>
          </a:bodyPr>
          <a:lstStyle/>
          <a:p>
            <a:r>
              <a:rPr lang="fr-FR" sz="1200" dirty="0" smtClean="0"/>
              <a:t>Etes vous disponible </a:t>
            </a:r>
          </a:p>
          <a:p>
            <a:r>
              <a:rPr lang="fr-FR" sz="1200" dirty="0" smtClean="0"/>
              <a:t>pour le  lui vendre </a:t>
            </a:r>
          </a:p>
          <a:p>
            <a:r>
              <a:rPr lang="fr-FR" sz="1200" dirty="0" smtClean="0"/>
              <a:t>maintenant ?</a:t>
            </a:r>
            <a:endParaRPr lang="fr-FR" sz="1200" dirty="0"/>
          </a:p>
        </p:txBody>
      </p:sp>
      <p:sp>
        <p:nvSpPr>
          <p:cNvPr id="61" name="Rectangle à coins arrondis 60"/>
          <p:cNvSpPr/>
          <p:nvPr/>
        </p:nvSpPr>
        <p:spPr>
          <a:xfrm>
            <a:off x="1776464" y="5616098"/>
            <a:ext cx="1080876" cy="2745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latin typeface="Calibri" panose="020F0502020204030204" pitchFamily="34" charset="0"/>
              </a:rPr>
              <a:t>Renoncer </a:t>
            </a:r>
            <a:r>
              <a:rPr lang="fr-FR" sz="1200" dirty="0" smtClean="0">
                <a:latin typeface="Calibri" panose="020F0502020204030204" pitchFamily="34" charset="0"/>
                <a:sym typeface="Wingdings" panose="05000000000000000000" pitchFamily="2" charset="2"/>
              </a:rPr>
              <a:t></a:t>
            </a:r>
            <a:endParaRPr lang="fr-FR" sz="1200" dirty="0">
              <a:latin typeface="Calibri" panose="020F0502020204030204" pitchFamily="34" charset="0"/>
            </a:endParaRPr>
          </a:p>
        </p:txBody>
      </p:sp>
      <p:pic>
        <p:nvPicPr>
          <p:cNvPr id="3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71703" y="1834343"/>
            <a:ext cx="690398" cy="6903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7"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58006" y="1630496"/>
            <a:ext cx="841767" cy="8417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ZoneTexte 1"/>
          <p:cNvSpPr txBox="1"/>
          <p:nvPr/>
        </p:nvSpPr>
        <p:spPr>
          <a:xfrm>
            <a:off x="456848" y="846004"/>
            <a:ext cx="8009821" cy="646331"/>
          </a:xfrm>
          <a:prstGeom prst="rect">
            <a:avLst/>
          </a:prstGeom>
          <a:noFill/>
        </p:spPr>
        <p:txBody>
          <a:bodyPr wrap="none" rtlCol="0">
            <a:spAutoFit/>
          </a:bodyPr>
          <a:lstStyle/>
          <a:p>
            <a:r>
              <a:rPr lang="fr-FR" dirty="0" smtClean="0"/>
              <a:t>Le clic d’Ana sur le bouton Go ! envoie une notification à Vigo : « Quelqu’un </a:t>
            </a:r>
          </a:p>
          <a:p>
            <a:r>
              <a:rPr lang="fr-FR" dirty="0" smtClean="0"/>
              <a:t>souhaite vous acheter un objet maintenant. Répondez vite !  »</a:t>
            </a:r>
            <a:endParaRPr lang="fr-FR" dirty="0"/>
          </a:p>
        </p:txBody>
      </p:sp>
      <p:sp>
        <p:nvSpPr>
          <p:cNvPr id="8" name="ZoneTexte 7"/>
          <p:cNvSpPr txBox="1"/>
          <p:nvPr/>
        </p:nvSpPr>
        <p:spPr>
          <a:xfrm>
            <a:off x="1552562" y="3933056"/>
            <a:ext cx="1579278" cy="1384995"/>
          </a:xfrm>
          <a:prstGeom prst="rect">
            <a:avLst/>
          </a:prstGeom>
          <a:noFill/>
        </p:spPr>
        <p:txBody>
          <a:bodyPr wrap="none" rtlCol="0">
            <a:spAutoFit/>
          </a:bodyPr>
          <a:lstStyle/>
          <a:p>
            <a:r>
              <a:rPr lang="fr-FR" sz="1200" dirty="0" smtClean="0"/>
              <a:t>a été prévenu. </a:t>
            </a:r>
          </a:p>
          <a:p>
            <a:r>
              <a:rPr lang="fr-FR" sz="1200" dirty="0" smtClean="0"/>
              <a:t>Veuillez patienter </a:t>
            </a:r>
          </a:p>
          <a:p>
            <a:r>
              <a:rPr lang="fr-FR" sz="1200" dirty="0" smtClean="0"/>
              <a:t>pour savoir s’il peut </a:t>
            </a:r>
          </a:p>
          <a:p>
            <a:r>
              <a:rPr lang="fr-FR" sz="1200" dirty="0" smtClean="0"/>
              <a:t>vous recevoir…</a:t>
            </a:r>
          </a:p>
          <a:p>
            <a:r>
              <a:rPr lang="fr-FR" sz="1200" dirty="0" smtClean="0"/>
              <a:t>Assurez vous que </a:t>
            </a:r>
          </a:p>
          <a:p>
            <a:r>
              <a:rPr lang="fr-FR" sz="1200" dirty="0" smtClean="0"/>
              <a:t>vous avez les 50 € </a:t>
            </a:r>
          </a:p>
          <a:p>
            <a:r>
              <a:rPr lang="fr-FR" sz="1200" dirty="0" smtClean="0"/>
              <a:t>en liquide.</a:t>
            </a:r>
            <a:endParaRPr lang="fr-FR" sz="1200" dirty="0"/>
          </a:p>
        </p:txBody>
      </p:sp>
      <p:pic>
        <p:nvPicPr>
          <p:cNvPr id="28"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854202" y="3282007"/>
            <a:ext cx="420884" cy="4208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9"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389190" y="3311799"/>
            <a:ext cx="415058" cy="4150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1" name="ZoneTexte 30"/>
          <p:cNvSpPr txBox="1"/>
          <p:nvPr/>
        </p:nvSpPr>
        <p:spPr>
          <a:xfrm>
            <a:off x="6935125" y="3365439"/>
            <a:ext cx="497252" cy="307777"/>
          </a:xfrm>
          <a:prstGeom prst="rect">
            <a:avLst/>
          </a:prstGeom>
          <a:noFill/>
        </p:spPr>
        <p:txBody>
          <a:bodyPr wrap="none" rtlCol="0">
            <a:spAutoFit/>
          </a:bodyPr>
          <a:lstStyle/>
          <a:p>
            <a:r>
              <a:rPr lang="fr-FR" sz="1400" dirty="0" smtClean="0"/>
              <a:t>Ana</a:t>
            </a:r>
            <a:endParaRPr lang="fr-FR" sz="1400" dirty="0"/>
          </a:p>
        </p:txBody>
      </p:sp>
      <p:sp>
        <p:nvSpPr>
          <p:cNvPr id="32" name="ZoneTexte 31"/>
          <p:cNvSpPr txBox="1"/>
          <p:nvPr/>
        </p:nvSpPr>
        <p:spPr>
          <a:xfrm>
            <a:off x="6267126" y="3926635"/>
            <a:ext cx="1329210" cy="276999"/>
          </a:xfrm>
          <a:prstGeom prst="rect">
            <a:avLst/>
          </a:prstGeom>
          <a:noFill/>
        </p:spPr>
        <p:txBody>
          <a:bodyPr wrap="none" rtlCol="0">
            <a:spAutoFit/>
          </a:bodyPr>
          <a:lstStyle/>
          <a:p>
            <a:r>
              <a:rPr lang="fr-FR" sz="1200" dirty="0" smtClean="0"/>
              <a:t>souhaite acheter</a:t>
            </a:r>
            <a:endParaRPr lang="fr-FR" sz="1200" dirty="0"/>
          </a:p>
        </p:txBody>
      </p:sp>
      <p:sp>
        <p:nvSpPr>
          <p:cNvPr id="38" name="Rectangle à coins arrondis 37"/>
          <p:cNvSpPr/>
          <p:nvPr/>
        </p:nvSpPr>
        <p:spPr>
          <a:xfrm>
            <a:off x="7044941" y="5616098"/>
            <a:ext cx="562611" cy="2745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latin typeface="Calibri" panose="020F0502020204030204" pitchFamily="34" charset="0"/>
              </a:rPr>
              <a:t>NON!</a:t>
            </a:r>
            <a:endParaRPr lang="fr-FR" sz="1200" dirty="0">
              <a:latin typeface="Calibri" panose="020F0502020204030204" pitchFamily="34" charset="0"/>
            </a:endParaRPr>
          </a:p>
        </p:txBody>
      </p:sp>
      <p:sp>
        <p:nvSpPr>
          <p:cNvPr id="9" name="Rectangle 8"/>
          <p:cNvSpPr/>
          <p:nvPr/>
        </p:nvSpPr>
        <p:spPr>
          <a:xfrm>
            <a:off x="7326246" y="4653136"/>
            <a:ext cx="418827" cy="2476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smtClean="0"/>
              <a:t>50 €</a:t>
            </a:r>
            <a:endParaRPr lang="fr-FR" sz="800" dirty="0"/>
          </a:p>
        </p:txBody>
      </p:sp>
      <p:cxnSp>
        <p:nvCxnSpPr>
          <p:cNvPr id="11" name="Connecteur droit avec flèche 10"/>
          <p:cNvCxnSpPr>
            <a:stCxn id="38" idx="2"/>
          </p:cNvCxnSpPr>
          <p:nvPr/>
        </p:nvCxnSpPr>
        <p:spPr>
          <a:xfrm flipH="1">
            <a:off x="7326246" y="5890666"/>
            <a:ext cx="1" cy="41865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ZoneTexte 11"/>
          <p:cNvSpPr txBox="1"/>
          <p:nvPr/>
        </p:nvSpPr>
        <p:spPr>
          <a:xfrm>
            <a:off x="2339752" y="6309320"/>
            <a:ext cx="6382516" cy="461665"/>
          </a:xfrm>
          <a:prstGeom prst="rect">
            <a:avLst/>
          </a:prstGeom>
          <a:noFill/>
        </p:spPr>
        <p:txBody>
          <a:bodyPr wrap="none" rtlCol="0">
            <a:spAutoFit/>
          </a:bodyPr>
          <a:lstStyle/>
          <a:p>
            <a:r>
              <a:rPr lang="fr-FR" sz="1200" dirty="0" smtClean="0"/>
              <a:t>Si Vigo répond Non, Ana reçoit le message « Vigo est occupé. </a:t>
            </a:r>
            <a:r>
              <a:rPr lang="fr-FR" sz="1200" dirty="0" err="1" smtClean="0"/>
              <a:t>Rééssayer</a:t>
            </a:r>
            <a:r>
              <a:rPr lang="fr-FR" sz="1200" dirty="0" smtClean="0"/>
              <a:t> une autre fois ». </a:t>
            </a:r>
          </a:p>
          <a:p>
            <a:r>
              <a:rPr lang="fr-FR" sz="1200" dirty="0" smtClean="0"/>
              <a:t>De plus Vigo passe en non dispo</a:t>
            </a:r>
            <a:endParaRPr lang="fr-FR" sz="1200" dirty="0"/>
          </a:p>
        </p:txBody>
      </p:sp>
      <p:cxnSp>
        <p:nvCxnSpPr>
          <p:cNvPr id="14" name="Connecteur droit avec flèche 13"/>
          <p:cNvCxnSpPr>
            <a:stCxn id="49" idx="1"/>
          </p:cNvCxnSpPr>
          <p:nvPr/>
        </p:nvCxnSpPr>
        <p:spPr>
          <a:xfrm flipH="1">
            <a:off x="5796136" y="5703949"/>
            <a:ext cx="50405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ZoneTexte 14"/>
          <p:cNvSpPr txBox="1"/>
          <p:nvPr/>
        </p:nvSpPr>
        <p:spPr>
          <a:xfrm>
            <a:off x="4442754" y="5445224"/>
            <a:ext cx="1425390" cy="461665"/>
          </a:xfrm>
          <a:prstGeom prst="rect">
            <a:avLst/>
          </a:prstGeom>
          <a:noFill/>
        </p:spPr>
        <p:txBody>
          <a:bodyPr wrap="none" rtlCol="0">
            <a:spAutoFit/>
          </a:bodyPr>
          <a:lstStyle/>
          <a:p>
            <a:r>
              <a:rPr lang="fr-FR" sz="1200" dirty="0" smtClean="0"/>
              <a:t>Passage en mode</a:t>
            </a:r>
          </a:p>
          <a:p>
            <a:r>
              <a:rPr lang="fr-FR" sz="1200" dirty="0" smtClean="0"/>
              <a:t> navigation</a:t>
            </a:r>
            <a:endParaRPr lang="fr-FR" sz="1200" dirty="0"/>
          </a:p>
        </p:txBody>
      </p:sp>
    </p:spTree>
    <p:extLst>
      <p:ext uri="{BB962C8B-B14F-4D97-AF65-F5344CB8AC3E}">
        <p14:creationId xmlns:p14="http://schemas.microsoft.com/office/powerpoint/2010/main" val="9659839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à coins arrondis 35"/>
          <p:cNvSpPr/>
          <p:nvPr/>
        </p:nvSpPr>
        <p:spPr>
          <a:xfrm>
            <a:off x="6035025" y="2217793"/>
            <a:ext cx="1800200" cy="2939399"/>
          </a:xfrm>
          <a:prstGeom prst="roundRect">
            <a:avLst/>
          </a:prstGeom>
          <a:solidFill>
            <a:schemeClr val="bg1"/>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Prix</a:t>
            </a:r>
            <a:endParaRPr lang="fr-FR" dirty="0"/>
          </a:p>
        </p:txBody>
      </p:sp>
      <p:sp>
        <p:nvSpPr>
          <p:cNvPr id="52" name="Rectangle à coins arrondis 51"/>
          <p:cNvSpPr/>
          <p:nvPr/>
        </p:nvSpPr>
        <p:spPr>
          <a:xfrm>
            <a:off x="1416802" y="2217793"/>
            <a:ext cx="1800200" cy="2939399"/>
          </a:xfrm>
          <a:prstGeom prst="roundRect">
            <a:avLst/>
          </a:prstGeom>
          <a:solidFill>
            <a:schemeClr val="bg1"/>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Prix</a:t>
            </a:r>
            <a:endParaRPr lang="fr-FR" dirty="0"/>
          </a:p>
        </p:txBody>
      </p:sp>
      <p:pic>
        <p:nvPicPr>
          <p:cNvPr id="5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8794" y="3797209"/>
            <a:ext cx="737542" cy="7375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itre 2"/>
          <p:cNvSpPr>
            <a:spLocks noGrp="1"/>
          </p:cNvSpPr>
          <p:nvPr>
            <p:ph type="title"/>
          </p:nvPr>
        </p:nvSpPr>
        <p:spPr>
          <a:xfrm>
            <a:off x="469950" y="280384"/>
            <a:ext cx="7084800" cy="982800"/>
          </a:xfrm>
        </p:spPr>
        <p:txBody>
          <a:bodyPr/>
          <a:lstStyle/>
          <a:p>
            <a:r>
              <a:rPr lang="fr-FR" dirty="0" smtClean="0"/>
              <a:t>Go </a:t>
            </a:r>
            <a:r>
              <a:rPr lang="fr-FR" dirty="0" smtClean="0"/>
              <a:t>! =&gt; navigation</a:t>
            </a:r>
            <a:endParaRPr lang="fr-FR" dirty="0"/>
          </a:p>
        </p:txBody>
      </p:sp>
      <p:sp>
        <p:nvSpPr>
          <p:cNvPr id="23" name="ZoneTexte 22"/>
          <p:cNvSpPr txBox="1"/>
          <p:nvPr/>
        </p:nvSpPr>
        <p:spPr>
          <a:xfrm>
            <a:off x="6636136" y="1691516"/>
            <a:ext cx="638957" cy="369332"/>
          </a:xfrm>
          <a:prstGeom prst="rect">
            <a:avLst/>
          </a:prstGeom>
          <a:noFill/>
        </p:spPr>
        <p:txBody>
          <a:bodyPr wrap="none" rtlCol="0">
            <a:spAutoFit/>
          </a:bodyPr>
          <a:lstStyle/>
          <a:p>
            <a:r>
              <a:rPr lang="fr-FR" dirty="0" smtClean="0"/>
              <a:t>Vigo</a:t>
            </a:r>
            <a:endParaRPr lang="fr-FR" dirty="0"/>
          </a:p>
        </p:txBody>
      </p:sp>
      <p:sp>
        <p:nvSpPr>
          <p:cNvPr id="27" name="ZoneTexte 26"/>
          <p:cNvSpPr txBox="1"/>
          <p:nvPr/>
        </p:nvSpPr>
        <p:spPr>
          <a:xfrm>
            <a:off x="2042788" y="1778602"/>
            <a:ext cx="585417" cy="369332"/>
          </a:xfrm>
          <a:prstGeom prst="rect">
            <a:avLst/>
          </a:prstGeom>
          <a:noFill/>
        </p:spPr>
        <p:txBody>
          <a:bodyPr wrap="none" rtlCol="0">
            <a:spAutoFit/>
          </a:bodyPr>
          <a:lstStyle/>
          <a:p>
            <a:r>
              <a:rPr lang="fr-FR" dirty="0" smtClean="0"/>
              <a:t>Ana</a:t>
            </a:r>
            <a:endParaRPr lang="fr-FR" dirty="0"/>
          </a:p>
        </p:txBody>
      </p:sp>
      <p:sp>
        <p:nvSpPr>
          <p:cNvPr id="49" name="Rectangle à coins arrondis 48"/>
          <p:cNvSpPr/>
          <p:nvPr/>
        </p:nvSpPr>
        <p:spPr>
          <a:xfrm>
            <a:off x="6431943" y="4752002"/>
            <a:ext cx="1080876" cy="2745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latin typeface="Calibri" panose="020F0502020204030204" pitchFamily="34" charset="0"/>
              </a:rPr>
              <a:t>Renoncer </a:t>
            </a:r>
            <a:r>
              <a:rPr lang="fr-FR" sz="1200" dirty="0" smtClean="0">
                <a:latin typeface="Calibri" panose="020F0502020204030204" pitchFamily="34" charset="0"/>
                <a:sym typeface="Wingdings" panose="05000000000000000000" pitchFamily="2" charset="2"/>
              </a:rPr>
              <a:t></a:t>
            </a:r>
            <a:endParaRPr lang="fr-FR" sz="1200" dirty="0">
              <a:latin typeface="Calibri" panose="020F0502020204030204" pitchFamily="34" charset="0"/>
            </a:endParaRPr>
          </a:p>
        </p:txBody>
      </p:sp>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58006" y="2326273"/>
            <a:ext cx="1428750" cy="1428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088" y="2309435"/>
            <a:ext cx="1428750" cy="1428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ZoneTexte 5"/>
          <p:cNvSpPr txBox="1"/>
          <p:nvPr/>
        </p:nvSpPr>
        <p:spPr>
          <a:xfrm>
            <a:off x="2202149" y="3653451"/>
            <a:ext cx="535724" cy="307777"/>
          </a:xfrm>
          <a:prstGeom prst="rect">
            <a:avLst/>
          </a:prstGeom>
          <a:noFill/>
        </p:spPr>
        <p:txBody>
          <a:bodyPr wrap="none" rtlCol="0">
            <a:spAutoFit/>
          </a:bodyPr>
          <a:lstStyle/>
          <a:p>
            <a:r>
              <a:rPr lang="fr-FR" sz="1400" dirty="0" smtClean="0"/>
              <a:t>Vigo</a:t>
            </a:r>
            <a:endParaRPr lang="fr-FR" sz="1400" dirty="0"/>
          </a:p>
        </p:txBody>
      </p:sp>
      <p:sp>
        <p:nvSpPr>
          <p:cNvPr id="7" name="ZoneTexte 6"/>
          <p:cNvSpPr txBox="1"/>
          <p:nvPr/>
        </p:nvSpPr>
        <p:spPr>
          <a:xfrm>
            <a:off x="6333424" y="4329760"/>
            <a:ext cx="1332416" cy="276999"/>
          </a:xfrm>
          <a:prstGeom prst="rect">
            <a:avLst/>
          </a:prstGeom>
          <a:noFill/>
        </p:spPr>
        <p:txBody>
          <a:bodyPr wrap="none" rtlCol="0">
            <a:spAutoFit/>
          </a:bodyPr>
          <a:lstStyle/>
          <a:p>
            <a:r>
              <a:rPr lang="fr-FR" sz="1200" dirty="0" smtClean="0"/>
              <a:t>arrive dans 3 mn</a:t>
            </a:r>
            <a:endParaRPr lang="fr-FR" sz="1200" dirty="0"/>
          </a:p>
        </p:txBody>
      </p:sp>
      <p:sp>
        <p:nvSpPr>
          <p:cNvPr id="57" name="ZoneTexte 56"/>
          <p:cNvSpPr txBox="1"/>
          <p:nvPr/>
        </p:nvSpPr>
        <p:spPr>
          <a:xfrm>
            <a:off x="6804248" y="3650910"/>
            <a:ext cx="497252" cy="307777"/>
          </a:xfrm>
          <a:prstGeom prst="rect">
            <a:avLst/>
          </a:prstGeom>
          <a:noFill/>
        </p:spPr>
        <p:txBody>
          <a:bodyPr wrap="none" rtlCol="0">
            <a:spAutoFit/>
          </a:bodyPr>
          <a:lstStyle/>
          <a:p>
            <a:r>
              <a:rPr lang="fr-FR" sz="1400" dirty="0" smtClean="0"/>
              <a:t>Ana</a:t>
            </a:r>
            <a:endParaRPr lang="fr-FR" sz="1400" dirty="0"/>
          </a:p>
        </p:txBody>
      </p:sp>
      <p:sp>
        <p:nvSpPr>
          <p:cNvPr id="58" name="ZoneTexte 57"/>
          <p:cNvSpPr txBox="1"/>
          <p:nvPr/>
        </p:nvSpPr>
        <p:spPr>
          <a:xfrm>
            <a:off x="1846411" y="4114963"/>
            <a:ext cx="909223" cy="276999"/>
          </a:xfrm>
          <a:prstGeom prst="rect">
            <a:avLst/>
          </a:prstGeom>
          <a:noFill/>
        </p:spPr>
        <p:txBody>
          <a:bodyPr wrap="none" rtlCol="0">
            <a:spAutoFit/>
          </a:bodyPr>
          <a:lstStyle/>
          <a:p>
            <a:r>
              <a:rPr lang="fr-FR" sz="1200" dirty="0"/>
              <a:t>d</a:t>
            </a:r>
            <a:r>
              <a:rPr lang="fr-FR" sz="1200" dirty="0" smtClean="0"/>
              <a:t>ans </a:t>
            </a:r>
            <a:r>
              <a:rPr lang="fr-FR" sz="1200" dirty="0" smtClean="0"/>
              <a:t>3 mn</a:t>
            </a:r>
            <a:endParaRPr lang="fr-FR" sz="1200" dirty="0"/>
          </a:p>
        </p:txBody>
      </p:sp>
      <p:sp>
        <p:nvSpPr>
          <p:cNvPr id="61" name="Rectangle à coins arrondis 60"/>
          <p:cNvSpPr/>
          <p:nvPr/>
        </p:nvSpPr>
        <p:spPr>
          <a:xfrm>
            <a:off x="1776464" y="4752002"/>
            <a:ext cx="1080876" cy="2745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latin typeface="Calibri" panose="020F0502020204030204" pitchFamily="34" charset="0"/>
              </a:rPr>
              <a:t>Renoncer </a:t>
            </a:r>
            <a:r>
              <a:rPr lang="fr-FR" sz="1200" dirty="0" smtClean="0">
                <a:latin typeface="Calibri" panose="020F0502020204030204" pitchFamily="34" charset="0"/>
                <a:sym typeface="Wingdings" panose="05000000000000000000" pitchFamily="2" charset="2"/>
              </a:rPr>
              <a:t></a:t>
            </a:r>
            <a:endParaRPr lang="fr-FR" sz="1200" dirty="0">
              <a:latin typeface="Calibri" panose="020F0502020204030204" pitchFamily="34" charset="0"/>
            </a:endParaRPr>
          </a:p>
        </p:txBody>
      </p:sp>
      <p:pic>
        <p:nvPicPr>
          <p:cNvPr id="25"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46411" y="3599874"/>
            <a:ext cx="409198" cy="3810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6"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29869" y="3548413"/>
            <a:ext cx="290411" cy="4840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5"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971703" y="970247"/>
            <a:ext cx="690398" cy="6903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7"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538545" y="864820"/>
            <a:ext cx="841767" cy="8417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ZoneTexte 3"/>
          <p:cNvSpPr txBox="1"/>
          <p:nvPr/>
        </p:nvSpPr>
        <p:spPr>
          <a:xfrm>
            <a:off x="3707904" y="323364"/>
            <a:ext cx="5593775" cy="338554"/>
          </a:xfrm>
          <a:prstGeom prst="rect">
            <a:avLst/>
          </a:prstGeom>
          <a:noFill/>
        </p:spPr>
        <p:txBody>
          <a:bodyPr wrap="none" rtlCol="0">
            <a:spAutoFit/>
          </a:bodyPr>
          <a:lstStyle/>
          <a:p>
            <a:r>
              <a:rPr lang="fr-FR" sz="1600" dirty="0" smtClean="0"/>
              <a:t>Se déclenche quand Vigo a cliqué sur Oui (slide précédent)</a:t>
            </a:r>
            <a:endParaRPr lang="fr-FR" sz="1600" dirty="0"/>
          </a:p>
        </p:txBody>
      </p:sp>
    </p:spTree>
    <p:extLst>
      <p:ext uri="{BB962C8B-B14F-4D97-AF65-F5344CB8AC3E}">
        <p14:creationId xmlns:p14="http://schemas.microsoft.com/office/powerpoint/2010/main" val="42179439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Fin de transaction</a:t>
            </a:r>
            <a:endParaRPr lang="fr-FR" dirty="0"/>
          </a:p>
        </p:txBody>
      </p:sp>
      <p:sp>
        <p:nvSpPr>
          <p:cNvPr id="9" name="ZoneTexte 8"/>
          <p:cNvSpPr txBox="1"/>
          <p:nvPr/>
        </p:nvSpPr>
        <p:spPr>
          <a:xfrm>
            <a:off x="611560" y="1196752"/>
            <a:ext cx="8357673" cy="646331"/>
          </a:xfrm>
          <a:prstGeom prst="rect">
            <a:avLst/>
          </a:prstGeom>
          <a:noFill/>
        </p:spPr>
        <p:txBody>
          <a:bodyPr wrap="none" rtlCol="0">
            <a:spAutoFit/>
          </a:bodyPr>
          <a:lstStyle/>
          <a:p>
            <a:r>
              <a:rPr lang="fr-FR" dirty="0" smtClean="0"/>
              <a:t>Est affiché lorsque distance Ana/Vigo &lt;= 10 m (limite à déterminer) et </a:t>
            </a:r>
          </a:p>
          <a:p>
            <a:r>
              <a:rPr lang="fr-FR" dirty="0" smtClean="0"/>
              <a:t>éventuellement plus de déplacement (ce qui peut signifier qu’ils se sont trouvés)</a:t>
            </a:r>
            <a:endParaRPr lang="fr-FR" dirty="0"/>
          </a:p>
        </p:txBody>
      </p:sp>
      <p:sp>
        <p:nvSpPr>
          <p:cNvPr id="10" name="ZoneTexte 9"/>
          <p:cNvSpPr txBox="1"/>
          <p:nvPr/>
        </p:nvSpPr>
        <p:spPr>
          <a:xfrm>
            <a:off x="382287" y="1995483"/>
            <a:ext cx="8483092" cy="1200329"/>
          </a:xfrm>
          <a:prstGeom prst="rect">
            <a:avLst/>
          </a:prstGeom>
          <a:noFill/>
        </p:spPr>
        <p:txBody>
          <a:bodyPr wrap="none" rtlCol="0">
            <a:spAutoFit/>
          </a:bodyPr>
          <a:lstStyle/>
          <a:p>
            <a:r>
              <a:rPr lang="fr-FR" dirty="0" smtClean="0"/>
              <a:t>On sort du mode de navigation pour rentrer dans un écran demandant à chacun </a:t>
            </a:r>
          </a:p>
          <a:p>
            <a:r>
              <a:rPr lang="fr-FR" dirty="0" smtClean="0"/>
              <a:t>si l’objet a bien été vendu/acheté. Si non pourquoi. </a:t>
            </a:r>
          </a:p>
          <a:p>
            <a:endParaRPr lang="fr-FR" dirty="0"/>
          </a:p>
          <a:p>
            <a:r>
              <a:rPr lang="fr-FR" dirty="0" smtClean="0"/>
              <a:t>En option, on peut demander l’évaluation du vendeur/acheteur</a:t>
            </a:r>
            <a:endParaRPr lang="fr-FR" dirty="0"/>
          </a:p>
        </p:txBody>
      </p:sp>
    </p:spTree>
    <p:extLst>
      <p:ext uri="{BB962C8B-B14F-4D97-AF65-F5344CB8AC3E}">
        <p14:creationId xmlns:p14="http://schemas.microsoft.com/office/powerpoint/2010/main" val="40284609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539552" y="403200"/>
            <a:ext cx="7084800" cy="982800"/>
          </a:xfrm>
        </p:spPr>
        <p:txBody>
          <a:bodyPr/>
          <a:lstStyle/>
          <a:p>
            <a:r>
              <a:rPr lang="fr-FR" dirty="0" smtClean="0"/>
              <a:t>Mes trucs</a:t>
            </a:r>
            <a:endParaRPr lang="fr-FR" dirty="0"/>
          </a:p>
        </p:txBody>
      </p:sp>
      <p:sp>
        <p:nvSpPr>
          <p:cNvPr id="52" name="ZoneTexte 51"/>
          <p:cNvSpPr txBox="1"/>
          <p:nvPr/>
        </p:nvSpPr>
        <p:spPr>
          <a:xfrm>
            <a:off x="539552" y="2477369"/>
            <a:ext cx="1762021" cy="2031325"/>
          </a:xfrm>
          <a:prstGeom prst="rect">
            <a:avLst/>
          </a:prstGeom>
          <a:noFill/>
        </p:spPr>
        <p:txBody>
          <a:bodyPr wrap="square" rtlCol="0">
            <a:spAutoFit/>
          </a:bodyPr>
          <a:lstStyle/>
          <a:p>
            <a:pPr marL="171450" indent="-171450">
              <a:buFont typeface="Arial" panose="020B0604020202020204" pitchFamily="34" charset="0"/>
              <a:buChar char="•"/>
            </a:pPr>
            <a:r>
              <a:rPr lang="fr-FR" sz="1050" dirty="0" err="1" smtClean="0"/>
              <a:t>L’app</a:t>
            </a:r>
            <a:r>
              <a:rPr lang="fr-FR" sz="1050" dirty="0" smtClean="0"/>
              <a:t> présente les objets mis en vente par Vigo, triés par visualisation</a:t>
            </a:r>
          </a:p>
          <a:p>
            <a:pPr marL="171450" indent="-171450">
              <a:buFont typeface="Arial" panose="020B0604020202020204" pitchFamily="34" charset="0"/>
              <a:buChar char="•"/>
            </a:pPr>
            <a:r>
              <a:rPr lang="fr-FR" sz="1050" dirty="0" smtClean="0"/>
              <a:t>Nb visu* est affiché, ainsi que intérêt et trop cher</a:t>
            </a:r>
          </a:p>
          <a:p>
            <a:pPr marL="171450" indent="-171450">
              <a:buFont typeface="Arial" panose="020B0604020202020204" pitchFamily="34" charset="0"/>
              <a:buChar char="•"/>
            </a:pPr>
            <a:r>
              <a:rPr lang="fr-FR" sz="1050" dirty="0" smtClean="0"/>
              <a:t>Vigo peut filtrer par catégorie, par prix</a:t>
            </a:r>
          </a:p>
          <a:p>
            <a:pPr marL="171450" indent="-171450">
              <a:buFont typeface="Arial" panose="020B0604020202020204" pitchFamily="34" charset="0"/>
              <a:buChar char="•"/>
            </a:pPr>
            <a:r>
              <a:rPr lang="fr-FR" sz="1050" dirty="0" smtClean="0"/>
              <a:t>Vigo peut visualiser son étalage sur écran télé (</a:t>
            </a:r>
            <a:r>
              <a:rPr lang="fr-FR" sz="1050" dirty="0" smtClean="0">
                <a:solidFill>
                  <a:srgbClr val="FF0000"/>
                </a:solidFill>
              </a:rPr>
              <a:t>clé TV</a:t>
            </a:r>
            <a:r>
              <a:rPr lang="fr-FR" sz="1050" dirty="0" smtClean="0"/>
              <a:t>)</a:t>
            </a:r>
          </a:p>
        </p:txBody>
      </p:sp>
      <p:sp>
        <p:nvSpPr>
          <p:cNvPr id="7" name="ZoneTexte 6"/>
          <p:cNvSpPr txBox="1"/>
          <p:nvPr/>
        </p:nvSpPr>
        <p:spPr>
          <a:xfrm>
            <a:off x="2244626" y="6207695"/>
            <a:ext cx="6273320" cy="461665"/>
          </a:xfrm>
          <a:prstGeom prst="rect">
            <a:avLst/>
          </a:prstGeom>
          <a:noFill/>
        </p:spPr>
        <p:txBody>
          <a:bodyPr wrap="none" rtlCol="0">
            <a:spAutoFit/>
          </a:bodyPr>
          <a:lstStyle/>
          <a:p>
            <a:r>
              <a:rPr lang="fr-FR" sz="1200" dirty="0" smtClean="0"/>
              <a:t>*nb visu = nombre de fois qu’un objet a été visualisé par des acheteurs</a:t>
            </a:r>
          </a:p>
          <a:p>
            <a:r>
              <a:rPr lang="fr-FR" sz="1200" dirty="0" smtClean="0"/>
              <a:t>ce paramètre est incrémenté chaque fois qu’un objet est sélectionné par un acheteur </a:t>
            </a:r>
            <a:endParaRPr lang="fr-FR" sz="1200" dirty="0"/>
          </a:p>
        </p:txBody>
      </p:sp>
      <p:sp>
        <p:nvSpPr>
          <p:cNvPr id="40" name="ZoneTexte 39"/>
          <p:cNvSpPr txBox="1"/>
          <p:nvPr/>
        </p:nvSpPr>
        <p:spPr>
          <a:xfrm>
            <a:off x="8037499" y="1278052"/>
            <a:ext cx="638957" cy="369332"/>
          </a:xfrm>
          <a:prstGeom prst="rect">
            <a:avLst/>
          </a:prstGeom>
          <a:noFill/>
        </p:spPr>
        <p:txBody>
          <a:bodyPr wrap="none" rtlCol="0">
            <a:spAutoFit/>
          </a:bodyPr>
          <a:lstStyle/>
          <a:p>
            <a:r>
              <a:rPr lang="fr-FR" dirty="0" smtClean="0"/>
              <a:t>Vigo</a:t>
            </a:r>
            <a:endParaRPr lang="fr-FR" dirty="0"/>
          </a:p>
        </p:txBody>
      </p:sp>
      <p:pic>
        <p:nvPicPr>
          <p:cNvPr id="64" name="Picture 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66422" y="4233985"/>
            <a:ext cx="840355" cy="248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9"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36093" y="436285"/>
            <a:ext cx="841767" cy="8417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0" y="1143000"/>
            <a:ext cx="3048000" cy="457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6" name="Rectangle 45"/>
          <p:cNvSpPr>
            <a:spLocks/>
          </p:cNvSpPr>
          <p:nvPr/>
        </p:nvSpPr>
        <p:spPr>
          <a:xfrm>
            <a:off x="3102364" y="2188444"/>
            <a:ext cx="2943078" cy="30407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1" name="Rectangle 50"/>
          <p:cNvSpPr/>
          <p:nvPr/>
        </p:nvSpPr>
        <p:spPr>
          <a:xfrm>
            <a:off x="5068892" y="1825981"/>
            <a:ext cx="1008112" cy="288032"/>
          </a:xfrm>
          <a:prstGeom prst="rect">
            <a:avLst/>
          </a:prstGeom>
          <a:gradFill>
            <a:gsLst>
              <a:gs pos="0">
                <a:schemeClr val="tx1">
                  <a:lumMod val="50000"/>
                  <a:lumOff val="50000"/>
                </a:schemeClr>
              </a:gs>
              <a:gs pos="50000">
                <a:schemeClr val="tx1">
                  <a:lumMod val="75000"/>
                  <a:lumOff val="25000"/>
                </a:schemeClr>
              </a:gs>
              <a:gs pos="100000">
                <a:schemeClr val="tx1"/>
              </a:gs>
            </a:gsLst>
            <a:lin ang="5400000" scaled="0"/>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smtClean="0"/>
              <a:t>Trucs traqués</a:t>
            </a:r>
            <a:endParaRPr lang="fr-FR" sz="1000" dirty="0"/>
          </a:p>
        </p:txBody>
      </p:sp>
      <p:pic>
        <p:nvPicPr>
          <p:cNvPr id="58"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24128" y="1412776"/>
            <a:ext cx="28575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9"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21207" y="1396827"/>
            <a:ext cx="342900" cy="352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0"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412621" y="2246320"/>
            <a:ext cx="511307" cy="5113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 name="Picture 5"/>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450988" y="2247658"/>
            <a:ext cx="317395" cy="5209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2" name="Picture 6"/>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253777" y="2272309"/>
            <a:ext cx="613226" cy="4593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3" name="Picture 7"/>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349203" y="2953011"/>
            <a:ext cx="720956" cy="5400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0" name="ZoneTexte 69"/>
          <p:cNvSpPr txBox="1"/>
          <p:nvPr/>
        </p:nvSpPr>
        <p:spPr>
          <a:xfrm>
            <a:off x="3137951" y="5489547"/>
            <a:ext cx="423514" cy="215444"/>
          </a:xfrm>
          <a:prstGeom prst="rect">
            <a:avLst/>
          </a:prstGeom>
          <a:solidFill>
            <a:schemeClr val="tx1"/>
          </a:solidFill>
        </p:spPr>
        <p:txBody>
          <a:bodyPr wrap="none" rtlCol="0">
            <a:spAutoFit/>
          </a:bodyPr>
          <a:lstStyle/>
          <a:p>
            <a:r>
              <a:rPr lang="fr-FR" sz="800" dirty="0" smtClean="0">
                <a:solidFill>
                  <a:schemeClr val="bg1"/>
                </a:solidFill>
              </a:rPr>
              <a:t>Histo</a:t>
            </a:r>
            <a:endParaRPr lang="fr-FR" sz="800" dirty="0">
              <a:solidFill>
                <a:schemeClr val="bg1"/>
              </a:solidFill>
            </a:endParaRPr>
          </a:p>
        </p:txBody>
      </p:sp>
      <p:pic>
        <p:nvPicPr>
          <p:cNvPr id="71"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213910" y="5311841"/>
            <a:ext cx="271463" cy="220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2" name="ZoneTexte 71"/>
          <p:cNvSpPr txBox="1"/>
          <p:nvPr/>
        </p:nvSpPr>
        <p:spPr>
          <a:xfrm>
            <a:off x="3741285" y="5520612"/>
            <a:ext cx="447558" cy="200055"/>
          </a:xfrm>
          <a:prstGeom prst="rect">
            <a:avLst/>
          </a:prstGeom>
          <a:solidFill>
            <a:schemeClr val="tx1"/>
          </a:solidFill>
        </p:spPr>
        <p:txBody>
          <a:bodyPr wrap="none" rtlCol="0">
            <a:spAutoFit/>
          </a:bodyPr>
          <a:lstStyle/>
          <a:p>
            <a:r>
              <a:rPr lang="fr-FR" sz="700" dirty="0" smtClean="0">
                <a:solidFill>
                  <a:schemeClr val="bg1"/>
                </a:solidFill>
              </a:rPr>
              <a:t>Clé TV</a:t>
            </a:r>
            <a:endParaRPr lang="fr-FR" sz="700" dirty="0">
              <a:solidFill>
                <a:schemeClr val="bg1"/>
              </a:solidFill>
            </a:endParaRPr>
          </a:p>
        </p:txBody>
      </p:sp>
      <p:pic>
        <p:nvPicPr>
          <p:cNvPr id="73" name="Picture 6"/>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4976852" y="5281902"/>
            <a:ext cx="482330" cy="2805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4" name="ZoneTexte 73"/>
          <p:cNvSpPr txBox="1"/>
          <p:nvPr/>
        </p:nvSpPr>
        <p:spPr>
          <a:xfrm>
            <a:off x="5058468" y="5566222"/>
            <a:ext cx="254878" cy="138499"/>
          </a:xfrm>
          <a:prstGeom prst="rect">
            <a:avLst/>
          </a:prstGeom>
          <a:solidFill>
            <a:schemeClr val="tx1"/>
          </a:solidFill>
        </p:spPr>
        <p:txBody>
          <a:bodyPr wrap="none" lIns="0" tIns="0" rIns="0" bIns="0" rtlCol="0">
            <a:spAutoFit/>
          </a:bodyPr>
          <a:lstStyle/>
          <a:p>
            <a:r>
              <a:rPr lang="fr-FR" sz="900" dirty="0" smtClean="0">
                <a:solidFill>
                  <a:schemeClr val="bg1"/>
                </a:solidFill>
              </a:rPr>
              <a:t>Filtre</a:t>
            </a:r>
            <a:endParaRPr lang="fr-FR" sz="900" dirty="0">
              <a:solidFill>
                <a:schemeClr val="bg1"/>
              </a:solidFill>
            </a:endParaRPr>
          </a:p>
        </p:txBody>
      </p:sp>
      <p:pic>
        <p:nvPicPr>
          <p:cNvPr id="75" name="Picture 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328955" y="2916019"/>
            <a:ext cx="561461" cy="561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6" name="Picture 8"/>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5287599" y="3005744"/>
            <a:ext cx="579404" cy="4345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7" name="Rectangle 76"/>
          <p:cNvSpPr/>
          <p:nvPr/>
        </p:nvSpPr>
        <p:spPr>
          <a:xfrm>
            <a:off x="4105630" y="1825981"/>
            <a:ext cx="1008112" cy="288032"/>
          </a:xfrm>
          <a:prstGeom prst="rect">
            <a:avLst/>
          </a:prstGeom>
          <a:gradFill>
            <a:gsLst>
              <a:gs pos="0">
                <a:schemeClr val="tx1">
                  <a:lumMod val="50000"/>
                  <a:lumOff val="50000"/>
                </a:schemeClr>
              </a:gs>
              <a:gs pos="50000">
                <a:schemeClr val="tx1">
                  <a:lumMod val="75000"/>
                  <a:lumOff val="25000"/>
                </a:schemeClr>
              </a:gs>
              <a:gs pos="100000">
                <a:schemeClr val="tx1"/>
              </a:gs>
            </a:gsLst>
            <a:lin ang="5400000" scaled="0"/>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smtClean="0"/>
              <a:t>Autour de moi</a:t>
            </a:r>
            <a:endParaRPr lang="fr-FR" sz="1000" dirty="0"/>
          </a:p>
        </p:txBody>
      </p:sp>
      <p:pic>
        <p:nvPicPr>
          <p:cNvPr id="92" name="Picture 2"/>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3363275" y="3708822"/>
            <a:ext cx="433932" cy="5139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3" name="Picture 3"/>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4351807" y="3789040"/>
            <a:ext cx="532186" cy="5204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4" name="Picture 4"/>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5267113" y="3823201"/>
            <a:ext cx="586554" cy="3519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5" name="Picture 5"/>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3275856" y="4493532"/>
            <a:ext cx="519644" cy="5196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6" name="Picture 6"/>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4355877" y="4503889"/>
            <a:ext cx="436051" cy="4579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7" name="Picture 7"/>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5143825" y="4436694"/>
            <a:ext cx="790806" cy="5923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9" name="Rectangle 48"/>
          <p:cNvSpPr/>
          <p:nvPr/>
        </p:nvSpPr>
        <p:spPr>
          <a:xfrm>
            <a:off x="3121207" y="1815348"/>
            <a:ext cx="1008112" cy="288032"/>
          </a:xfrm>
          <a:prstGeom prst="rect">
            <a:avLst/>
          </a:prstGeom>
          <a:gradFill>
            <a:gsLst>
              <a:gs pos="0">
                <a:schemeClr val="tx1">
                  <a:lumMod val="50000"/>
                  <a:lumOff val="50000"/>
                </a:schemeClr>
              </a:gs>
              <a:gs pos="50000">
                <a:schemeClr val="tx1">
                  <a:lumMod val="75000"/>
                  <a:lumOff val="25000"/>
                </a:schemeClr>
              </a:gs>
              <a:gs pos="100000">
                <a:schemeClr val="tx1"/>
              </a:gs>
            </a:gsLst>
            <a:lin ang="5400000" scaled="0"/>
          </a:gra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smtClean="0"/>
              <a:t>Mes </a:t>
            </a:r>
            <a:r>
              <a:rPr lang="fr-FR" sz="1000" dirty="0" smtClean="0"/>
              <a:t>trucs</a:t>
            </a:r>
            <a:endParaRPr lang="fr-FR" sz="1000" dirty="0"/>
          </a:p>
        </p:txBody>
      </p:sp>
      <p:pic>
        <p:nvPicPr>
          <p:cNvPr id="12"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20820" y="2759662"/>
            <a:ext cx="894908" cy="264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82097" y="4229983"/>
            <a:ext cx="894908" cy="264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1"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88224" y="4217876"/>
            <a:ext cx="894908" cy="264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02364" y="4959002"/>
            <a:ext cx="894908" cy="264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3"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70446" y="4881049"/>
            <a:ext cx="894908" cy="264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12936" y="4896908"/>
            <a:ext cx="894908" cy="264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5"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01252" y="2768600"/>
            <a:ext cx="894908" cy="264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6"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67885" y="2783481"/>
            <a:ext cx="894908" cy="264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7"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89313" y="3444568"/>
            <a:ext cx="894908" cy="264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8"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62231" y="3444569"/>
            <a:ext cx="894908" cy="264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9"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8903" y="3450758"/>
            <a:ext cx="894908" cy="264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6"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25494" y="4185068"/>
            <a:ext cx="894908" cy="264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14693" y="1932858"/>
            <a:ext cx="1731113" cy="511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ZoneTexte 1"/>
          <p:cNvSpPr txBox="1"/>
          <p:nvPr/>
        </p:nvSpPr>
        <p:spPr>
          <a:xfrm>
            <a:off x="6732241" y="2783481"/>
            <a:ext cx="1944216" cy="1107996"/>
          </a:xfrm>
          <a:prstGeom prst="rect">
            <a:avLst/>
          </a:prstGeom>
          <a:noFill/>
        </p:spPr>
        <p:txBody>
          <a:bodyPr wrap="square" rtlCol="0">
            <a:spAutoFit/>
          </a:bodyPr>
          <a:lstStyle/>
          <a:p>
            <a:r>
              <a:rPr lang="fr-FR" sz="1100" dirty="0" smtClean="0"/>
              <a:t>L’objet a été vu 10 fois (clic sur objet dans Autour de moi). 3 personnes ont cliqué sur ça m’intéresse. 4 personnes ont cliqué sur Trop cher.</a:t>
            </a:r>
            <a:endParaRPr lang="fr-FR" sz="1100" dirty="0"/>
          </a:p>
        </p:txBody>
      </p:sp>
    </p:spTree>
    <p:extLst>
      <p:ext uri="{BB962C8B-B14F-4D97-AF65-F5344CB8AC3E}">
        <p14:creationId xmlns:p14="http://schemas.microsoft.com/office/powerpoint/2010/main" val="28117589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539552" y="403200"/>
            <a:ext cx="7084800" cy="982800"/>
          </a:xfrm>
        </p:spPr>
        <p:txBody>
          <a:bodyPr/>
          <a:lstStyle/>
          <a:p>
            <a:r>
              <a:rPr lang="fr-FR" dirty="0" smtClean="0"/>
              <a:t>Mes trucs =&gt; objet sélectionné</a:t>
            </a:r>
            <a:endParaRPr lang="fr-FR" dirty="0"/>
          </a:p>
        </p:txBody>
      </p:sp>
      <p:sp>
        <p:nvSpPr>
          <p:cNvPr id="54" name="ZoneTexte 53"/>
          <p:cNvSpPr txBox="1"/>
          <p:nvPr/>
        </p:nvSpPr>
        <p:spPr>
          <a:xfrm>
            <a:off x="4162734" y="4706560"/>
            <a:ext cx="4441714" cy="577081"/>
          </a:xfrm>
          <a:prstGeom prst="rect">
            <a:avLst/>
          </a:prstGeom>
          <a:noFill/>
        </p:spPr>
        <p:txBody>
          <a:bodyPr wrap="square" rtlCol="0">
            <a:spAutoFit/>
          </a:bodyPr>
          <a:lstStyle/>
          <a:p>
            <a:pPr marL="171450" indent="-171450">
              <a:buFont typeface="Arial" panose="020B0604020202020204" pitchFamily="34" charset="0"/>
              <a:buChar char="•"/>
            </a:pPr>
            <a:r>
              <a:rPr lang="fr-FR" sz="1050" dirty="0" smtClean="0"/>
              <a:t>Ce bouton permet de modifier la localisation de l’objet (ex: Vigo emmène son objet au bureau pour avoir plus de chances de le vendre)</a:t>
            </a:r>
          </a:p>
        </p:txBody>
      </p:sp>
      <p:sp>
        <p:nvSpPr>
          <p:cNvPr id="55" name="ZoneTexte 54"/>
          <p:cNvSpPr txBox="1"/>
          <p:nvPr/>
        </p:nvSpPr>
        <p:spPr>
          <a:xfrm>
            <a:off x="4162734" y="4143451"/>
            <a:ext cx="4729746" cy="577081"/>
          </a:xfrm>
          <a:prstGeom prst="rect">
            <a:avLst/>
          </a:prstGeom>
          <a:noFill/>
        </p:spPr>
        <p:txBody>
          <a:bodyPr wrap="square" rtlCol="0">
            <a:spAutoFit/>
          </a:bodyPr>
          <a:lstStyle/>
          <a:p>
            <a:pPr marL="171450" indent="-171450">
              <a:buFont typeface="Arial" panose="020B0604020202020204" pitchFamily="34" charset="0"/>
              <a:buChar char="•"/>
            </a:pPr>
            <a:r>
              <a:rPr lang="fr-FR" sz="1050" dirty="0" smtClean="0"/>
              <a:t>Vigo entre en mode modification : il peut : changer la photo, </a:t>
            </a:r>
            <a:r>
              <a:rPr lang="fr-FR" sz="1050" dirty="0" smtClean="0"/>
              <a:t>changer la catégorie, changer </a:t>
            </a:r>
            <a:r>
              <a:rPr lang="fr-FR" sz="1050" dirty="0" smtClean="0"/>
              <a:t>le prix, changer </a:t>
            </a:r>
            <a:r>
              <a:rPr lang="fr-FR" sz="1050" dirty="0" smtClean="0"/>
              <a:t>le descriptif. C’est le même écran que vendre un objet mais </a:t>
            </a:r>
            <a:r>
              <a:rPr lang="fr-FR" sz="1050" dirty="0" err="1" smtClean="0"/>
              <a:t>prérempli</a:t>
            </a:r>
            <a:r>
              <a:rPr lang="fr-FR" sz="1050" dirty="0" smtClean="0"/>
              <a:t>.</a:t>
            </a:r>
            <a:endParaRPr lang="fr-FR" sz="1050" dirty="0" smtClean="0"/>
          </a:p>
        </p:txBody>
      </p:sp>
      <p:sp>
        <p:nvSpPr>
          <p:cNvPr id="56" name="Flèche droite 55"/>
          <p:cNvSpPr/>
          <p:nvPr/>
        </p:nvSpPr>
        <p:spPr>
          <a:xfrm>
            <a:off x="3207430" y="4457552"/>
            <a:ext cx="587195" cy="1634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7" name="Flèche droite 56"/>
          <p:cNvSpPr/>
          <p:nvPr/>
        </p:nvSpPr>
        <p:spPr>
          <a:xfrm flipV="1">
            <a:off x="3207430" y="4875007"/>
            <a:ext cx="777549" cy="1111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0" name="ZoneTexte 39"/>
          <p:cNvSpPr txBox="1"/>
          <p:nvPr/>
        </p:nvSpPr>
        <p:spPr>
          <a:xfrm>
            <a:off x="8037497" y="1286708"/>
            <a:ext cx="638957" cy="369332"/>
          </a:xfrm>
          <a:prstGeom prst="rect">
            <a:avLst/>
          </a:prstGeom>
          <a:noFill/>
        </p:spPr>
        <p:txBody>
          <a:bodyPr wrap="none" rtlCol="0">
            <a:spAutoFit/>
          </a:bodyPr>
          <a:lstStyle/>
          <a:p>
            <a:r>
              <a:rPr lang="fr-FR" dirty="0" smtClean="0"/>
              <a:t>Vigo</a:t>
            </a:r>
            <a:endParaRPr lang="fr-FR" dirty="0"/>
          </a:p>
        </p:txBody>
      </p:sp>
      <p:pic>
        <p:nvPicPr>
          <p:cNvPr id="69"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6093" y="436285"/>
            <a:ext cx="841767" cy="8417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9" name="Rectangle à coins arrondis 38"/>
          <p:cNvSpPr/>
          <p:nvPr/>
        </p:nvSpPr>
        <p:spPr>
          <a:xfrm>
            <a:off x="395536" y="1088740"/>
            <a:ext cx="2789340" cy="4824536"/>
          </a:xfrm>
          <a:prstGeom prst="roundRect">
            <a:avLst/>
          </a:prstGeom>
          <a:solidFill>
            <a:schemeClr val="bg1"/>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Prix</a:t>
            </a:r>
            <a:endParaRPr lang="fr-FR" dirty="0"/>
          </a:p>
        </p:txBody>
      </p:sp>
      <p:pic>
        <p:nvPicPr>
          <p:cNvPr id="4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60632" y="1196752"/>
            <a:ext cx="1146423" cy="11464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1" name="ZoneTexte 50"/>
          <p:cNvSpPr txBox="1"/>
          <p:nvPr/>
        </p:nvSpPr>
        <p:spPr>
          <a:xfrm>
            <a:off x="432199" y="2420888"/>
            <a:ext cx="1404552" cy="307777"/>
          </a:xfrm>
          <a:prstGeom prst="rect">
            <a:avLst/>
          </a:prstGeom>
          <a:noFill/>
        </p:spPr>
        <p:txBody>
          <a:bodyPr wrap="none" rtlCol="0">
            <a:spAutoFit/>
          </a:bodyPr>
          <a:lstStyle/>
          <a:p>
            <a:r>
              <a:rPr lang="fr-FR" sz="1400" u="sng" dirty="0" smtClean="0">
                <a:solidFill>
                  <a:schemeClr val="bg1">
                    <a:lumMod val="50000"/>
                  </a:schemeClr>
                </a:solidFill>
              </a:rPr>
              <a:t>Musique &amp; Son</a:t>
            </a:r>
            <a:endParaRPr lang="fr-FR" sz="1400" u="sng" dirty="0">
              <a:solidFill>
                <a:schemeClr val="bg1">
                  <a:lumMod val="50000"/>
                </a:schemeClr>
              </a:solidFill>
            </a:endParaRPr>
          </a:p>
        </p:txBody>
      </p:sp>
      <p:sp>
        <p:nvSpPr>
          <p:cNvPr id="58" name="ZoneTexte 57"/>
          <p:cNvSpPr txBox="1"/>
          <p:nvPr/>
        </p:nvSpPr>
        <p:spPr>
          <a:xfrm>
            <a:off x="428325" y="2708920"/>
            <a:ext cx="731290" cy="307777"/>
          </a:xfrm>
          <a:prstGeom prst="rect">
            <a:avLst/>
          </a:prstGeom>
          <a:noFill/>
        </p:spPr>
        <p:txBody>
          <a:bodyPr wrap="none" rtlCol="0">
            <a:spAutoFit/>
          </a:bodyPr>
          <a:lstStyle/>
          <a:p>
            <a:r>
              <a:rPr lang="fr-FR" sz="1400" u="sng" dirty="0" smtClean="0">
                <a:solidFill>
                  <a:schemeClr val="bg1">
                    <a:lumMod val="50000"/>
                  </a:schemeClr>
                </a:solidFill>
              </a:rPr>
              <a:t>50   </a:t>
            </a:r>
            <a:r>
              <a:rPr lang="fr-FR" sz="1400" dirty="0" smtClean="0">
                <a:solidFill>
                  <a:schemeClr val="bg1">
                    <a:lumMod val="50000"/>
                  </a:schemeClr>
                </a:solidFill>
              </a:rPr>
              <a:t>  €</a:t>
            </a:r>
            <a:endParaRPr lang="fr-FR" sz="1400" dirty="0">
              <a:solidFill>
                <a:schemeClr val="bg1">
                  <a:lumMod val="50000"/>
                </a:schemeClr>
              </a:solidFill>
            </a:endParaRPr>
          </a:p>
        </p:txBody>
      </p:sp>
      <p:sp>
        <p:nvSpPr>
          <p:cNvPr id="59" name="ZoneTexte 58"/>
          <p:cNvSpPr txBox="1"/>
          <p:nvPr/>
        </p:nvSpPr>
        <p:spPr>
          <a:xfrm>
            <a:off x="425855" y="3068960"/>
            <a:ext cx="2707793" cy="523220"/>
          </a:xfrm>
          <a:prstGeom prst="rect">
            <a:avLst/>
          </a:prstGeom>
          <a:noFill/>
        </p:spPr>
        <p:txBody>
          <a:bodyPr wrap="none" rtlCol="0">
            <a:spAutoFit/>
          </a:bodyPr>
          <a:lstStyle/>
          <a:p>
            <a:r>
              <a:rPr lang="fr-FR" sz="1400" u="sng" dirty="0" smtClean="0">
                <a:solidFill>
                  <a:schemeClr val="bg1">
                    <a:lumMod val="50000"/>
                  </a:schemeClr>
                </a:solidFill>
              </a:rPr>
              <a:t>Enceinte Bose bon état. Année </a:t>
            </a:r>
          </a:p>
          <a:p>
            <a:r>
              <a:rPr lang="fr-FR" sz="1400" u="sng" dirty="0" smtClean="0">
                <a:solidFill>
                  <a:schemeClr val="bg1">
                    <a:lumMod val="50000"/>
                  </a:schemeClr>
                </a:solidFill>
              </a:rPr>
              <a:t>2014</a:t>
            </a:r>
          </a:p>
        </p:txBody>
      </p:sp>
      <p:grpSp>
        <p:nvGrpSpPr>
          <p:cNvPr id="2" name="Groupe 1"/>
          <p:cNvGrpSpPr/>
          <p:nvPr/>
        </p:nvGrpSpPr>
        <p:grpSpPr>
          <a:xfrm>
            <a:off x="1081491" y="3598250"/>
            <a:ext cx="1260987" cy="316127"/>
            <a:chOff x="498721" y="4362343"/>
            <a:chExt cx="1260987" cy="316127"/>
          </a:xfrm>
        </p:grpSpPr>
        <p:pic>
          <p:nvPicPr>
            <p:cNvPr id="102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8721" y="4391589"/>
              <a:ext cx="217918" cy="2752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ZoneTexte 4"/>
            <p:cNvSpPr txBox="1"/>
            <p:nvPr/>
          </p:nvSpPr>
          <p:spPr>
            <a:xfrm>
              <a:off x="623059" y="4370693"/>
              <a:ext cx="383438" cy="307777"/>
            </a:xfrm>
            <a:prstGeom prst="rect">
              <a:avLst/>
            </a:prstGeom>
            <a:noFill/>
          </p:spPr>
          <p:txBody>
            <a:bodyPr wrap="none" rtlCol="0">
              <a:spAutoFit/>
            </a:bodyPr>
            <a:lstStyle/>
            <a:p>
              <a:r>
                <a:rPr lang="fr-FR" sz="1400" dirty="0" smtClean="0"/>
                <a:t>10</a:t>
              </a:r>
              <a:endParaRPr lang="fr-FR" sz="1400" dirty="0"/>
            </a:p>
          </p:txBody>
        </p:sp>
        <p:sp>
          <p:nvSpPr>
            <p:cNvPr id="8" name="ZoneTexte 7"/>
            <p:cNvSpPr txBox="1"/>
            <p:nvPr/>
          </p:nvSpPr>
          <p:spPr>
            <a:xfrm>
              <a:off x="1086140" y="4370553"/>
              <a:ext cx="284052" cy="307777"/>
            </a:xfrm>
            <a:prstGeom prst="rect">
              <a:avLst/>
            </a:prstGeom>
            <a:noFill/>
          </p:spPr>
          <p:txBody>
            <a:bodyPr wrap="none" rtlCol="0">
              <a:spAutoFit/>
            </a:bodyPr>
            <a:lstStyle/>
            <a:p>
              <a:r>
                <a:rPr lang="fr-FR" sz="1400" dirty="0" smtClean="0"/>
                <a:t>3</a:t>
              </a:r>
              <a:endParaRPr lang="fr-FR" sz="1400" dirty="0"/>
            </a:p>
          </p:txBody>
        </p:sp>
        <p:pic>
          <p:nvPicPr>
            <p:cNvPr id="1028"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42990" y="4420892"/>
              <a:ext cx="220980" cy="2066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5"/>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326793" y="4423006"/>
              <a:ext cx="214313" cy="2143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0" name="ZoneTexte 49"/>
            <p:cNvSpPr txBox="1"/>
            <p:nvPr/>
          </p:nvSpPr>
          <p:spPr>
            <a:xfrm>
              <a:off x="1475656" y="4362343"/>
              <a:ext cx="284052" cy="307777"/>
            </a:xfrm>
            <a:prstGeom prst="rect">
              <a:avLst/>
            </a:prstGeom>
            <a:noFill/>
          </p:spPr>
          <p:txBody>
            <a:bodyPr wrap="none" rtlCol="0">
              <a:spAutoFit/>
            </a:bodyPr>
            <a:lstStyle/>
            <a:p>
              <a:r>
                <a:rPr lang="fr-FR" sz="1400" dirty="0"/>
                <a:t>4</a:t>
              </a:r>
            </a:p>
          </p:txBody>
        </p:sp>
      </p:grpSp>
      <p:sp>
        <p:nvSpPr>
          <p:cNvPr id="48" name="Rectangle à coins arrondis 47"/>
          <p:cNvSpPr/>
          <p:nvPr/>
        </p:nvSpPr>
        <p:spPr>
          <a:xfrm>
            <a:off x="1187814" y="4431992"/>
            <a:ext cx="1111977" cy="2745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latin typeface="Calibri" panose="020F0502020204030204" pitchFamily="34" charset="0"/>
              </a:rPr>
              <a:t>Modifier</a:t>
            </a:r>
            <a:endParaRPr lang="fr-FR" sz="1200" dirty="0">
              <a:latin typeface="Calibri" panose="020F0502020204030204" pitchFamily="34" charset="0"/>
            </a:endParaRPr>
          </a:p>
        </p:txBody>
      </p:sp>
      <p:sp>
        <p:nvSpPr>
          <p:cNvPr id="44" name="Rectangle à coins arrondis 43"/>
          <p:cNvSpPr/>
          <p:nvPr/>
        </p:nvSpPr>
        <p:spPr>
          <a:xfrm>
            <a:off x="910193" y="4785304"/>
            <a:ext cx="1667218" cy="2905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latin typeface="Calibri" panose="020F0502020204030204" pitchFamily="34" charset="0"/>
              </a:rPr>
              <a:t>Localiser </a:t>
            </a:r>
            <a:r>
              <a:rPr lang="fr-FR" sz="1200" dirty="0" smtClean="0">
                <a:latin typeface="Calibri" panose="020F0502020204030204" pitchFamily="34" charset="0"/>
              </a:rPr>
              <a:t>dans ce lieu</a:t>
            </a:r>
            <a:endParaRPr lang="fr-FR" sz="1200" dirty="0">
              <a:latin typeface="Calibri" panose="020F0502020204030204" pitchFamily="34" charset="0"/>
            </a:endParaRPr>
          </a:p>
        </p:txBody>
      </p:sp>
      <p:sp>
        <p:nvSpPr>
          <p:cNvPr id="71" name="Rectangle à coins arrondis 70"/>
          <p:cNvSpPr/>
          <p:nvPr/>
        </p:nvSpPr>
        <p:spPr>
          <a:xfrm>
            <a:off x="899592" y="5157192"/>
            <a:ext cx="1667218" cy="2905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latin typeface="Calibri" panose="020F0502020204030204" pitchFamily="34" charset="0"/>
              </a:rPr>
              <a:t>Toujours avec moi</a:t>
            </a:r>
            <a:endParaRPr lang="fr-FR" sz="1200" dirty="0">
              <a:latin typeface="Calibri" panose="020F0502020204030204" pitchFamily="34" charset="0"/>
            </a:endParaRPr>
          </a:p>
        </p:txBody>
      </p:sp>
      <p:sp>
        <p:nvSpPr>
          <p:cNvPr id="72" name="ZoneTexte 71"/>
          <p:cNvSpPr txBox="1"/>
          <p:nvPr/>
        </p:nvSpPr>
        <p:spPr>
          <a:xfrm>
            <a:off x="4162734" y="5300191"/>
            <a:ext cx="4441714" cy="577081"/>
          </a:xfrm>
          <a:prstGeom prst="rect">
            <a:avLst/>
          </a:prstGeom>
          <a:noFill/>
        </p:spPr>
        <p:txBody>
          <a:bodyPr wrap="square" rtlCol="0">
            <a:spAutoFit/>
          </a:bodyPr>
          <a:lstStyle/>
          <a:p>
            <a:pPr marL="171450" indent="-171450">
              <a:buFont typeface="Arial" panose="020B0604020202020204" pitchFamily="34" charset="0"/>
              <a:buChar char="•"/>
            </a:pPr>
            <a:r>
              <a:rPr lang="fr-FR" sz="1050" dirty="0" smtClean="0"/>
              <a:t>Ce bouton permet de modifier la localisation de l’objet </a:t>
            </a:r>
            <a:r>
              <a:rPr lang="fr-FR" sz="1050" dirty="0" smtClean="0"/>
              <a:t>pour que l’objet soit toujours avec le vendeur (ex</a:t>
            </a:r>
            <a:r>
              <a:rPr lang="fr-FR" sz="1050" dirty="0" smtClean="0"/>
              <a:t>: </a:t>
            </a:r>
            <a:r>
              <a:rPr lang="fr-FR" sz="1050" dirty="0" smtClean="0"/>
              <a:t>dans le coffre de voiture de Vigo)</a:t>
            </a:r>
            <a:endParaRPr lang="fr-FR" sz="1050" dirty="0" smtClean="0"/>
          </a:p>
        </p:txBody>
      </p:sp>
      <p:sp>
        <p:nvSpPr>
          <p:cNvPr id="73" name="Flèche droite 72"/>
          <p:cNvSpPr/>
          <p:nvPr/>
        </p:nvSpPr>
        <p:spPr>
          <a:xfrm flipV="1">
            <a:off x="3207430" y="5468638"/>
            <a:ext cx="777549" cy="1111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578901027"/>
      </p:ext>
    </p:extLst>
  </p:cSld>
  <p:clrMapOvr>
    <a:masterClrMapping/>
  </p:clrMapOvr>
  <p:timing>
    <p:tnLst>
      <p:par>
        <p:cTn id="1" dur="indefinite" restart="never" nodeType="tmRoot"/>
      </p:par>
    </p:tnLst>
  </p:timing>
</p:sld>
</file>

<file path=ppt/theme/theme1.xml><?xml version="1.0" encoding="utf-8"?>
<a:theme xmlns:a="http://schemas.openxmlformats.org/drawingml/2006/main" name="blank">
  <a:themeElements>
    <a:clrScheme name="Orange 00">
      <a:dk1>
        <a:sysClr val="windowText" lastClr="000000"/>
      </a:dk1>
      <a:lt1>
        <a:sysClr val="window" lastClr="FFFFFF"/>
      </a:lt1>
      <a:dk2>
        <a:srgbClr val="000000"/>
      </a:dk2>
      <a:lt2>
        <a:srgbClr val="F8F8F8"/>
      </a:lt2>
      <a:accent1>
        <a:srgbClr val="FF6600"/>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range standard">
      <a:majorFont>
        <a:latin typeface="Helvetica 55 Roman"/>
        <a:ea typeface=""/>
        <a:cs typeface=""/>
      </a:majorFont>
      <a:minorFont>
        <a:latin typeface="Helvetica 55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1071</TotalTime>
  <Words>1363</Words>
  <Application>Microsoft Office PowerPoint</Application>
  <PresentationFormat>Affichage à l'écran (4:3)</PresentationFormat>
  <Paragraphs>297</Paragraphs>
  <Slides>14</Slides>
  <Notes>0</Notes>
  <HiddenSlides>0</HiddenSlides>
  <MMClips>0</MMClips>
  <ScaleCrop>false</ScaleCrop>
  <HeadingPairs>
    <vt:vector size="4" baseType="variant">
      <vt:variant>
        <vt:lpstr>Thème</vt:lpstr>
      </vt:variant>
      <vt:variant>
        <vt:i4>1</vt:i4>
      </vt:variant>
      <vt:variant>
        <vt:lpstr>Titres des diapositives</vt:lpstr>
      </vt:variant>
      <vt:variant>
        <vt:i4>14</vt:i4>
      </vt:variant>
    </vt:vector>
  </HeadingPairs>
  <TitlesOfParts>
    <vt:vector size="15" baseType="lpstr">
      <vt:lpstr>blank</vt:lpstr>
      <vt:lpstr>TAM TAM (Trucs Autour de Moi, Things Around Me)</vt:lpstr>
      <vt:lpstr>Ecran affiché à l’ouverture de l’appli : autour de moi</vt:lpstr>
      <vt:lpstr>Vendre un objet</vt:lpstr>
      <vt:lpstr>Autour de moi</vt:lpstr>
      <vt:lpstr>Go ! =&gt; attente validation Vendeur</vt:lpstr>
      <vt:lpstr>Go ! =&gt; navigation</vt:lpstr>
      <vt:lpstr>Fin de transaction</vt:lpstr>
      <vt:lpstr>Mes trucs</vt:lpstr>
      <vt:lpstr>Mes trucs =&gt; objet sélectionné</vt:lpstr>
      <vt:lpstr>Trucs traqués</vt:lpstr>
      <vt:lpstr>Filtrer</vt:lpstr>
      <vt:lpstr>Mes préférences</vt:lpstr>
      <vt:lpstr>Mon historique</vt:lpstr>
      <vt:lpstr>toutes les notifications</vt:lpstr>
    </vt:vector>
  </TitlesOfParts>
  <Company>ORANGE FT Group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Near objects / Objets proches</dc:title>
  <dc:creator>SIRCHIA Christian IMT/OLPS</dc:creator>
  <cp:lastModifiedBy>SIRCHIA Christian IMT/OLPS</cp:lastModifiedBy>
  <cp:revision>65</cp:revision>
  <cp:lastPrinted>2016-07-19T07:40:53Z</cp:lastPrinted>
  <dcterms:created xsi:type="dcterms:W3CDTF">2016-07-05T12:18:58Z</dcterms:created>
  <dcterms:modified xsi:type="dcterms:W3CDTF">2016-07-27T13:38:54Z</dcterms:modified>
</cp:coreProperties>
</file>