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86394-8B83-6C78-17B8-0FF817847325}" v="8" dt="2023-09-28T14:24:55.690"/>
    <p1510:client id="{E99605CE-7939-585F-AC05-2A1255D570F7}" v="2" dt="2023-09-28T14:23:25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er Buczek" userId="S::aleksander.buczek@wroclaw.merito.pl::214dcb20-0035-4e74-a70c-49226de76d7c" providerId="AD" clId="Web-{E99605CE-7939-585F-AC05-2A1255D570F7}"/>
    <pc:docChg chg="modSld">
      <pc:chgData name="Aleksander Buczek" userId="S::aleksander.buczek@wroclaw.merito.pl::214dcb20-0035-4e74-a70c-49226de76d7c" providerId="AD" clId="Web-{E99605CE-7939-585F-AC05-2A1255D570F7}" dt="2023-09-28T14:23:25.490" v="1" actId="20577"/>
      <pc:docMkLst>
        <pc:docMk/>
      </pc:docMkLst>
      <pc:sldChg chg="modSp">
        <pc:chgData name="Aleksander Buczek" userId="S::aleksander.buczek@wroclaw.merito.pl::214dcb20-0035-4e74-a70c-49226de76d7c" providerId="AD" clId="Web-{E99605CE-7939-585F-AC05-2A1255D570F7}" dt="2023-09-28T14:23:25.490" v="1" actId="20577"/>
        <pc:sldMkLst>
          <pc:docMk/>
          <pc:sldMk cId="1309279033" sldId="256"/>
        </pc:sldMkLst>
        <pc:spChg chg="mod">
          <ac:chgData name="Aleksander Buczek" userId="S::aleksander.buczek@wroclaw.merito.pl::214dcb20-0035-4e74-a70c-49226de76d7c" providerId="AD" clId="Web-{E99605CE-7939-585F-AC05-2A1255D570F7}" dt="2023-09-28T14:23:25.490" v="1" actId="20577"/>
          <ac:spMkLst>
            <pc:docMk/>
            <pc:sldMk cId="1309279033" sldId="256"/>
            <ac:spMk id="3" creationId="{78063B09-2BE3-40A3-B3B9-6E643D5471BB}"/>
          </ac:spMkLst>
        </pc:spChg>
      </pc:sldChg>
    </pc:docChg>
  </pc:docChgLst>
  <pc:docChgLst>
    <pc:chgData name="Aleksander Buczek" userId="S::aleksander.buczek@wroclaw.merito.pl::214dcb20-0035-4e74-a70c-49226de76d7c" providerId="AD" clId="Web-{CFB86394-8B83-6C78-17B8-0FF817847325}"/>
    <pc:docChg chg="modSld">
      <pc:chgData name="Aleksander Buczek" userId="S::aleksander.buczek@wroclaw.merito.pl::214dcb20-0035-4e74-a70c-49226de76d7c" providerId="AD" clId="Web-{CFB86394-8B83-6C78-17B8-0FF817847325}" dt="2023-09-28T14:24:55.563" v="7" actId="20577"/>
      <pc:docMkLst>
        <pc:docMk/>
      </pc:docMkLst>
      <pc:sldChg chg="modSp">
        <pc:chgData name="Aleksander Buczek" userId="S::aleksander.buczek@wroclaw.merito.pl::214dcb20-0035-4e74-a70c-49226de76d7c" providerId="AD" clId="Web-{CFB86394-8B83-6C78-17B8-0FF817847325}" dt="2023-09-28T14:24:55.563" v="7" actId="20577"/>
        <pc:sldMkLst>
          <pc:docMk/>
          <pc:sldMk cId="1309279033" sldId="256"/>
        </pc:sldMkLst>
        <pc:spChg chg="mod">
          <ac:chgData name="Aleksander Buczek" userId="S::aleksander.buczek@wroclaw.merito.pl::214dcb20-0035-4e74-a70c-49226de76d7c" providerId="AD" clId="Web-{CFB86394-8B83-6C78-17B8-0FF817847325}" dt="2023-09-28T14:24:55.563" v="7" actId="20577"/>
          <ac:spMkLst>
            <pc:docMk/>
            <pc:sldMk cId="1309279033" sldId="256"/>
            <ac:spMk id="3" creationId="{78063B09-2BE3-40A3-B3B9-6E643D5471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C872A-F353-4D73-B089-8A41418A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063B09-2BE3-40A3-B3B9-6E643D5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Temat: Big Data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  <a:p>
            <a:r>
              <a:rPr lang="en-US" err="1">
                <a:solidFill>
                  <a:schemeClr val="tx1"/>
                </a:solidFill>
              </a:rPr>
              <a:t>Prowadzący</a:t>
            </a:r>
            <a:r>
              <a:rPr lang="en-US">
                <a:solidFill>
                  <a:schemeClr val="tx1"/>
                </a:solidFill>
              </a:rPr>
              <a:t>: Aleksander Buczek</a:t>
            </a:r>
            <a:endParaRPr lang="pl-PL">
              <a:solidFill>
                <a:schemeClr val="tx1"/>
              </a:solidFill>
            </a:endParaRPr>
          </a:p>
          <a:p>
            <a:r>
              <a:rPr lang="pl-PL">
                <a:solidFill>
                  <a:schemeClr val="tx1"/>
                </a:solidFill>
              </a:rPr>
              <a:t>Kontakt: </a:t>
            </a:r>
            <a:r>
              <a:rPr lang="en-US" err="1">
                <a:solidFill>
                  <a:schemeClr val="tx1"/>
                </a:solidFill>
              </a:rPr>
              <a:t>aleksander.buczek</a:t>
            </a:r>
            <a:r>
              <a:rPr lang="pl-PL">
                <a:solidFill>
                  <a:schemeClr val="tx1"/>
                </a:solidFill>
              </a:rPr>
              <a:t>@wroclaw.merito.pl</a:t>
            </a:r>
          </a:p>
        </p:txBody>
      </p:sp>
    </p:spTree>
    <p:extLst>
      <p:ext uri="{BB962C8B-B14F-4D97-AF65-F5344CB8AC3E}">
        <p14:creationId xmlns:p14="http://schemas.microsoft.com/office/powerpoint/2010/main" val="13092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HDFS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egar, zamontowane, czarny, monitor&#10;&#10;Opis wygenerowany automatycznie">
            <a:extLst>
              <a:ext uri="{FF2B5EF4-FFF2-40B4-BE49-F238E27FC236}">
                <a16:creationId xmlns:a16="http://schemas.microsoft.com/office/drawing/2014/main" id="{5CFAB63C-E69D-400F-95ED-BDCE193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840214"/>
            <a:ext cx="5450437" cy="284785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38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E650D-395B-47B7-AB7F-A66AD84A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YARN</a:t>
            </a:r>
          </a:p>
        </p:txBody>
      </p:sp>
      <p:pic>
        <p:nvPicPr>
          <p:cNvPr id="9" name="Symbol zastępczy zawartości 8" descr="Obraz zawierający tekst, mapa&#10;&#10;Opis wygenerowany automatycznie">
            <a:extLst>
              <a:ext uri="{FF2B5EF4-FFF2-40B4-BE49-F238E27FC236}">
                <a16:creationId xmlns:a16="http://schemas.microsoft.com/office/drawing/2014/main" id="{CBF98C2A-F860-4229-9935-B3641579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1029626"/>
            <a:ext cx="5304759" cy="298392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8" name="Content Placeholder 32">
            <a:extLst>
              <a:ext uri="{FF2B5EF4-FFF2-40B4-BE49-F238E27FC236}">
                <a16:creationId xmlns:a16="http://schemas.microsoft.com/office/drawing/2014/main" id="{81AE5459-396B-4F46-9ACB-DA00DBCB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MapReduce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Symbol zastępczy zawartości 38" descr="Obraz zawierający czarny, monitor, zegar, siedzi&#10;&#10;Opis wygenerowany automatycznie">
            <a:extLst>
              <a:ext uri="{FF2B5EF4-FFF2-40B4-BE49-F238E27FC236}">
                <a16:creationId xmlns:a16="http://schemas.microsoft.com/office/drawing/2014/main" id="{BC7E3A1E-11CA-466E-AC7B-EFE06906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82" r="1" b="2223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57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l-PL" sz="5200"/>
              <a:t>Czym jest Big Data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chemeClr val="tx1"/>
                </a:solidFill>
              </a:rPr>
              <a:t>Termin odnoszący się do dużych, zmiennych i różnorodnych zbiorów danych, których przetwarzanie i analiza jest trudna, ale jednocześnie wartościowa.</a:t>
            </a:r>
          </a:p>
        </p:txBody>
      </p:sp>
    </p:spTree>
    <p:extLst>
      <p:ext uri="{BB962C8B-B14F-4D97-AF65-F5344CB8AC3E}">
        <p14:creationId xmlns:p14="http://schemas.microsoft.com/office/powerpoint/2010/main" val="4191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b="1">
                <a:solidFill>
                  <a:srgbClr val="FFFFFF"/>
                </a:solidFill>
              </a:rPr>
              <a:t>Charakterystyka danych 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4439D4-B265-44DD-804E-F664E05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36" y="1097060"/>
            <a:ext cx="4414424" cy="433416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pl-PL" sz="1600" b="1">
                <a:solidFill>
                  <a:schemeClr val="bg1"/>
                </a:solidFill>
              </a:rPr>
              <a:t>Volume</a:t>
            </a:r>
            <a:r>
              <a:rPr lang="pl-PL" sz="1600">
                <a:solidFill>
                  <a:schemeClr val="bg1"/>
                </a:solidFill>
              </a:rPr>
              <a:t> – objętość danych</a:t>
            </a:r>
          </a:p>
          <a:p>
            <a:r>
              <a:rPr lang="pl-PL" sz="1600" b="1" err="1">
                <a:solidFill>
                  <a:schemeClr val="bg1"/>
                </a:solidFill>
              </a:rPr>
              <a:t>Velocity</a:t>
            </a:r>
            <a:r>
              <a:rPr lang="pl-PL" sz="1600" b="1">
                <a:solidFill>
                  <a:schemeClr val="bg1"/>
                </a:solidFill>
              </a:rPr>
              <a:t> </a:t>
            </a:r>
            <a:r>
              <a:rPr lang="pl-PL" sz="1600">
                <a:solidFill>
                  <a:schemeClr val="bg1"/>
                </a:solidFill>
              </a:rPr>
              <a:t>– prędkość przetwarzania</a:t>
            </a:r>
          </a:p>
          <a:p>
            <a:r>
              <a:rPr lang="pl-PL" sz="1600" b="1" err="1">
                <a:solidFill>
                  <a:schemeClr val="bg1"/>
                </a:solidFill>
              </a:rPr>
              <a:t>Variety</a:t>
            </a:r>
            <a:r>
              <a:rPr lang="pl-PL" sz="1600">
                <a:solidFill>
                  <a:schemeClr val="bg1"/>
                </a:solidFill>
              </a:rPr>
              <a:t> – duża </a:t>
            </a:r>
            <a:r>
              <a:rPr lang="pl-PL" sz="1600" err="1">
                <a:solidFill>
                  <a:schemeClr val="bg1"/>
                </a:solidFill>
              </a:rPr>
              <a:t>rożnorodność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84879-7465-44F8-A03E-5C55ADA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/>
              <a:t>Rodzaje</a:t>
            </a:r>
            <a:r>
              <a:rPr lang="en-US" sz="4800"/>
              <a:t> </a:t>
            </a:r>
            <a:r>
              <a:rPr lang="en-US" sz="4800" err="1"/>
              <a:t>Aplikacji</a:t>
            </a:r>
            <a:r>
              <a:rPr lang="en-US" sz="4800"/>
              <a:t> Big Data</a:t>
            </a:r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1353302-128F-40C8-A824-FFA7F6E3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7490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17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27FF77-8005-4801-9730-C22A2C84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Batch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FF1123D-4F95-4718-8381-36D43578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28" y="1105355"/>
            <a:ext cx="7937119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45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1344FE-09AE-48C7-99BE-038EF7A6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RealTime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35D077F-5D69-42B9-9FF3-EE4876B9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59" y="1105355"/>
            <a:ext cx="9141856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00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Predicitive Analytics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930C3C3-32A4-48CD-875B-716F6607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707" y="1105355"/>
            <a:ext cx="8257160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0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EBEAE7-A072-4094-865A-EA3916B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49" y="869948"/>
            <a:ext cx="5245301" cy="1514031"/>
          </a:xfrm>
        </p:spPr>
        <p:txBody>
          <a:bodyPr>
            <a:normAutofit/>
          </a:bodyPr>
          <a:lstStyle/>
          <a:p>
            <a:pPr algn="r"/>
            <a:r>
              <a:rPr lang="pl-PL"/>
              <a:t>Czym jest </a:t>
            </a:r>
            <a:r>
              <a:rPr lang="pl-PL" err="1"/>
              <a:t>Hadoop</a:t>
            </a:r>
            <a:r>
              <a:rPr lang="pl-PL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776534-6CFE-43BC-85A4-966D13D0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Otwarta platforma programistyczna napisana w języku Java przeznaczona do rozproszonego składowania i przetwarzania wielkich zbiorów danych przy pomocy klastrów komputerowych</a:t>
            </a:r>
          </a:p>
        </p:txBody>
      </p:sp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DF1E461C-683C-4494-B73A-4EE938D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3" y="2383979"/>
            <a:ext cx="3185108" cy="249234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217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4008FC-39B6-4171-9220-602224E3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>
                <a:solidFill>
                  <a:srgbClr val="FFFFFF"/>
                </a:solidFill>
              </a:rPr>
              <a:t>Architektura Hadoopa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8015D2D8-4740-48F7-B162-203DEA8A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670541"/>
            <a:ext cx="5641063" cy="318720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63F1BC46-7385-435F-85FC-0E2948C1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30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Wycinek</vt:lpstr>
      <vt:lpstr>Bazy Danych i big data</vt:lpstr>
      <vt:lpstr>Czym jest Big Data ?</vt:lpstr>
      <vt:lpstr>Charakterystyka danych Big Data</vt:lpstr>
      <vt:lpstr>Rodzaje Aplikacji Big Data</vt:lpstr>
      <vt:lpstr>Batch Processing</vt:lpstr>
      <vt:lpstr>RealTime Processing</vt:lpstr>
      <vt:lpstr>Predicitive Analytics</vt:lpstr>
      <vt:lpstr>Czym jest Hadoop ?</vt:lpstr>
      <vt:lpstr>Architektura Hadoopa</vt:lpstr>
      <vt:lpstr>HDFS</vt:lpstr>
      <vt:lpstr>YARN</vt:lpstr>
      <vt:lpstr>MapReduce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revision>1</cp:revision>
  <dcterms:created xsi:type="dcterms:W3CDTF">2019-11-28T17:14:44Z</dcterms:created>
  <dcterms:modified xsi:type="dcterms:W3CDTF">2023-09-28T14:25:33Z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2021-12-02T13:04:39Z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4c3beb46-1e0d-45e1-94ab-a3b60629618c</vt:lpwstr>
  </property>
  <property fmtid="{D5CDD505-2E9C-101B-9397-08002B2CF9AE}" pid="8" name="MSIP_Label_e463cba9-5f6c-478d-9329-7b2295e4e8ed_ContentBits">
    <vt:lpwstr>0</vt:lpwstr>
  </property>
</Properties>
</file>