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8" r:id="rId4"/>
    <p:sldId id="287" r:id="rId5"/>
    <p:sldId id="291" r:id="rId6"/>
    <p:sldId id="258" r:id="rId7"/>
    <p:sldId id="270" r:id="rId8"/>
    <p:sldId id="272" r:id="rId9"/>
    <p:sldId id="259" r:id="rId10"/>
    <p:sldId id="289" r:id="rId11"/>
    <p:sldId id="264" r:id="rId12"/>
    <p:sldId id="260" r:id="rId13"/>
    <p:sldId id="290" r:id="rId14"/>
    <p:sldId id="277" r:id="rId15"/>
    <p:sldId id="278" r:id="rId16"/>
    <p:sldId id="284" r:id="rId17"/>
    <p:sldId id="285" r:id="rId18"/>
    <p:sldId id="283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7ED4C-2FA6-8383-57BE-96D602D56AB1}" v="5" dt="2023-09-28T14:25:2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00" d="100"/>
          <a:sy n="100" d="100"/>
        </p:scale>
        <p:origin x="25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er Buczek" userId="S::aleksander.buczek@wroclaw.merito.pl::214dcb20-0035-4e74-a70c-49226de76d7c" providerId="AD" clId="Web-{7E27ED4C-2FA6-8383-57BE-96D602D56AB1}"/>
    <pc:docChg chg="modSld">
      <pc:chgData name="Aleksander Buczek" userId="S::aleksander.buczek@wroclaw.merito.pl::214dcb20-0035-4e74-a70c-49226de76d7c" providerId="AD" clId="Web-{7E27ED4C-2FA6-8383-57BE-96D602D56AB1}" dt="2023-09-28T14:25:22.636" v="4" actId="20577"/>
      <pc:docMkLst>
        <pc:docMk/>
      </pc:docMkLst>
      <pc:sldChg chg="modSp">
        <pc:chgData name="Aleksander Buczek" userId="S::aleksander.buczek@wroclaw.merito.pl::214dcb20-0035-4e74-a70c-49226de76d7c" providerId="AD" clId="Web-{7E27ED4C-2FA6-8383-57BE-96D602D56AB1}" dt="2023-09-28T14:25:22.636" v="4" actId="20577"/>
        <pc:sldMkLst>
          <pc:docMk/>
          <pc:sldMk cId="1309279033" sldId="256"/>
        </pc:sldMkLst>
        <pc:spChg chg="mod">
          <ac:chgData name="Aleksander Buczek" userId="S::aleksander.buczek@wroclaw.merito.pl::214dcb20-0035-4e74-a70c-49226de76d7c" providerId="AD" clId="Web-{7E27ED4C-2FA6-8383-57BE-96D602D56AB1}" dt="2023-09-28T14:25:22.636" v="4" actId="20577"/>
          <ac:spMkLst>
            <pc:docMk/>
            <pc:sldMk cId="1309279033" sldId="256"/>
            <ac:spMk id="3" creationId="{78063B09-2BE3-40A3-B3B9-6E643D5471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Temat: Big Data</a:t>
            </a:r>
            <a:br>
              <a:rPr lang="en-US" dirty="0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Prowadzący</a:t>
            </a:r>
            <a:r>
              <a:rPr lang="en-US" dirty="0">
                <a:solidFill>
                  <a:schemeClr val="tx1"/>
                </a:solidFill>
              </a:rPr>
              <a:t>: Aleksander Buczek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Kontakt: </a:t>
            </a:r>
            <a:r>
              <a:rPr lang="en-US" dirty="0" err="1">
                <a:solidFill>
                  <a:schemeClr val="tx1"/>
                </a:solidFill>
              </a:rPr>
              <a:t>aleksander.buczek</a:t>
            </a:r>
            <a:r>
              <a:rPr lang="pl-PL" dirty="0">
                <a:solidFill>
                  <a:schemeClr val="tx1"/>
                </a:solidFill>
              </a:rPr>
              <a:t>@wroclaw.merito.pl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BB9BC-9845-4D88-9B48-C48617082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25" y="837567"/>
            <a:ext cx="8332220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1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4DA11-F490-4E9E-8D46-A60EF989D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78" y="802254"/>
            <a:ext cx="6537957" cy="33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Czym jest </a:t>
            </a:r>
            <a:r>
              <a:rPr lang="pl-PL" dirty="0" err="1"/>
              <a:t>Hadoop</a:t>
            </a:r>
            <a:r>
              <a:rPr lang="pl-PL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Stos</a:t>
            </a:r>
            <a:r>
              <a:rPr lang="en-US" b="1" dirty="0">
                <a:solidFill>
                  <a:schemeClr val="tx1"/>
                </a:solidFill>
              </a:rPr>
              <a:t> open source </a:t>
            </a:r>
            <a:r>
              <a:rPr lang="en-US" b="1" dirty="0" err="1">
                <a:solidFill>
                  <a:schemeClr val="tx1"/>
                </a:solidFill>
              </a:rPr>
              <a:t>firmy</a:t>
            </a:r>
            <a:r>
              <a:rPr lang="en-US" b="1" dirty="0">
                <a:solidFill>
                  <a:schemeClr val="tx1"/>
                </a:solidFill>
              </a:rPr>
              <a:t> Google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4256A-874A-4B6E-ADB7-27A6E397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36" y="1578776"/>
            <a:ext cx="5405718" cy="3370729"/>
          </a:xfr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00203339-9F5C-42AA-BEEC-EEA5091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GOOGLE vs HADOOP</a:t>
            </a:r>
            <a:endParaRPr lang="pl-P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v1.0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161629-17D6-4AA8-9BBC-43680995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613" y="951388"/>
            <a:ext cx="3392157" cy="4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6CCE7-408C-42A2-A9D8-B0D48287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Google, Big Data, and Hadoop | SpringerLink">
            <a:extLst>
              <a:ext uri="{FF2B5EF4-FFF2-40B4-BE49-F238E27FC236}">
                <a16:creationId xmlns:a16="http://schemas.microsoft.com/office/drawing/2014/main" id="{FD5B64A6-613B-492F-A91E-531B8715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34" y="808567"/>
            <a:ext cx="41366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9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5259D-AF39-4A4D-8E24-9320EF96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32" y="1430824"/>
            <a:ext cx="5776233" cy="3249131"/>
          </a:xfrm>
        </p:spPr>
      </p:pic>
    </p:spTree>
    <p:extLst>
      <p:ext uri="{BB962C8B-B14F-4D97-AF65-F5344CB8AC3E}">
        <p14:creationId xmlns:p14="http://schemas.microsoft.com/office/powerpoint/2010/main" val="272705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 – DIAGRAM SEKWENCJI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47FE6-FF57-487C-8D11-43AF50CC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92" y="1421066"/>
            <a:ext cx="6080050" cy="3420028"/>
          </a:xfrm>
        </p:spPr>
      </p:pic>
    </p:spTree>
    <p:extLst>
      <p:ext uri="{BB962C8B-B14F-4D97-AF65-F5344CB8AC3E}">
        <p14:creationId xmlns:p14="http://schemas.microsoft.com/office/powerpoint/2010/main" val="54171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 vs V2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643F30-2410-4F0D-9352-EF921C85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44" y="797611"/>
            <a:ext cx="8045073" cy="32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6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HBASE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5F6A19-D778-4F9D-9ED7-684895D5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568" y="787400"/>
            <a:ext cx="3678437" cy="48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HISTORIA BAZ DANYCH</a:t>
            </a:r>
            <a:endParaRPr lang="pl-PL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D3F76-4BD1-447D-B211-B18FCE348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46" y="1382975"/>
            <a:ext cx="433768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PIG vs 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912C6-8C84-4DAA-855A-39972A457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091" y="1338262"/>
            <a:ext cx="499833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TRZY </a:t>
            </a:r>
            <a:r>
              <a:rPr lang="en-US" sz="2400" b="1" dirty="0" err="1">
                <a:solidFill>
                  <a:srgbClr val="FFFFFF"/>
                </a:solidFill>
              </a:rPr>
              <a:t>GENERACJe</a:t>
            </a:r>
            <a:r>
              <a:rPr lang="en-US" sz="2400" b="1" dirty="0">
                <a:solidFill>
                  <a:srgbClr val="FFFFFF"/>
                </a:solidFill>
              </a:rPr>
              <a:t>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hierarchiczny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pl-PL" sz="1600" b="1" dirty="0">
                <a:solidFill>
                  <a:schemeClr val="bg1"/>
                </a:solidFill>
              </a:rPr>
              <a:t>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sieciow</a:t>
            </a:r>
            <a:r>
              <a:rPr lang="pl-PL" sz="1600" b="1" dirty="0">
                <a:solidFill>
                  <a:schemeClr val="bg1"/>
                </a:solidFill>
              </a:rPr>
              <a:t>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relacyjny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NewSQL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BC66E-8981-4550-9482-8FD4438C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66" y="1363301"/>
            <a:ext cx="5436378" cy="43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PIERWSZA GENERACJA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Model </a:t>
            </a:r>
            <a:r>
              <a:rPr lang="en-US" sz="1600" b="1" dirty="0" err="1">
                <a:solidFill>
                  <a:schemeClr val="bg1"/>
                </a:solidFill>
              </a:rPr>
              <a:t>hierarchiczny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Model </a:t>
            </a:r>
            <a:r>
              <a:rPr lang="en-US" sz="1600" b="1" dirty="0" err="1">
                <a:solidFill>
                  <a:schemeClr val="bg1"/>
                </a:solidFill>
              </a:rPr>
              <a:t>sieciowej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bazy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danych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C1546-438F-4C71-AA14-42B567CC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8" y="1146188"/>
            <a:ext cx="5871475" cy="39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DRUGA GENERACJA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Model </a:t>
            </a:r>
            <a:r>
              <a:rPr lang="en-US" sz="1600" b="1" dirty="0" err="1">
                <a:solidFill>
                  <a:schemeClr val="bg1"/>
                </a:solidFill>
              </a:rPr>
              <a:t>relacyjny</a:t>
            </a:r>
            <a:endParaRPr lang="pl-PL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9C66B-BD5E-4EE2-BA21-5611158F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02444"/>
            <a:ext cx="4457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 dirty="0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Volume</a:t>
            </a:r>
            <a:r>
              <a:rPr lang="pl-PL" sz="1600" dirty="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Velocity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dirty="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Variety</a:t>
            </a:r>
            <a:r>
              <a:rPr lang="pl-PL" sz="1600" dirty="0">
                <a:solidFill>
                  <a:schemeClr val="bg1"/>
                </a:solidFill>
              </a:rPr>
              <a:t> – duża </a:t>
            </a:r>
            <a:r>
              <a:rPr lang="pl-PL" sz="1600" dirty="0" err="1">
                <a:solidFill>
                  <a:schemeClr val="bg1"/>
                </a:solidFill>
              </a:rPr>
              <a:t>rożnorodność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CYKL </a:t>
            </a:r>
            <a:r>
              <a:rPr lang="pl-PL" sz="2400" b="1" dirty="0">
                <a:solidFill>
                  <a:srgbClr val="FFFFFF"/>
                </a:solidFill>
              </a:rPr>
              <a:t>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ilość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danych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algorytmy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Lepszy</a:t>
            </a:r>
            <a:r>
              <a:rPr lang="en-US" sz="1600" b="1" dirty="0">
                <a:solidFill>
                  <a:schemeClr val="bg1"/>
                </a:solidFill>
              </a:rPr>
              <a:t> UX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liczba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użytkowników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D00E5B-0094-4D7E-AFF2-77197DB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92951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GOOGLE</a:t>
            </a:r>
            <a:endParaRPr lang="pl-PL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Pionier koncepcji BIG DATA</a:t>
            </a:r>
          </a:p>
        </p:txBody>
      </p:sp>
    </p:spTree>
    <p:extLst>
      <p:ext uri="{BB962C8B-B14F-4D97-AF65-F5344CB8AC3E}">
        <p14:creationId xmlns:p14="http://schemas.microsoft.com/office/powerpoint/2010/main" val="153580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ytuł 1">
            <a:extLst>
              <a:ext uri="{FF2B5EF4-FFF2-40B4-BE49-F238E27FC236}">
                <a16:creationId xmlns:a16="http://schemas.microsoft.com/office/drawing/2014/main" id="{00203339-9F5C-42AA-BEEC-EEA5091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MODULAR DATA CENTER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889E45-3CB4-487A-BDE9-99087F004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736" y="1404061"/>
            <a:ext cx="495038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163</Words>
  <Application>Microsoft Office PowerPoint</Application>
  <PresentationFormat>Panoramiczny</PresentationFormat>
  <Paragraphs>41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Wycinek</vt:lpstr>
      <vt:lpstr>Bazy Danych i big data</vt:lpstr>
      <vt:lpstr>HISTORIA BAZ DANYCH</vt:lpstr>
      <vt:lpstr>TRZY GENERACJe BAZ DANYCH </vt:lpstr>
      <vt:lpstr>PIERWSZA GENERACJA BAZ DANYCH </vt:lpstr>
      <vt:lpstr>DRUGA GENERACJA BAZ DANYCH </vt:lpstr>
      <vt:lpstr>Charakterystyka danych Big Data</vt:lpstr>
      <vt:lpstr>CYKL Big Data</vt:lpstr>
      <vt:lpstr>GOOGLE</vt:lpstr>
      <vt:lpstr>MODULAR DATA CENTER</vt:lpstr>
      <vt:lpstr>GFS</vt:lpstr>
      <vt:lpstr>MapReduce</vt:lpstr>
      <vt:lpstr>Czym jest Hadoop ?</vt:lpstr>
      <vt:lpstr>GOOGLE vs HADOOP</vt:lpstr>
      <vt:lpstr>HADOOP v1.0</vt:lpstr>
      <vt:lpstr>HADOOP v2.0 (YARN)</vt:lpstr>
      <vt:lpstr>HADOOP v2.0 (YARN)</vt:lpstr>
      <vt:lpstr>HADOOP v2.0 (YARN) – DIAGRAM SEKWENCJI</vt:lpstr>
      <vt:lpstr>HADOOP V1 vs V2</vt:lpstr>
      <vt:lpstr>HBASE</vt:lpstr>
      <vt:lpstr>HIVE</vt:lpstr>
      <vt:lpstr>PIG vs HIVE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Aleksander Buczek (ext)</cp:lastModifiedBy>
  <cp:revision>28</cp:revision>
  <dcterms:created xsi:type="dcterms:W3CDTF">2019-11-28T17:14:44Z</dcterms:created>
  <dcterms:modified xsi:type="dcterms:W3CDTF">2023-09-28T14:25:25Z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2021-12-02T13:04:39Z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4c3beb46-1e0d-45e1-94ab-a3b60629618c</vt:lpwstr>
  </property>
  <property fmtid="{D5CDD505-2E9C-101B-9397-08002B2CF9AE}" pid="8" name="MSIP_Label_e463cba9-5f6c-478d-9329-7b2295e4e8ed_ContentBits">
    <vt:lpwstr>0</vt:lpwstr>
  </property>
</Properties>
</file>